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starting year"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missing values (geom_point).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Question 8 3D plot of height versus weight, colored by position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ichard_Palmer_LiveSession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''</a:t>
            </a:r>
            <a:r>
              <a:rPr sz="1800">
                <a:latin typeface="Courier"/>
              </a:rPr>
              <a:t>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"Count per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Weight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non-finite values (stat_bin).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all positions"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2019-09-03T11:22:06Z</dcterms:created>
  <dcterms:modified xsi:type="dcterms:W3CDTF">2019-09-03T11:22:06Z</dcterms:modified>
</cp:coreProperties>
</file>