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"/>
  </p:notesMasterIdLst>
  <p:sldIdLst>
    <p:sldId id="270" r:id="rId2"/>
    <p:sldId id="341" r:id="rId3"/>
    <p:sldId id="267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3" autoAdjust="0"/>
    <p:restoredTop sz="94343" autoAdjust="0"/>
  </p:normalViewPr>
  <p:slideViewPr>
    <p:cSldViewPr>
      <p:cViewPr>
        <p:scale>
          <a:sx n="90" d="100"/>
          <a:sy n="90" d="100"/>
        </p:scale>
        <p:origin x="480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7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8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09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7" r:id="rId9"/>
    <p:sldLayoutId id="2147483706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AWS: EC2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858000" cy="1752600"/>
          </a:xfrm>
        </p:spPr>
        <p:txBody>
          <a:bodyPr/>
          <a:lstStyle/>
          <a:p>
            <a:r>
              <a:rPr lang="en-US" sz="2400" dirty="0"/>
              <a:t>Steps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605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1C51-891F-4748-8C43-2B19B376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A4B5-B4D3-144A-8145-F4F76F7E9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sz="1600" dirty="0"/>
              <a:t>Create Account</a:t>
            </a:r>
          </a:p>
          <a:p>
            <a:r>
              <a:rPr lang="en-US" sz="1600" dirty="0"/>
              <a:t>AWS Management Console</a:t>
            </a:r>
          </a:p>
          <a:p>
            <a:r>
              <a:rPr lang="en-US" sz="1600" dirty="0"/>
              <a:t>My Account</a:t>
            </a:r>
          </a:p>
          <a:p>
            <a:r>
              <a:rPr lang="en-US" sz="1600" dirty="0"/>
              <a:t>AWS Management Console {Log in}</a:t>
            </a:r>
          </a:p>
          <a:p>
            <a:r>
              <a:rPr lang="en-US" sz="1600" dirty="0"/>
              <a:t>Find Services “EC2”</a:t>
            </a:r>
          </a:p>
          <a:p>
            <a:r>
              <a:rPr lang="en-US" sz="1600" dirty="0"/>
              <a:t>Launch Instance</a:t>
            </a:r>
          </a:p>
          <a:p>
            <a:r>
              <a:rPr lang="en-US" sz="1600" dirty="0"/>
              <a:t>Community AMI</a:t>
            </a:r>
          </a:p>
          <a:p>
            <a:r>
              <a:rPr lang="en-US" sz="1600" dirty="0"/>
              <a:t>Search “</a:t>
            </a:r>
            <a:r>
              <a:rPr lang="en-US" sz="1600" dirty="0" err="1"/>
              <a:t>rstudio</a:t>
            </a:r>
            <a:r>
              <a:rPr lang="en-US" sz="1600" dirty="0"/>
              <a:t>” and “</a:t>
            </a:r>
            <a:r>
              <a:rPr lang="en-US" sz="1600" dirty="0" err="1"/>
              <a:t>aslett</a:t>
            </a:r>
            <a:r>
              <a:rPr lang="en-US" sz="1600" dirty="0"/>
              <a:t>”</a:t>
            </a:r>
          </a:p>
          <a:p>
            <a:r>
              <a:rPr lang="en-US" sz="1600" dirty="0"/>
              <a:t>Select One (Top One)</a:t>
            </a:r>
          </a:p>
          <a:p>
            <a:r>
              <a:rPr lang="en-US" sz="1600" dirty="0"/>
              <a:t>Choose Free Tier</a:t>
            </a:r>
          </a:p>
          <a:p>
            <a:r>
              <a:rPr lang="en-US" sz="1600" dirty="0"/>
              <a:t>Next -&gt; Configure {Lower Right}</a:t>
            </a:r>
          </a:p>
          <a:p>
            <a:r>
              <a:rPr lang="en-US" sz="1600" dirty="0"/>
              <a:t>Add Storage … maybe change to 30Gb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AF5E-CF03-AB40-B6CD-EA7934B3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r>
              <a:rPr lang="en-US" sz="1800" dirty="0"/>
              <a:t>Configure Security Group -&gt; Add Rule</a:t>
            </a:r>
          </a:p>
          <a:p>
            <a:r>
              <a:rPr lang="en-US" sz="1800" dirty="0"/>
              <a:t>Add Rule</a:t>
            </a:r>
          </a:p>
          <a:p>
            <a:r>
              <a:rPr lang="en-US" sz="1800" dirty="0"/>
              <a:t>HTTP = </a:t>
            </a:r>
            <a:r>
              <a:rPr lang="en-US" sz="1800" dirty="0" err="1"/>
              <a:t>MyIP</a:t>
            </a:r>
            <a:endParaRPr lang="en-US" sz="1800" dirty="0"/>
          </a:p>
          <a:p>
            <a:r>
              <a:rPr lang="en-US" sz="1800" dirty="0"/>
              <a:t>Review</a:t>
            </a:r>
          </a:p>
          <a:p>
            <a:r>
              <a:rPr lang="en-US" sz="1800" dirty="0"/>
              <a:t>Launch</a:t>
            </a:r>
          </a:p>
          <a:p>
            <a:r>
              <a:rPr lang="en-US" sz="1800" dirty="0"/>
              <a:t>Select Key Pair</a:t>
            </a:r>
          </a:p>
          <a:p>
            <a:r>
              <a:rPr lang="en-US" sz="1800" dirty="0"/>
              <a:t>Launch Instance</a:t>
            </a:r>
          </a:p>
          <a:p>
            <a:r>
              <a:rPr lang="en-US" sz="1800" dirty="0"/>
              <a:t>View Instances</a:t>
            </a:r>
          </a:p>
          <a:p>
            <a:r>
              <a:rPr lang="en-US" sz="1800" dirty="0"/>
              <a:t>Copy Paste Public DNS into Browser</a:t>
            </a:r>
          </a:p>
          <a:p>
            <a:r>
              <a:rPr lang="en-US" sz="1800" dirty="0"/>
              <a:t>“</a:t>
            </a:r>
            <a:r>
              <a:rPr lang="en-US" sz="1800" dirty="0" err="1"/>
              <a:t>rstudio</a:t>
            </a:r>
            <a:r>
              <a:rPr lang="en-US" sz="1800" dirty="0"/>
              <a:t>” is username</a:t>
            </a:r>
          </a:p>
          <a:p>
            <a:r>
              <a:rPr lang="en-US" sz="1600" dirty="0"/>
              <a:t>Instance ID is the password (copy and paste)</a:t>
            </a:r>
          </a:p>
          <a:p>
            <a:r>
              <a:rPr lang="en-US" sz="1800" dirty="0" err="1"/>
              <a:t>Rstudio</a:t>
            </a:r>
            <a:r>
              <a:rPr lang="en-US" sz="1800" dirty="0"/>
              <a:t> Server Should be running!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4"/>
  <p:tag name="MMPROD_UIDATA" val="&lt;database version=&quot;11.0&quot;&gt;&lt;object type=&quot;1&quot; unique_id=&quot;10001&quot;&gt;&lt;object type=&quot;2&quot; unique_id=&quot;47998&quot;&gt;&lt;object type=&quot;3&quot; unique_id=&quot;47999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8000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8001&quot;&gt;&lt;property id=&quot;20148&quot; value=&quot;5&quot;/&gt;&lt;property id=&quot;20300&quot; value=&quot;Slide 7&quot;/&gt;&lt;property id=&quot;20307&quot; value=&quot;267&quot;/&gt;&lt;/object&gt;&lt;object type=&quot;3&quot; unique_id=&quot;48032&quot;&gt;&lt;property id=&quot;20148&quot; value=&quot;5&quot;/&gt;&lt;property id=&quot;20300&quot; value=&quot;Slide 3&quot;/&gt;&lt;property id=&quot;20307&quot; value=&quot;270&quot;/&gt;&lt;/object&gt;&lt;object type=&quot;3&quot; unique_id=&quot;48033&quot;&gt;&lt;property id=&quot;20148&quot; value=&quot;5&quot;/&gt;&lt;property id=&quot;20300&quot; value=&quot;Slide 4&quot;/&gt;&lt;property id=&quot;20307&quot; value=&quot;271&quot;/&gt;&lt;/object&gt;&lt;object type=&quot;3&quot; unique_id=&quot;48034&quot;&gt;&lt;property id=&quot;20148&quot; value=&quot;5&quot;/&gt;&lt;property id=&quot;20300&quot; value=&quot;Slide 5&quot;/&gt;&lt;property id=&quot;20307&quot; value=&quot;272&quot;/&gt;&lt;/object&gt;&lt;object type=&quot;3&quot; unique_id=&quot;48035&quot;&gt;&lt;property id=&quot;20148&quot; value=&quot;5&quot;/&gt;&lt;property id=&quot;20300&quot; value=&quot;Slide 6&quot;/&gt;&lt;property id=&quot;20307&quot; value=&quot;273&quot;/&gt;&lt;/object&gt;&lt;/object&gt;&lt;object type=&quot;8&quot; unique_id=&quot;480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24944</TotalTime>
  <Words>106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1_Body Slides</vt:lpstr>
      <vt:lpstr>AWS: EC2</vt:lpstr>
      <vt:lpstr>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Methodist University</dc:title>
  <dc:subject/>
  <dc:creator>Administrator</dc:creator>
  <cp:keywords/>
  <dc:description/>
  <cp:lastModifiedBy>Microsoft Office User</cp:lastModifiedBy>
  <cp:revision>478</cp:revision>
  <dcterms:created xsi:type="dcterms:W3CDTF">2016-03-21T14:12:59Z</dcterms:created>
  <dcterms:modified xsi:type="dcterms:W3CDTF">2019-08-13T21:06:38Z</dcterms:modified>
  <cp:category/>
</cp:coreProperties>
</file>