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056-15CD-D44D-9B87-BCCE1185E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CBB40-8FAF-354C-8446-217197FF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75A-461E-0A47-AF7F-85C5C635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4746D-5787-6849-9B27-977E69F79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07AE-64F9-1343-891D-C3BD5EC2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7B10-058D-3B47-A2CE-81E82D3F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990B9-115F-F344-9370-C4905745E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FFF-B551-6F4D-A988-23761B1A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39384-CBCF-FF4E-9F32-50ADE0C88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F31D-36EF-FC40-A1EC-9D496A58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7F856-9CE5-9F4E-B98D-F2F3DFEE1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4095-66EF-654E-B90A-052109D7E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98373-5C73-5044-8008-F3BECA7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85E2-6032-A443-9CD8-598ED4F6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910B6-1718-F14F-9838-E94FBD75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9B0D-A315-1E4A-9527-CC7EED43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68E4-978B-F247-9152-DE749679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9D1E9-9092-E347-AFBA-03DFF04B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7D5A-9F66-D347-9B99-AA7AB43C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280D-E354-8B43-A29E-76D57C81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D28B-F22D-0D45-9125-A43C3E83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56512-243E-3241-B393-EB32A4E4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67EC9-889A-4A49-A3BA-D78FDFD9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9D523-4B05-F146-833A-BFA1F74B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FE2CB-689F-E146-85B1-91E15746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E65F-FF7F-954B-BDDC-41AB2FA8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7D08-5E9F-0749-9479-9F6F3C032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44769-A490-0749-93B9-66FDE78B2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09C7E-0F6A-E145-9228-7F350353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10968-E1DB-ED42-B08E-1B09C505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0F3B-EB57-BC4F-AFA5-C789F2A0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9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1882-C874-8D4E-9C54-1CB3BE00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73E0-4DDB-8B47-8BD4-ABBB82164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4F55-A544-AC46-9F72-CA4300906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C4564-1800-9346-8945-CD90FC3FD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06090-14E0-2C48-953A-FC6CE04E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2523F7-BF7F-EB49-8205-8C449397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C6A4A-4CBC-6B4C-AE90-4E8F8AA6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C8325-FCDE-4B47-9D25-5F94CA2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400-9FBA-7E43-8EA6-4A13E36F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B6A5D-651C-5A43-AE38-CC00DFC4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6BBC2-7FE1-EA47-A82F-6D3CA2E0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6BACF-CA3E-824B-834C-7F96ECEB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4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1A23C-DDFF-C04B-9071-10A540D0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9D576-E9E3-FF44-B485-26578819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BEFB3-269B-224E-B8AB-C4B2810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F2EF-8BE4-AC4E-88D9-8AC97220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4B27-786F-B146-BFA8-7C63510A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C66E9-F43B-674B-AC88-909A0A45C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0370F-38CE-9F45-8181-47E838050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8B4A3-4256-BE42-912C-3D6A4CD2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B54D5-FFED-C84A-A318-D0A80829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4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67E6-1EDB-4245-9D2A-35077335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CFE2D-D0EA-D242-A6AA-6E624020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27A9D-36F8-204E-B354-66AE4D03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0E602-DF1F-2144-A83A-DA986C3E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5DBC6-4A1F-104C-AA60-862ADF36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157D6-1C45-074F-A8AE-847DA473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4977F-2FE1-5A49-A102-5A280506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863C3-3AE0-6244-94E3-3FD1B378A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985F-0014-2A41-A450-092521C5F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22F3-87B1-3948-ABCB-B5EAE83DDA60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E8495-A840-DB49-83D0-6FC571078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126EA-FF69-E04B-8309-C901051F7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B4B3E-0991-404F-B6D6-A0DC885BB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ybersecurity-insiders.com/top-5-cloud-security-related-data-breache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s3/pric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free/?all-free-tier.sort-by=item.additionalFields.SortRank&amp;all-free-tier.sort-order=asc" TargetMode="External"/><Relationship Id="rId2" Type="http://schemas.openxmlformats.org/officeDocument/2006/relationships/hyperlink" Target="https://aws.amazon.com/ec2/pric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ws.amazon.com/free/?all-free-tier.sort-by=item.additionalFields.SortRank&amp;all-free-tier.sort-order=as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ws.amazon.com/ec2/pricing/on-deman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ec2/pricing/on-dema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builtwith.com/cdn/Amazon-S3" TargetMode="External"/><Relationship Id="rId7" Type="http://schemas.openxmlformats.org/officeDocument/2006/relationships/hyperlink" Target="https://www.techrepublic.com/pictures/photos-15-high-profile-companies-that-run-on-top-of-amazon-web-services/3/" TargetMode="External"/><Relationship Id="rId2" Type="http://schemas.openxmlformats.org/officeDocument/2006/relationships/hyperlink" Target="https://stackshare.io/amazon-s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clutch.com/installed-base/cloud-computing-software/amazon-s3/" TargetMode="External"/><Relationship Id="rId5" Type="http://schemas.openxmlformats.org/officeDocument/2006/relationships/hyperlink" Target="https://enlyft.com/tech/products/amazon-aws?gclid=Cj0KCQiAiNnuBRD3ARIsAM8Kmlsn_Bwu45nTnzo3YOTYIPXeV679JoSVTzmgWJi1Gn2F_z8vlQkW4bMaAnABEALw_wcB" TargetMode="External"/><Relationship Id="rId4" Type="http://schemas.openxmlformats.org/officeDocument/2006/relationships/hyperlink" Target="https://www.quora.com/Who-are-the-largest-companies-that-use-S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olutions/case-studies/?customer-references-cards.sort-by=item.additionalFields.publishedDate&amp;customer-references-cards.sort-order=desc&amp;awsf.customer-references-location=location%23americas&amp;awsf.customer-references-segment=customer-segment%23enterprise&amp;awsm.page-customer-references-cards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olutions/case-studies/netflix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olutions/case-studies/airbnb-case-stud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olutions/case-studies/expedia/?pg=CRHu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olutions/case-studies/capital-on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mation.com/cloud-computing/aws-vs-azure-vs-google-cloud-comparison.html" TargetMode="External"/><Relationship Id="rId2" Type="http://schemas.openxmlformats.org/officeDocument/2006/relationships/hyperlink" Target="https://www.guru99.com/aws-alternatives-competit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ucba.com/aws-vs-az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C074-1044-4645-A9CE-59D0C5C01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13:</a:t>
            </a:r>
            <a:br>
              <a:rPr lang="en-US" dirty="0"/>
            </a:br>
            <a:r>
              <a:rPr lang="en-US" dirty="0"/>
              <a:t> Cloud Computing and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B88C5-45DC-384C-9244-61C85AD299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and S3</a:t>
            </a:r>
          </a:p>
        </p:txBody>
      </p:sp>
    </p:spTree>
    <p:extLst>
      <p:ext uri="{BB962C8B-B14F-4D97-AF65-F5344CB8AC3E}">
        <p14:creationId xmlns:p14="http://schemas.microsoft.com/office/powerpoint/2010/main" val="399893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5A20-6227-C841-90B8-14853CB6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F79F-BC58-934C-ABD2-7E5CC9CB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515" y="365125"/>
            <a:ext cx="6598306" cy="634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59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EA93-4BB1-CA43-87ED-EB8C466C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Hacks /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F624-FABA-A64D-84E9-05DD0480B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https://www.cybersecurity-insiders.com/top-5-cloud-security-related-data-breaches/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46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C4DB-461F-EE49-BF33-4E611C0B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2723-8AAF-D944-8184-AC92C890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574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https://aws.amazon.com/s3/pricing/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267DA-05D2-B14B-B977-C86E30F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0" y="2451370"/>
            <a:ext cx="10693940" cy="425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C36-784B-D943-AF35-3054E8A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Pricing (In 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A1B7-6730-3241-A2AD-DCF4F7D1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https://aws.amazon.com/ec2/pricing/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7967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C36-784B-D943-AF35-3054E8A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Pricing (Free Tier)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A1B7-6730-3241-A2AD-DCF4F7D1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https://aws.amazon.com/free/?all-free-tier.sort-by=item.additionalFields.SortRank&amp;all-free-tier.sort-order=asc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0405B-26FF-3B4D-ADE2-AAFC86FA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322" y="2987266"/>
            <a:ext cx="5183356" cy="35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C36-784B-D943-AF35-3054E8A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A1B7-6730-3241-A2AD-DCF4F7D1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77" y="14948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Demand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https://aws.amazon.com/ec2/pricing/on-demand/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E9AD6-3A9C-5142-9245-AD864191F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44" y="2820448"/>
            <a:ext cx="8346112" cy="37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2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C36-784B-D943-AF35-3054E8AF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A1B7-6730-3241-A2AD-DCF4F7D1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77" y="149488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 Demand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https://aws.amazon.com/ec2/pricing/on-demand/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4F508-D043-B943-B7C0-5A614A85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043" y="2471431"/>
            <a:ext cx="7135914" cy="42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A418-4C70-A34E-A4BC-4691CFBC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AWS EC2 and S3?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11CB-D9A9-D449-BC03-A1783956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https://stackshare.io/amazon-s3</a:t>
            </a:r>
            <a:endParaRPr lang="en-US" dirty="0"/>
          </a:p>
          <a:p>
            <a:r>
              <a:rPr lang="en-US" dirty="0">
                <a:hlinkClick r:id="rId3"/>
              </a:rPr>
              <a:t>https://trends.builtwith.com/cdn/Amazon-S3</a:t>
            </a:r>
            <a:endParaRPr lang="en-US" dirty="0"/>
          </a:p>
          <a:p>
            <a:r>
              <a:rPr lang="en-US" dirty="0">
                <a:hlinkClick r:id="rId4"/>
              </a:rPr>
              <a:t>https://www.quora.com/Who-are-the-largest-companies-that-use-S3</a:t>
            </a:r>
            <a:endParaRPr lang="en-US" dirty="0"/>
          </a:p>
          <a:p>
            <a:r>
              <a:rPr lang="en-US" dirty="0">
                <a:hlinkClick r:id="rId5"/>
              </a:rPr>
              <a:t>https://enlyft.com/tech/products/amazon-aws?gclid=Cj0KCQiAiNnuBRD3ARIsAM8Kmlsn_Bwu45nTnzo3YOTYIPXeV679JoSVTzmgWJi1Gn2F_z8vlQkW4bMaAnABEALw_wcB</a:t>
            </a:r>
            <a:endParaRPr lang="en-US" dirty="0"/>
          </a:p>
          <a:p>
            <a:r>
              <a:rPr lang="en-US" dirty="0">
                <a:hlinkClick r:id="rId6"/>
              </a:rPr>
              <a:t>https://www.infoclutch.com/installed-base/cloud-computing-software/amazon-s3/</a:t>
            </a:r>
            <a:endParaRPr lang="en-US" dirty="0"/>
          </a:p>
          <a:p>
            <a:r>
              <a:rPr lang="en-US" dirty="0">
                <a:hlinkClick r:id="rId7"/>
              </a:rPr>
              <a:t>https://www.techrepublic.com/pictures/photos-15-high-profile-companies-that-run-on-top-of-amazon-web-services/3/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4222-D622-2E46-94ED-FBB9E668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66AF-B803-254B-A571-CF7898D9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olutions/case-studies/?customer-references-cards.sort-by=item.additionalFields.publishedDate&amp;customer-references-cards.sort-order=desc&amp;awsf.customer-references-location=location%23americas&amp;awsf.customer-references-segment=customer-segment%23enterprise&amp;awsm.page-customer-references-cards=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4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DFC5-0B77-3F4E-A92B-E0ED3A01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540D-51C7-D946-AC8D-D44BE94A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https://aws.amazon.com/solutions/case-studies/netflix/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1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78A8-8AB3-0844-B9CB-9A39372E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89E-D7CE-2B4D-A278-80DD4CFA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https://aws.amazon.com/solutions/case-studies/airbnb-case-study/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6E0A-20B9-1348-9BE7-CC5CE9B7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C663B-11A5-1E44-857D-D804D375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https://aws.amazon.com/solutions/case-studies/expedia/?pg=CRHuB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1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75FE-8E5B-E64E-9C03-4095498E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16C2-B168-0142-95C2-9B2F5474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https://aws.amazon.com/solutions/case-studies/capital-one/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5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E900-4BBB-EE47-8D73-A622D912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776F-98A5-8247-9DFB-9239B16F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dirty="0"/>
              <a:t>What is your </a:t>
            </a:r>
            <a:r>
              <a:rPr lang="en-US" b="1" i="1" dirty="0"/>
              <a:t>company’s</a:t>
            </a:r>
            <a:r>
              <a:rPr lang="en-US" dirty="0"/>
              <a:t> experience with Cloud Computing and Storage?</a:t>
            </a:r>
          </a:p>
          <a:p>
            <a:pPr lvl="1"/>
            <a:r>
              <a:rPr lang="en-US" dirty="0"/>
              <a:t>Does your company allow storage on the cloud? </a:t>
            </a:r>
          </a:p>
          <a:p>
            <a:pPr lvl="2"/>
            <a:r>
              <a:rPr lang="en-US" dirty="0"/>
              <a:t>If not, why do you think they do not?</a:t>
            </a:r>
          </a:p>
          <a:p>
            <a:pPr lvl="2"/>
            <a:r>
              <a:rPr lang="en-US" dirty="0"/>
              <a:t>If so, can you elaborate on any details?</a:t>
            </a:r>
          </a:p>
          <a:p>
            <a:pPr lvl="1"/>
            <a:r>
              <a:rPr lang="en-US" dirty="0"/>
              <a:t>Does your company allow computing on the cloud?</a:t>
            </a:r>
          </a:p>
          <a:p>
            <a:pPr lvl="2"/>
            <a:r>
              <a:rPr lang="en-US" dirty="0"/>
              <a:t>If not, why do you think they do not?</a:t>
            </a:r>
          </a:p>
          <a:p>
            <a:pPr lvl="2"/>
            <a:r>
              <a:rPr lang="en-US" dirty="0"/>
              <a:t>If so, can you elaborate on any details?  </a:t>
            </a:r>
          </a:p>
          <a:p>
            <a:pPr lvl="1"/>
            <a:r>
              <a:rPr lang="en-US" dirty="0"/>
              <a:t>Have you personally used AWS / Azure / something else in a work setting?</a:t>
            </a:r>
          </a:p>
          <a:p>
            <a:pPr lvl="2"/>
            <a:r>
              <a:rPr lang="en-US" dirty="0"/>
              <a:t>If so, how?</a:t>
            </a:r>
          </a:p>
        </p:txBody>
      </p:sp>
    </p:spTree>
    <p:extLst>
      <p:ext uri="{BB962C8B-B14F-4D97-AF65-F5344CB8AC3E}">
        <p14:creationId xmlns:p14="http://schemas.microsoft.com/office/powerpoint/2010/main" val="224867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5A20-6227-C841-90B8-14853CB6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 /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535B-BFF5-604D-BD13-E9B64EBA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https://www.guru99.com/aws-alternatives-competitors.html</a:t>
            </a:r>
            <a:endParaRPr lang="en-US" dirty="0"/>
          </a:p>
          <a:p>
            <a:r>
              <a:rPr lang="en-US" dirty="0">
                <a:hlinkClick r:id="rId3"/>
              </a:rPr>
              <a:t>https://www.datamation.com/cloud-computing/aws-vs-azure-vs-google-cloud-comparison.html</a:t>
            </a:r>
            <a:endParaRPr lang="en-US" dirty="0"/>
          </a:p>
          <a:p>
            <a:r>
              <a:rPr lang="en-US" dirty="0">
                <a:hlinkClick r:id="rId4"/>
              </a:rPr>
              <a:t>https://www.educba.com/aws-vs-azure/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28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456</Words>
  <Application>Microsoft Macintosh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Unit 13:  Cloud Computing and Storage</vt:lpstr>
      <vt:lpstr>Who is using AWS EC2 and S3?  </vt:lpstr>
      <vt:lpstr>AWS Case Studies</vt:lpstr>
      <vt:lpstr>Netflix</vt:lpstr>
      <vt:lpstr>Airbnb</vt:lpstr>
      <vt:lpstr>Expedia</vt:lpstr>
      <vt:lpstr>Capital One</vt:lpstr>
      <vt:lpstr>Discussion Questions:</vt:lpstr>
      <vt:lpstr>Competitors / Comparisons</vt:lpstr>
      <vt:lpstr>Competitors</vt:lpstr>
      <vt:lpstr>Hacks / Security</vt:lpstr>
      <vt:lpstr>S3 Cost</vt:lpstr>
      <vt:lpstr>EC2 Pricing (In General)</vt:lpstr>
      <vt:lpstr>EC2 Pricing (Free Tier)</vt:lpstr>
      <vt:lpstr>EC2 Pricing</vt:lpstr>
      <vt:lpstr>EC2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2019-11-21T20:56:58Z</dcterms:created>
  <dcterms:modified xsi:type="dcterms:W3CDTF">2019-11-22T15:59:43Z</dcterms:modified>
</cp:coreProperties>
</file>