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2" Type="http://schemas.openxmlformats.org/officeDocument/2006/relationships/viewProps" Target="viewProps.xml" /><Relationship Id="rId3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Richard</a:t>
            </a:r>
            <a:r>
              <a:rPr/>
              <a:t> </a:t>
            </a:r>
            <a:r>
              <a:rPr/>
              <a:t>Palmer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9/2/2019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Centers are somewhat taller than Forwards.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Investigate distribution of height across all positions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(position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""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(height_inches)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height_inches))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bins=</a:t>
            </a:r>
            <a:r>
              <a:rPr sz="1800">
                <a:solidFill>
                  <a:srgbClr val="40A070"/>
                </a:solidFill>
                <a:latin typeface="Courier"/>
              </a:rPr>
              <a:t>21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"Distribution of Height for all positions"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position)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The distribution of height for Centers and Forwards is clearly larger than that of Guards.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Investigate how a players height is related to his weight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(height_inches)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(weight)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weight,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height_inches))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"Height versus Weight"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geom_jitter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There is clearly a strong, apparently linear relationship between weight and height. There is more variation in weight for taller players.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there any difference in height/weight relationship among positions?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(height_inches)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(weight)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weight,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height_inches,</a:t>
            </a:r>
            <a:r>
              <a:rPr sz="1800">
                <a:solidFill>
                  <a:srgbClr val="902000"/>
                </a:solidFill>
                <a:latin typeface="Courier"/>
              </a:rPr>
              <a:t>color=</a:t>
            </a:r>
            <a:r>
              <a:rPr sz="1800">
                <a:latin typeface="Courier"/>
              </a:rPr>
              <a:t>position))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"Height versus Weight"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geom_jitter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'dplyr'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'package:stats':
## 
##     filter, lag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'package:base':
## 
##     intersect, setdiff, setequal, union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'plotly'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'package:ggplot2':
## 
##     last_plot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'package:stats':
## 
##     filter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'package:graphics':
## 
##     layout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Registered S3 methods overwritten by 'ggalt':
##   method                  from   
##   grid.draw.absoluteGrob  ggplot2
##   grobHeight.absoluteGrob ggplot2
##   grobWidth.absoluteGrob  ggplot2
##   grobX.absoluteGrob      ggplot2
##   grobY.absoluteGrob      ggplot2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It is difficult to identify a different trend of height to weight by position. It might be that the slope is not so great for Centers as for Guards, but this effect might instead simply be a consequence of taller players being Centers.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there any evidence that height has changed over the years?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(height_inches)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(year_start)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year_start,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height_inches))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"Height versus starting year"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geom_jitter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method=</a:t>
            </a:r>
            <a:r>
              <a:rPr sz="1800">
                <a:solidFill>
                  <a:srgbClr val="4070A0"/>
                </a:solidFill>
                <a:latin typeface="Courier"/>
              </a:rPr>
              <a:t>"lm"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It does appear tha there has been an increase in the range of heights over the years. ## Question 8 3D plot of height versus weight versus year, colored by position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#plot_ly(BBall, x=~height_inches,y=~weight,z=~year_start,color=~position,size=1) %&gt;% add_markers %&gt;% layout(scene=list(xaxis=list(title="Height"),yaxis=list(title="Weight"),zaxis=list(title="Start Year")))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Colored by staying power (years played)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(position))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>
                <a:latin typeface="Courier"/>
              </a:rPr>
              <a:t>staying))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"Distribution of staying power (years played), by position"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The Forwards and Guards are most likely to only play for one year.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 the claim that the distribution of income increases as the education level rises.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education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Educ,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log_income))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Visualy, it doea appear that the distribution of incomes increases with each successive group.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 the number of players per position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(position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''</a:t>
            </a:r>
            <a:r>
              <a:rPr sz="1800">
                <a:latin typeface="Courier"/>
              </a:rPr>
              <a:t>) 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position))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"Count per position"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There are a great many more Guards and Forwards than Centers.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 the distribution of weight of centers with that of the weight of forwards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(position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'Ctr'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position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'For'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(weight)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weight))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bins=</a:t>
            </a:r>
            <a:r>
              <a:rPr sz="1800">
                <a:solidFill>
                  <a:srgbClr val="40A070"/>
                </a:solidFill>
                <a:latin typeface="Courier"/>
              </a:rPr>
              <a:t>21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"Distribution of Weight for Centers and Forwards"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position)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Centers seem to be somewhat taller than Forwards.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 the distribution of the height of centers with that of the height of forwards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(position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'Ctr'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position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'For'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(height_inches)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height_inches))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bins=</a:t>
            </a:r>
            <a:r>
              <a:rPr sz="1800">
                <a:solidFill>
                  <a:srgbClr val="40A070"/>
                </a:solidFill>
                <a:latin typeface="Courier"/>
              </a:rPr>
              <a:t>21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"Distribution of Height for Centers and Forwards"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position)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Richard Palmer</dc:creator>
  <cp:keywords/>
  <dcterms:created xsi:type="dcterms:W3CDTF">2019-09-04T00:32:35Z</dcterms:created>
  <dcterms:modified xsi:type="dcterms:W3CDTF">2019-09-04T00:32:35Z</dcterms:modified>
</cp:coreProperties>
</file>