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Centers are somewhat taller than Forwards.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all positions"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 distribution of height for Centers and Forwards is clearly larger than that of Guards.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There is clearly a strong, apparently linear relationship between weight and height. There is more variation in weight for taller players.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height_inches,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need to set this to true for ppt, but false for pdf</a:t>
            </a:r>
            <a:br/>
            <a:r>
              <a:rPr sz="1800">
                <a:latin typeface="Courier"/>
              </a:rPr>
              <a:t>knit_echo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get libraries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(plotly)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'plotly'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'package:ggplot2':
## 
##     last_plot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'package:stats':
## 
##     filter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'package:graphics':
## 
##     layout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(ggalt)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'ggalt':
##   method                  from   
##   grid.draw.absoluteGrob  ggplot2
##   grobHeight.absoluteGrob ggplot2
##   grobWidth.absoluteGrob  ggplot2
##   grobX.absoluteGrob      ggplot2
##   grobY.absoluteGrob      ggplot2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(ggcorrplot)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helpful function</a:t>
            </a:r>
            <a:br/>
            <a:r>
              <a:rPr sz="1800">
                <a:latin typeface="Courier"/>
              </a:rPr>
              <a:t>to_inches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(height) {</a:t>
            </a:r>
            <a:br/>
            <a:r>
              <a:rPr sz="1800">
                <a:latin typeface="Courier"/>
              </a:rPr>
              <a:t>  vals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strsplit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height,</a:t>
            </a:r>
            <a:r>
              <a:rPr sz="1800">
                <a:solidFill>
                  <a:srgbClr val="902000"/>
                </a:solidFill>
                <a:latin typeface="Courier"/>
              </a:rPr>
              <a:t>split=</a:t>
            </a:r>
            <a:r>
              <a:rPr sz="1800">
                <a:solidFill>
                  <a:srgbClr val="4070A0"/>
                </a:solidFill>
                <a:latin typeface="Courier"/>
              </a:rPr>
              <a:t>'-'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  feet 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(vals[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  inches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feet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inches)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clean_pos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(pos) {</a:t>
            </a:r>
            <a:br/>
            <a:r>
              <a:rPr sz="1800">
                <a:latin typeface="Courier"/>
              </a:rPr>
              <a:t>  c &lt;-</a:t>
            </a:r>
            <a:r>
              <a:rPr sz="1800">
                <a:solidFill>
                  <a:srgbClr val="4070A0"/>
                </a:solidFill>
                <a:latin typeface="Courier"/>
              </a:rPr>
              <a:t>  ""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"C"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"Ctr"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"F"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"For"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"G"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"Grd"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"C-F"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"F-C"</a:t>
            </a:r>
            <a:r>
              <a:rPr sz="1800">
                <a:latin typeface="Courier"/>
              </a:rPr>
              <a:t>))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"Ctr/For"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"F-G"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"G-F"</a:t>
            </a:r>
            <a:r>
              <a:rPr sz="1800">
                <a:latin typeface="Courier"/>
              </a:rPr>
              <a:t>))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"For/Grd"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(c)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staying_power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(yrs) {</a:t>
            </a:r>
            <a:br/>
            <a:r>
              <a:rPr sz="1800">
                <a:latin typeface="Courier"/>
              </a:rPr>
              <a:t>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"1"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"&gt;=20"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"15-19"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"10-14"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"5-9"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"2-4"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(s)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data</a:t>
            </a:r>
            <a:br/>
            <a:r>
              <a:rPr sz="1800">
                <a:latin typeface="Courier"/>
              </a:rPr>
              <a:t>raw_ball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"PlayersBBall.csv"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convert height to inches, compute years played</a:t>
            </a:r>
            <a:br/>
            <a:r>
              <a:rPr sz="1800">
                <a:latin typeface="Courier"/>
              </a:rPr>
              <a:t>BBall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raw_ball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rowwise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htc=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(height),</a:t>
            </a:r>
            <a:r>
              <a:rPr sz="1800">
                <a:solidFill>
                  <a:srgbClr val="902000"/>
                </a:solidFill>
                <a:latin typeface="Courier"/>
              </a:rPr>
              <a:t>height_inches=</a:t>
            </a:r>
            <a:r>
              <a:rPr sz="1800" b="1">
                <a:solidFill>
                  <a:srgbClr val="007020"/>
                </a:solidFill>
                <a:latin typeface="Courier"/>
              </a:rPr>
              <a:t>to_inches</a:t>
            </a:r>
            <a:r>
              <a:rPr sz="1800">
                <a:latin typeface="Courier"/>
              </a:rPr>
              <a:t>(htc))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years_played =</a:t>
            </a:r>
            <a:r>
              <a:rPr sz="1800">
                <a:latin typeface="Courier"/>
              </a:rPr>
              <a:t> year_end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year_start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str_posn =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clean_pos</a:t>
            </a:r>
            <a:r>
              <a:rPr sz="1800">
                <a:latin typeface="Courier"/>
              </a:rPr>
              <a:t>(position))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staying_power</a:t>
            </a:r>
            <a:r>
              <a:rPr sz="1800">
                <a:latin typeface="Courier"/>
              </a:rPr>
              <a:t>(years_played))</a:t>
            </a:r>
            <a:br/>
            <a:br/>
            <a:r>
              <a:rPr sz="1800">
                <a:latin typeface="Courier"/>
              </a:rPr>
              <a:t>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position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str_posn)</a:t>
            </a:r>
            <a:br/>
            <a:r>
              <a:rPr sz="1800">
                <a:latin typeface="Courier"/>
              </a:rPr>
              <a:t>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staying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sp)</a:t>
            </a:r>
            <a:br/>
            <a:r>
              <a:rPr sz="1800">
                <a:latin typeface="Courier"/>
              </a:rPr>
              <a:t>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staying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staying,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"2-4"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"5-9"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"10-14"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"15-19"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"&gt;=20"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education data</a:t>
            </a:r>
            <a:br/>
            <a:r>
              <a:rPr sz="1800">
                <a:latin typeface="Courier"/>
              </a:rPr>
              <a:t>raw_educ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"Education_Income.csv"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education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raw_educ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rowwise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log_income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(Income2005))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put the education levels in ascending order</a:t>
            </a:r>
            <a:br/>
            <a:r>
              <a:rPr sz="1800">
                <a:latin typeface="Courier"/>
              </a:rPr>
              <a:t>education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Educ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(education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Educ,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"&lt;12"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"13-15"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"16"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"&gt;16"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It is difficult to identify a different trend of height to weight by position. It might be that the slope is not so great for Centers as for Guards, but this effect might instead simply be a consequence of taller players being Centers.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(year_start)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year_start,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starting year"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It does appear tha there has been an increase in the range of heights over the years. ## Question 8 3D plot of height versus weight versus year, colored by position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plot_ly</a:t>
            </a:r>
            <a:r>
              <a:rPr sz="1800">
                <a:latin typeface="Courier"/>
              </a:rPr>
              <a:t>(BBall,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height_inches,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z=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year_start,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position,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add_markers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scene=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xaxis=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"Height"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yaxis=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"Weight"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zaxis=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"Start Year"</a:t>
            </a:r>
            <a:r>
              <a:rPr sz="1800">
                <a:latin typeface="Courier"/>
              </a:rPr>
              <a:t>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Ignoring 6 observations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Colored by staying power (years played)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staying))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staying power (years played), by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 Forwards and Guards are most likely to only play for one year.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the claim that the distribution of income increases as the education level rises.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education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Educ,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log_income))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log income, grouped by years of education"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Visualy, it doea appear that the distribution of incomes increases with each successive group.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''</a:t>
            </a:r>
            <a:r>
              <a:rPr sz="1800">
                <a:latin typeface="Courier"/>
              </a:rPr>
              <a:t>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"Count per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There are a great many more Guards and Forwards than Centers.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'Ctr'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'For'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Weight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Centers seem to be somewhat taller than Forwards.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'Ctr'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'For'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2019-09-04T00:46:11Z</dcterms:created>
  <dcterms:modified xsi:type="dcterms:W3CDTF">2019-09-04T00:46:11Z</dcterms:modified>
</cp:coreProperties>
</file>