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 rows containing missing values (geom_point).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Question 8 3D plot of height versus weight versus year, colored by position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 some new aspect of the data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the claim that the distribution of income increases as the education level rises.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'plotly'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'package:ggplot2':
## 
##     last_plot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filter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'package:graphics':
## 
##     layout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'ggalt':
##   method                  from   
##   grid.draw.absoluteGrob  ggplot2
##   grobHeight.absoluteGrob ggplot2
##   grobWidth.absoluteGrob  ggplot2
##   grobX.absoluteGrob      ggplot2
##   grobY.absoluteGrob      ggplot2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3 rows containing non-finite values (stat_bin).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6 rows containing missing values (geom_point).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2019-09-03T23:40:32Z</dcterms:created>
  <dcterms:modified xsi:type="dcterms:W3CDTF">2019-09-03T23:40:32Z</dcterms:modified>
</cp:coreProperties>
</file>