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 rows containing missing values (geom_point).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Question 8 3D plot of height versus weight, colored by position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ichard_Palmer_LiveSession_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3 rows containing non-finite values (stat_bin).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2019-09-03T11:05:35Z</dcterms:created>
  <dcterms:modified xsi:type="dcterms:W3CDTF">2019-09-03T11:05:35Z</dcterms:modified>
</cp:coreProperties>
</file>