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Richard</a:t>
            </a:r>
            <a:r>
              <a:rPr/>
              <a:t> </a:t>
            </a:r>
            <a:r>
              <a:rPr/>
              <a:t>Palmer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9/2/2019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Is there any difference in height/weight relationship among positions?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Removed 6 rows containing missing values (geom_point).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Is there any evidence that height has changed over the years?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Removed 1 rows containing missing values (geom_point).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## Question 8 3D plot of height versus weight, colored by position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Richard_Palmer_LiveSession_2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Attaching package: 'dplyr'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objects are masked from 'package:stats':
## 
##     filter, lag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objects are masked from 'package:base':
## 
##     intersect, setdiff, setequal, union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Show the number of players per position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Compare the distribution of weight of centers with that of the weight of forwards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Removed 3 rows containing non-finite values (stat_bin).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Compare the distribution of the height of centers with that of the height of forwards 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Investigate distribution of height across all positions 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Investigate how a players height is related to his weight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Removed 6 rows containing missing values (geom_point).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Richard Palmer</dc:creator>
  <cp:keywords/>
  <dcterms:created xsi:type="dcterms:W3CDTF">2019-09-03T01:06:46Z</dcterms:created>
  <dcterms:modified xsi:type="dcterms:W3CDTF">2019-09-03T01:06:46Z</dcterms:modified>
</cp:coreProperties>
</file>