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Colored by staying power (years played)  The Forwards and Guards are most likely to only play for one year.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 the claim that the distribution of income increases as the education level rises.  Visualy, it doea appear that the distribution of incomes increases with each successive group.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'plotly'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'package:ggplot2':
## 
##     last_plot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'package:stats':
## 
##     filter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'package:graphics':
## 
##     layout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'ggalt':
##   method                  from   
##   grid.draw.absoluteGrob  ggplot2
##   grobHeight.absoluteGrob ggplot2
##   grobWidth.absoluteGrob  ggplot2
##   grobX.absoluteGrob      ggplot2
##   grobY.absoluteGrob      ggplot2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  There are a great many more Guards and Forwards than Centers.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  Centers seem to be somewhat taller than Forwards.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  Centers are somewhat taller than Forwards.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  The distribution of height for Centers and Forwards is clearly larger than that of Guards.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  There is clearly a strong, apparently linear relationship between weight and height. There is more variation in weight for taller players.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  It is difficult to identify a different trend of height to weight by position. It might be that the slope is not so great for Centers as for Guards, but this effect might instead simply be a consequence of taller players being Centers.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  It does appear tha there has been an increase in the range of heights over the years. ## Question 8 3D plot of height versus weight versus year, colored by position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2019-09-04T00:29:46Z</dcterms:created>
  <dcterms:modified xsi:type="dcterms:W3CDTF">2019-09-04T00:29:46Z</dcterms:modified>
</cp:coreProperties>
</file>