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</p:sldIdLst>
  <p:sldSz cx="121793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3" d="100"/>
          <a:sy n="33" d="100"/>
        </p:scale>
        <p:origin x="21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3448" y="3591860"/>
            <a:ext cx="10352405" cy="21515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13448" y="11420703"/>
            <a:ext cx="10352405" cy="21515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3448" y="3959411"/>
            <a:ext cx="10352405" cy="7315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36325" y="10952061"/>
            <a:ext cx="1217930" cy="2438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464" y="3819261"/>
            <a:ext cx="10113894" cy="809548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8524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734" y="11704320"/>
            <a:ext cx="7883052" cy="2852928"/>
          </a:xfrm>
        </p:spPr>
        <p:txBody>
          <a:bodyPr>
            <a:normAutofit/>
          </a:bodyPr>
          <a:lstStyle>
            <a:lvl1pPr marL="0" indent="0" algn="l">
              <a:buNone/>
              <a:defRPr sz="2397" b="0">
                <a:solidFill>
                  <a:schemeClr val="tx1"/>
                </a:solidFill>
              </a:defRPr>
            </a:lvl1pPr>
            <a:lvl2pPr marL="608945" indent="0" algn="ctr">
              <a:buNone/>
              <a:defRPr sz="2397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397"/>
            </a:lvl4pPr>
            <a:lvl5pPr marL="2435779" indent="0" algn="ctr">
              <a:buNone/>
              <a:defRPr sz="2397"/>
            </a:lvl5pPr>
            <a:lvl6pPr marL="3044723" indent="0" algn="ctr">
              <a:buNone/>
              <a:defRPr sz="2397"/>
            </a:lvl6pPr>
            <a:lvl7pPr marL="3653668" indent="0" algn="ctr">
              <a:buNone/>
              <a:defRPr sz="2397"/>
            </a:lvl7pPr>
            <a:lvl8pPr marL="4262613" indent="0" algn="ctr">
              <a:buNone/>
              <a:defRPr sz="2397"/>
            </a:lvl8pPr>
            <a:lvl9pPr marL="4871557" indent="0" algn="ctr">
              <a:buNone/>
              <a:defRPr sz="23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611" y="16727428"/>
            <a:ext cx="6321057" cy="9736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8979" y="11272520"/>
            <a:ext cx="1192624" cy="1706880"/>
          </a:xfrm>
        </p:spPr>
        <p:txBody>
          <a:bodyPr/>
          <a:lstStyle>
            <a:lvl1pPr>
              <a:defRPr sz="3729" b="1"/>
            </a:lvl1pPr>
          </a:lstStyle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1422400"/>
            <a:ext cx="2550041" cy="15036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689" y="1422400"/>
            <a:ext cx="7497882" cy="1503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4637"/>
            <a:ext cx="12179300" cy="517336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871" y="3267456"/>
            <a:ext cx="9271492" cy="93878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52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517" y="13386816"/>
            <a:ext cx="9043130" cy="2844800"/>
          </a:xfrm>
        </p:spPr>
        <p:txBody>
          <a:bodyPr anchor="t">
            <a:normAutofit/>
          </a:bodyPr>
          <a:lstStyle>
            <a:lvl1pPr marL="0" indent="0">
              <a:buNone/>
              <a:defRPr sz="2397" b="0">
                <a:solidFill>
                  <a:schemeClr val="accent1">
                    <a:lumMod val="50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4716" y="16727428"/>
            <a:ext cx="2641555" cy="97366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9193" y="16727425"/>
            <a:ext cx="6321057" cy="97366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4269" y="6481661"/>
            <a:ext cx="1217930" cy="2438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703" y="6689619"/>
            <a:ext cx="1187061" cy="1920885"/>
          </a:xfrm>
        </p:spPr>
        <p:txBody>
          <a:bodyPr/>
          <a:lstStyle>
            <a:lvl1pPr>
              <a:defRPr sz="3729"/>
            </a:lvl1pPr>
          </a:lstStyle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448" y="5852160"/>
            <a:ext cx="4871720" cy="10607040"/>
          </a:xfrm>
        </p:spPr>
        <p:txBody>
          <a:bodyPr/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968" y="5852160"/>
            <a:ext cx="4871720" cy="10607040"/>
          </a:xfrm>
        </p:spPr>
        <p:txBody>
          <a:bodyPr/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5462016"/>
            <a:ext cx="4871720" cy="1706880"/>
          </a:xfrm>
        </p:spPr>
        <p:txBody>
          <a:bodyPr anchor="ctr">
            <a:normAutofit/>
          </a:bodyPr>
          <a:lstStyle>
            <a:lvl1pPr marL="0" indent="0">
              <a:buNone/>
              <a:defRPr sz="2664" b="1">
                <a:solidFill>
                  <a:schemeClr val="accent1">
                    <a:lumMod val="75000"/>
                  </a:schemeClr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7315200"/>
            <a:ext cx="4871720" cy="8778240"/>
          </a:xfrm>
        </p:spPr>
        <p:txBody>
          <a:bodyPr/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1028" y="5462016"/>
            <a:ext cx="4871720" cy="1706880"/>
          </a:xfrm>
        </p:spPr>
        <p:txBody>
          <a:bodyPr anchor="ctr">
            <a:normAutofit/>
          </a:bodyPr>
          <a:lstStyle>
            <a:lvl1pPr marL="0" indent="0">
              <a:buNone/>
              <a:defRPr sz="2664" b="1">
                <a:solidFill>
                  <a:schemeClr val="accent1">
                    <a:lumMod val="75000"/>
                  </a:schemeClr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028" y="7315200"/>
            <a:ext cx="4871720" cy="8778240"/>
          </a:xfrm>
        </p:spPr>
        <p:txBody>
          <a:bodyPr/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95092" y="4"/>
            <a:ext cx="3884208" cy="182879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34" y="1828800"/>
            <a:ext cx="3197066" cy="4632960"/>
          </a:xfrm>
        </p:spPr>
        <p:txBody>
          <a:bodyPr anchor="b">
            <a:normAutofit/>
          </a:bodyPr>
          <a:lstStyle>
            <a:lvl1pPr>
              <a:defRPr sz="372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327" y="1828800"/>
            <a:ext cx="6704705" cy="13386816"/>
          </a:xfrm>
        </p:spPr>
        <p:txBody>
          <a:bodyPr/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0734" y="6461760"/>
            <a:ext cx="3197066" cy="87782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332"/>
              </a:spcBef>
              <a:buNone/>
              <a:defRPr sz="1798">
                <a:solidFill>
                  <a:schemeClr val="accent1">
                    <a:lumMod val="50000"/>
                  </a:schemeClr>
                </a:solidFill>
              </a:defRPr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51715" y="16680688"/>
            <a:ext cx="523710" cy="104851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95092" y="4"/>
            <a:ext cx="3884208" cy="182879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34" y="1828800"/>
            <a:ext cx="3197066" cy="4632960"/>
          </a:xfrm>
        </p:spPr>
        <p:txBody>
          <a:bodyPr anchor="b">
            <a:normAutofit/>
          </a:bodyPr>
          <a:lstStyle>
            <a:lvl1pPr>
              <a:defRPr sz="372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295090" cy="1828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0734" y="6461760"/>
            <a:ext cx="3197066" cy="87782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332"/>
              </a:spcBef>
              <a:buNone/>
              <a:defRPr sz="1798">
                <a:solidFill>
                  <a:schemeClr val="accent1">
                    <a:lumMod val="50000"/>
                  </a:schemeClr>
                </a:solidFill>
              </a:defRPr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51715" y="16680688"/>
            <a:ext cx="523710" cy="104851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51715" y="16680688"/>
            <a:ext cx="523710" cy="104851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8" y="1292352"/>
            <a:ext cx="10352405" cy="429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5657088"/>
            <a:ext cx="10352405" cy="1080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1501" y="16727428"/>
            <a:ext cx="3270142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DB2A66-F01E-4CBB-A633-01BB6A6CB37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447" y="16727428"/>
            <a:ext cx="6321057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346" y="16727428"/>
            <a:ext cx="63941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 b="1" spc="-93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CFAA937-3EC9-4A58-8610-7843B87D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8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594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43578" indent="-243578" algn="l" defTabSz="1217889" rtl="0" eaLnBrk="1" latinLnBrk="0" hangingPunct="1">
        <a:lnSpc>
          <a:spcPct val="90000"/>
        </a:lnSpc>
        <a:spcBef>
          <a:spcPts val="1598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664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indent="-243578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974311" indent="-243578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339678" indent="-243578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1705045" indent="-243578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131040" indent="-304472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2530610" indent="-304472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2930180" indent="-304472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3329750" indent="-304472" algn="l" defTabSz="1217889" rtl="0" eaLnBrk="1" latinLnBrk="0" hangingPunct="1">
        <a:lnSpc>
          <a:spcPct val="90000"/>
        </a:lnSpc>
        <a:spcBef>
          <a:spcPts val="533"/>
        </a:spcBef>
        <a:spcAft>
          <a:spcPts val="266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83000" r="-83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0394F7-D2C5-A94A-10AC-835A1A7E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415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943505-0895-A137-15BE-54BB4541D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5314"/>
            <a:ext cx="12179300" cy="5936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57B283-CFC5-28CF-F93A-B6657101C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1657"/>
            <a:ext cx="12179300" cy="5936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Rahat Maksud Pranto</dc:creator>
  <cp:lastModifiedBy>rpranto17</cp:lastModifiedBy>
  <cp:revision>1</cp:revision>
  <dcterms:created xsi:type="dcterms:W3CDTF">2022-10-03T16:59:43Z</dcterms:created>
  <dcterms:modified xsi:type="dcterms:W3CDTF">2022-10-03T18:34:55Z</dcterms:modified>
</cp:coreProperties>
</file>