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7" d="100"/>
          <a:sy n="27" d="100"/>
        </p:scale>
        <p:origin x="24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68"/>
            <a:ext cx="10363200" cy="63669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05435"/>
            <a:ext cx="9144000" cy="441536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373-5554-40F4-8370-C5D2D57228E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CD3C-8220-46C1-8840-38D67ACF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4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373-5554-40F4-8370-C5D2D57228E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CD3C-8220-46C1-8840-38D67ACF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73667"/>
            <a:ext cx="262890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73667"/>
            <a:ext cx="7734300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373-5554-40F4-8370-C5D2D57228E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CD3C-8220-46C1-8840-38D67ACF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3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373-5554-40F4-8370-C5D2D57228E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CD3C-8220-46C1-8840-38D67ACF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5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59305"/>
            <a:ext cx="10515600" cy="76072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238572"/>
            <a:ext cx="10515600" cy="40004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373-5554-40F4-8370-C5D2D57228E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CD3C-8220-46C1-8840-38D67ACF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3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868333"/>
            <a:ext cx="51816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868333"/>
            <a:ext cx="51816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373-5554-40F4-8370-C5D2D57228E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CD3C-8220-46C1-8840-38D67ACF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0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3671"/>
            <a:ext cx="105156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83101"/>
            <a:ext cx="5157787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680200"/>
            <a:ext cx="5157787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83101"/>
            <a:ext cx="5183188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680200"/>
            <a:ext cx="5183188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373-5554-40F4-8370-C5D2D57228E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CD3C-8220-46C1-8840-38D67ACF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6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373-5554-40F4-8370-C5D2D57228E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CD3C-8220-46C1-8840-38D67ACF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6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373-5554-40F4-8370-C5D2D57228E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CD3C-8220-46C1-8840-38D67ACF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0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633138"/>
            <a:ext cx="6172200" cy="129963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373-5554-40F4-8370-C5D2D57228E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CD3C-8220-46C1-8840-38D67ACF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9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633138"/>
            <a:ext cx="6172200" cy="129963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373-5554-40F4-8370-C5D2D57228E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CD3C-8220-46C1-8840-38D67ACF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8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3671"/>
            <a:ext cx="10515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68333"/>
            <a:ext cx="10515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DE373-5554-40F4-8370-C5D2D57228E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4CD3C-8220-46C1-8840-38D67ACF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0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1AF0F0-A8E9-4668-95A2-B19842187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3843"/>
            <a:ext cx="12192000" cy="59388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1BE070-E743-46D1-80B5-BF6783D7B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332"/>
            <a:ext cx="12192000" cy="6498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81F861-6CE1-4F23-BABA-04145CFC9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62689"/>
            <a:ext cx="12192000" cy="592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8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2022-12-17T20:08:33Z</dcterms:created>
  <dcterms:modified xsi:type="dcterms:W3CDTF">2022-12-18T09:54:51Z</dcterms:modified>
</cp:coreProperties>
</file>