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7" d="100"/>
          <a:sy n="27" d="100"/>
        </p:scale>
        <p:origin x="24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4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6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0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9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E373-5554-40F4-8370-C5D2D57228E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8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E373-5554-40F4-8370-C5D2D57228E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CD3C-8220-46C1-8840-38D67ACF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BB58C-0193-42F9-803F-B85004DD3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23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8489C5-8623-4658-8096-BA8FA904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844"/>
            <a:ext cx="12192000" cy="5925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05A8C-F3DF-4ABE-806F-76F967DF3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9155"/>
            <a:ext cx="12192000" cy="593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8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2022-12-17T20:08:33Z</dcterms:created>
  <dcterms:modified xsi:type="dcterms:W3CDTF">2023-08-02T21:09:15Z</dcterms:modified>
</cp:coreProperties>
</file>