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955"/>
    <a:srgbClr val="121212"/>
    <a:srgbClr val="1DB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9593-D71D-4251-AECC-55D406C8F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1A973-1378-4AE3-877B-DCBA5E3A3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B3F5-233C-48D2-97E7-7674D35E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45A8-7DB4-4747-8EB7-8C42702B789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DAE3-E280-4331-8B59-3AD8D576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19043-35E9-4B99-B39F-D7E554A2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D681-A1AB-459C-B3BE-BD346D9A4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043E-C218-4DE9-A7B4-48D193A4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CAA66-165E-4B8E-8374-551D83528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71A4-5782-4BBB-97D5-C5D5BA6D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45A8-7DB4-4747-8EB7-8C42702B789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111A-A25B-4B66-B0BE-25B895E2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E2B3E-67A1-4FE0-BAF4-F7AD9F74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D681-A1AB-459C-B3BE-BD346D9A4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9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0C975-ADE0-481B-9245-90E9948A0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F0D23-B382-4024-B230-7D5D7AD0F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FC1F-7ED7-498A-A11A-38C874EE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45A8-7DB4-4747-8EB7-8C42702B789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AD0E-5649-44DF-92C5-E46AA884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8937-422A-4D83-93AB-E708010C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D681-A1AB-459C-B3BE-BD346D9A4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934F-DE59-4C86-9821-2815861C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3165-F8D8-4934-B990-D2648464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162F-F321-48C7-91A4-1A426D92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45A8-7DB4-4747-8EB7-8C42702B789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13A0-5D16-4F88-8F84-099E9597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7038-8992-46D2-BDAB-124D754E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D681-A1AB-459C-B3BE-BD346D9A4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15DB-C2C3-430D-9007-54A4C408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6240-3DEE-4237-A8D8-011B5CA53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260E-625A-4526-9D52-A3C57CFB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45A8-7DB4-4747-8EB7-8C42702B789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D368A-6641-45B2-9CE6-B92724F2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E151-0508-4581-9FBE-C82000A2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D681-A1AB-459C-B3BE-BD346D9A4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0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CB15-1AEF-444C-AB29-3383F571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F55E-A6F7-4472-9682-7B2D7084B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27AC7-C4AD-49C9-B587-B4011342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1E1F2-E123-4B98-8DA8-218A1804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45A8-7DB4-4747-8EB7-8C42702B789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6294C-7911-41AD-8532-5A315A6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8ACD0-696B-4AEA-8C16-0003628C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D681-A1AB-459C-B3BE-BD346D9A4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5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90F0-2C00-4922-803F-4C22B469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0209A-E5FC-4678-8C39-D8E30078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387E3-4B6F-4F79-AD1F-964DE3B66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EC4B1-1583-40AB-9231-92A1B25F5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4CC72-A575-4F7F-AF5F-45DB832F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27A29-141C-48B9-84CA-B46C337E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45A8-7DB4-4747-8EB7-8C42702B789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E3D4D-95E7-4BCB-BAEC-B22BC64F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72FB8-1692-498E-BF36-1D788ABF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D681-A1AB-459C-B3BE-BD346D9A4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448E-B4C1-4719-B9F5-D1711992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2C0CD-C262-4D63-9889-7A719AB7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45A8-7DB4-4747-8EB7-8C42702B789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F2007-D64A-4780-9140-24F37318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208AB-8F7C-4C68-94D3-6D10DD77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D681-A1AB-459C-B3BE-BD346D9A4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D7E66-B9B8-4121-A03F-8BB91617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45A8-7DB4-4747-8EB7-8C42702B789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2C854-665E-46E4-92D6-31BD5CDA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8BE3B-591C-4B7A-A3DF-F5AEC0AF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D681-A1AB-459C-B3BE-BD346D9A4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8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09CC-05D1-4FAE-AAA3-1EE39055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9FD4-F53A-452B-824D-E19BD8F5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CEB58-DFBA-48E1-BF20-3BA5A2A0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59014-991E-40A2-8F76-8A16648D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45A8-7DB4-4747-8EB7-8C42702B789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3FD88-CE6B-417D-8FF2-F1CC3517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96B3B-63CE-4F34-841B-ECDD97EE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D681-A1AB-459C-B3BE-BD346D9A4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718A-00E3-4120-A990-49E21BDE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B2EBB-A77F-4B30-A198-0330EEB01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6F34E-5F8B-497A-9698-86CB1CDAE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CDCCA-7BC2-488C-90E1-53DFB80D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45A8-7DB4-4747-8EB7-8C42702B789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3576A-25A1-4180-8C71-6A47877C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7C46E-1C80-440B-8E40-ED88E78C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D681-A1AB-459C-B3BE-BD346D9A4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6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11D50-3789-4831-8642-E3BF96C3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89886-2BE8-4521-B59B-8EA1F103C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3484-95B8-45E9-81F4-70977D5CF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B45A8-7DB4-4747-8EB7-8C42702B789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7A11-F495-40D9-909B-498AC62B1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9740-1E8A-4028-875C-A632D8FD6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D681-A1AB-459C-B3BE-BD346D9A4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967CF2-6FFD-4615-80A1-76A514434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689" y="0"/>
            <a:ext cx="12192000" cy="6858000"/>
          </a:xfrm>
          <a:prstGeom prst="rect">
            <a:avLst/>
          </a:prstGeom>
          <a:gradFill flip="none" rotWithShape="1">
            <a:gsLst>
              <a:gs pos="84000">
                <a:schemeClr val="accent1">
                  <a:lumMod val="5000"/>
                  <a:lumOff val="95000"/>
                  <a:alpha val="20000"/>
                </a:schemeClr>
              </a:gs>
              <a:gs pos="0">
                <a:srgbClr val="1DB955">
                  <a:alpha val="2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F3246C-B678-488E-88D0-A3E228B89681}"/>
              </a:ext>
            </a:extLst>
          </p:cNvPr>
          <p:cNvSpPr/>
          <p:nvPr/>
        </p:nvSpPr>
        <p:spPr>
          <a:xfrm>
            <a:off x="112542" y="140677"/>
            <a:ext cx="11957538" cy="1041009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9000">
                <a:schemeClr val="tx1">
                  <a:lumMod val="95000"/>
                  <a:lumOff val="5000"/>
                </a:schemeClr>
              </a:gs>
              <a:gs pos="20000">
                <a:srgbClr val="1DB954">
                  <a:alpha val="60000"/>
                </a:srgbClr>
              </a:gs>
              <a:gs pos="52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0">
                  <a:srgbClr val="1DB954"/>
                </a:gs>
                <a:gs pos="51000">
                  <a:srgbClr val="121212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3C23C7-99EC-41C1-81ED-825C1BA9496C}"/>
              </a:ext>
            </a:extLst>
          </p:cNvPr>
          <p:cNvSpPr/>
          <p:nvPr/>
        </p:nvSpPr>
        <p:spPr>
          <a:xfrm>
            <a:off x="121920" y="1322362"/>
            <a:ext cx="5350412" cy="2433711"/>
          </a:xfrm>
          <a:prstGeom prst="roundRect">
            <a:avLst>
              <a:gd name="adj" fmla="val 3367"/>
            </a:avLst>
          </a:prstGeom>
          <a:gradFill flip="none" rotWithShape="1">
            <a:gsLst>
              <a:gs pos="6000">
                <a:schemeClr val="bg2">
                  <a:lumMod val="10000"/>
                </a:schemeClr>
              </a:gs>
              <a:gs pos="57000">
                <a:srgbClr val="1B6836">
                  <a:alpha val="60000"/>
                </a:srgbClr>
              </a:gs>
              <a:gs pos="92000">
                <a:srgbClr val="1DB954"/>
              </a:gs>
            </a:gsLst>
            <a:lin ang="16200000" scaled="1"/>
            <a:tileRect/>
          </a:gradFill>
          <a:ln>
            <a:gradFill flip="none" rotWithShape="1">
              <a:gsLst>
                <a:gs pos="93000">
                  <a:srgbClr val="1DB954"/>
                </a:gs>
                <a:gs pos="60000">
                  <a:srgbClr val="121212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935BDC-5467-4B6D-83A8-E260A5B79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1" y="236805"/>
            <a:ext cx="848751" cy="84875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1635C5-C17D-4944-8C49-5C7CCEB5FDB6}"/>
              </a:ext>
            </a:extLst>
          </p:cNvPr>
          <p:cNvSpPr/>
          <p:nvPr/>
        </p:nvSpPr>
        <p:spPr>
          <a:xfrm>
            <a:off x="112542" y="3896751"/>
            <a:ext cx="5359790" cy="2820572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89000">
                <a:schemeClr val="bg2">
                  <a:lumMod val="10000"/>
                  <a:alpha val="40000"/>
                </a:schemeClr>
              </a:gs>
              <a:gs pos="0">
                <a:schemeClr val="bg2">
                  <a:lumMod val="1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ED0870-7B4B-4892-BD0C-8CD6CDA7F12C}"/>
              </a:ext>
            </a:extLst>
          </p:cNvPr>
          <p:cNvSpPr/>
          <p:nvPr/>
        </p:nvSpPr>
        <p:spPr>
          <a:xfrm>
            <a:off x="5598941" y="1322363"/>
            <a:ext cx="3259017" cy="1041009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89000">
                <a:schemeClr val="bg2">
                  <a:lumMod val="10000"/>
                  <a:alpha val="40000"/>
                </a:schemeClr>
              </a:gs>
              <a:gs pos="0">
                <a:schemeClr val="bg2">
                  <a:lumMod val="1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7FEE8F-0A66-4EFA-9350-6153656DE74D}"/>
              </a:ext>
            </a:extLst>
          </p:cNvPr>
          <p:cNvSpPr/>
          <p:nvPr/>
        </p:nvSpPr>
        <p:spPr>
          <a:xfrm>
            <a:off x="9012702" y="1322363"/>
            <a:ext cx="3019866" cy="1041009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89000">
                <a:schemeClr val="bg2">
                  <a:lumMod val="10000"/>
                  <a:alpha val="40000"/>
                </a:schemeClr>
              </a:gs>
              <a:gs pos="0">
                <a:schemeClr val="bg2">
                  <a:lumMod val="1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474EBC-7474-4E2E-9A9C-C9373D678AD5}"/>
              </a:ext>
            </a:extLst>
          </p:cNvPr>
          <p:cNvSpPr/>
          <p:nvPr/>
        </p:nvSpPr>
        <p:spPr>
          <a:xfrm>
            <a:off x="5598941" y="2504049"/>
            <a:ext cx="3291841" cy="2011679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89000">
                <a:schemeClr val="bg2">
                  <a:lumMod val="10000"/>
                  <a:alpha val="40000"/>
                </a:schemeClr>
              </a:gs>
              <a:gs pos="0">
                <a:schemeClr val="bg2">
                  <a:lumMod val="1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DB1160-E879-4D8A-B9E4-AF17E4DAC05E}"/>
              </a:ext>
            </a:extLst>
          </p:cNvPr>
          <p:cNvSpPr/>
          <p:nvPr/>
        </p:nvSpPr>
        <p:spPr>
          <a:xfrm>
            <a:off x="5598941" y="4656406"/>
            <a:ext cx="6433627" cy="2060917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89000">
                <a:schemeClr val="bg2">
                  <a:lumMod val="10000"/>
                  <a:alpha val="40000"/>
                </a:schemeClr>
              </a:gs>
              <a:gs pos="0">
                <a:schemeClr val="bg2">
                  <a:lumMod val="1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765826E-A37F-46CC-9B54-7EC59F216C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9" t="50000" b="28654"/>
          <a:stretch/>
        </p:blipFill>
        <p:spPr>
          <a:xfrm>
            <a:off x="1026942" y="464817"/>
            <a:ext cx="1423660" cy="46071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7498884-C40E-4FDD-82E6-8D2CC1152B73}"/>
              </a:ext>
            </a:extLst>
          </p:cNvPr>
          <p:cNvSpPr/>
          <p:nvPr/>
        </p:nvSpPr>
        <p:spPr>
          <a:xfrm>
            <a:off x="2450603" y="329926"/>
            <a:ext cx="2473090" cy="688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Dashboard by</a:t>
            </a:r>
          </a:p>
          <a:p>
            <a:r>
              <a:rPr lang="en-US" sz="2000" b="1" dirty="0">
                <a:solidFill>
                  <a:srgbClr val="1DB955"/>
                </a:solidFill>
              </a:rPr>
              <a:t>Rahat Maksud Pranto</a:t>
            </a:r>
          </a:p>
        </p:txBody>
      </p:sp>
      <p:pic>
        <p:nvPicPr>
          <p:cNvPr id="30" name="Graphic 29" descr="Refresh RTL">
            <a:extLst>
              <a:ext uri="{FF2B5EF4-FFF2-40B4-BE49-F238E27FC236}">
                <a16:creationId xmlns:a16="http://schemas.microsoft.com/office/drawing/2014/main" id="{B490271D-A90B-473D-BEEF-AB6B82144E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0691" y="317107"/>
            <a:ext cx="678767" cy="68814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ADECFA2-4A4B-4499-9BE0-FDDCB8A96B39}"/>
              </a:ext>
            </a:extLst>
          </p:cNvPr>
          <p:cNvSpPr/>
          <p:nvPr/>
        </p:nvSpPr>
        <p:spPr>
          <a:xfrm>
            <a:off x="9012702" y="2519289"/>
            <a:ext cx="3019866" cy="2011679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89000">
                <a:schemeClr val="bg2">
                  <a:lumMod val="10000"/>
                  <a:alpha val="40000"/>
                </a:schemeClr>
              </a:gs>
              <a:gs pos="0">
                <a:schemeClr val="bg2">
                  <a:lumMod val="10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0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2023-11-27T18:28:49Z</dcterms:created>
  <dcterms:modified xsi:type="dcterms:W3CDTF">2023-11-27T20:55:51Z</dcterms:modified>
</cp:coreProperties>
</file>