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83" r:id="rId6"/>
    <p:sldId id="284" r:id="rId7"/>
    <p:sldId id="260" r:id="rId8"/>
    <p:sldId id="285" r:id="rId9"/>
    <p:sldId id="286" r:id="rId10"/>
    <p:sldId id="287" r:id="rId11"/>
    <p:sldId id="288" r:id="rId12"/>
    <p:sldId id="261" r:id="rId13"/>
    <p:sldId id="262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1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6A16B"/>
    <a:srgbClr val="B4896C"/>
    <a:srgbClr val="926C68"/>
    <a:srgbClr val="FFE6D9"/>
    <a:srgbClr val="EAB768"/>
    <a:srgbClr val="FFE79F"/>
    <a:srgbClr val="4472C4"/>
    <a:srgbClr val="E29D3F"/>
    <a:srgbClr val="CC915C"/>
    <a:srgbClr val="5145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380" autoAdjust="0"/>
  </p:normalViewPr>
  <p:slideViewPr>
    <p:cSldViewPr snapToGrid="0">
      <p:cViewPr>
        <p:scale>
          <a:sx n="75" d="100"/>
          <a:sy n="75" d="100"/>
        </p:scale>
        <p:origin x="-115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F037-B8A5-4C6A-A8AA-6BA0D5D37787}" type="datetimeFigureOut">
              <a:rPr lang="en-ID" smtClean="0"/>
              <a:pPr/>
              <a:t>16/11/2022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C65A-03EB-433B-B496-CFA8833ED7AB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F037-B8A5-4C6A-A8AA-6BA0D5D37787}" type="datetimeFigureOut">
              <a:rPr lang="en-ID" smtClean="0"/>
              <a:pPr/>
              <a:t>16/11/2022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C65A-03EB-433B-B496-CFA8833ED7AB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F037-B8A5-4C6A-A8AA-6BA0D5D37787}" type="datetimeFigureOut">
              <a:rPr lang="en-ID" smtClean="0"/>
              <a:pPr/>
              <a:t>16/11/2022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C65A-03EB-433B-B496-CFA8833ED7AB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F037-B8A5-4C6A-A8AA-6BA0D5D37787}" type="datetimeFigureOut">
              <a:rPr lang="en-ID" smtClean="0"/>
              <a:pPr/>
              <a:t>16/11/2022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C65A-03EB-433B-B496-CFA8833ED7AB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F037-B8A5-4C6A-A8AA-6BA0D5D37787}" type="datetimeFigureOut">
              <a:rPr lang="en-ID" smtClean="0"/>
              <a:pPr/>
              <a:t>16/11/2022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C65A-03EB-433B-B496-CFA8833ED7AB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F037-B8A5-4C6A-A8AA-6BA0D5D37787}" type="datetimeFigureOut">
              <a:rPr lang="en-ID" smtClean="0"/>
              <a:pPr/>
              <a:t>16/11/2022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C65A-03EB-433B-B496-CFA8833ED7AB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F037-B8A5-4C6A-A8AA-6BA0D5D37787}" type="datetimeFigureOut">
              <a:rPr lang="en-ID" smtClean="0"/>
              <a:pPr/>
              <a:t>16/11/2022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C65A-03EB-433B-B496-CFA8833ED7AB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F037-B8A5-4C6A-A8AA-6BA0D5D37787}" type="datetimeFigureOut">
              <a:rPr lang="en-ID" smtClean="0"/>
              <a:pPr/>
              <a:t>16/11/2022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C65A-03EB-433B-B496-CFA8833ED7AB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F037-B8A5-4C6A-A8AA-6BA0D5D37787}" type="datetimeFigureOut">
              <a:rPr lang="en-ID" smtClean="0"/>
              <a:pPr/>
              <a:t>16/11/2022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C65A-03EB-433B-B496-CFA8833ED7AB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F037-B8A5-4C6A-A8AA-6BA0D5D37787}" type="datetimeFigureOut">
              <a:rPr lang="en-ID" smtClean="0"/>
              <a:pPr/>
              <a:t>16/11/2022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C65A-03EB-433B-B496-CFA8833ED7AB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F037-B8A5-4C6A-A8AA-6BA0D5D37787}" type="datetimeFigureOut">
              <a:rPr lang="en-ID" smtClean="0"/>
              <a:pPr/>
              <a:t>16/11/2022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C65A-03EB-433B-B496-CFA8833ED7AB}" type="slidenum">
              <a:rPr lang="en-ID" smtClean="0"/>
              <a:pPr/>
              <a:t>‹#›</a:t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CF037-B8A5-4C6A-A8AA-6BA0D5D37787}" type="datetimeFigureOut">
              <a:rPr lang="en-ID" smtClean="0"/>
              <a:pPr/>
              <a:t>16/11/2022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CC65A-03EB-433B-B496-CFA8833ED7AB}" type="slidenum">
              <a:rPr lang="en-ID" smtClean="0"/>
              <a:pPr/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8">
            <a:extLst>
              <a:ext uri="{FF2B5EF4-FFF2-40B4-BE49-F238E27FC236}">
                <a16:creationId xmlns:a16="http://schemas.microsoft.com/office/drawing/2014/main" xmlns="" id="{1F875718-633A-4577-9A5C-49C2FF52C9B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352421" cy="7010400"/>
            <a:chOff x="389475" y="404047"/>
            <a:chExt cx="12173953" cy="6392365"/>
          </a:xfrm>
        </p:grpSpPr>
        <p:grpSp>
          <p:nvGrpSpPr>
            <p:cNvPr id="21" name="Group 47">
              <a:extLst>
                <a:ext uri="{FF2B5EF4-FFF2-40B4-BE49-F238E27FC236}">
                  <a16:creationId xmlns:a16="http://schemas.microsoft.com/office/drawing/2014/main" xmlns="" id="{CE268B3B-775D-4348-ADE5-B25760284D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24" name="Group 24">
                <a:extLst>
                  <a:ext uri="{FF2B5EF4-FFF2-40B4-BE49-F238E27FC236}">
                    <a16:creationId xmlns:a16="http://schemas.microsoft.com/office/drawing/2014/main" xmlns="" id="{E840D198-97D3-4BEE-B9A4-9CBFA62CC1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DF52A69F-14B3-4F70-8B37-A89C1068B71E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xmlns="" id="{3BFF565E-F02D-4AAB-91F7-6FD36CE370D2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xmlns="" id="{9A0CF59A-A529-4A36-8A85-7FE593269D03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19DCD8BA-E389-4936-BA99-6FF3B20B3ECD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10773A34-F6D1-439A-9101-4D72BB564819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232A4D11-8D4F-4D94-9378-30D714F2AD70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82E9665F-A0ED-41E6-92E8-4F0CBB16F08F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B7836D96-DE39-4C61-BE5F-50C3C1F466A9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3D9933A6-E783-4404-BFD5-FE8F507EA41A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4EC23961-BF3E-4513-9347-206292B20DC9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49888EBF-36E1-4248-A31C-6956D83171AC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CA057A78-4FCA-4817-AFE3-5067162069BC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1FE9FF67-0258-4690-A25E-DCC3D1BAFD99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18D4DD78-03F0-4E77-9B4C-DCAA0519D690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38CA97B9-FB6B-408D-919C-9C4A56CB5531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CD2D92F5-6F31-49FE-BDCD-C5A5DD9E3F25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AD30934E-5CC4-4792-9EA5-0FBB926ED9B7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5B3242A4-9CD3-487A-BF8A-CAD21863027C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AB740A06-6036-4930-8C54-B244D782316D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3370482E-F287-4110-8DDC-CFB41231D6A6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46">
                <a:extLst>
                  <a:ext uri="{FF2B5EF4-FFF2-40B4-BE49-F238E27FC236}">
                    <a16:creationId xmlns:a16="http://schemas.microsoft.com/office/drawing/2014/main" xmlns="" id="{BB1FEEC0-15C7-485D-A4EB-9FBC54CA86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EBB8AB66-7423-45A0-9A01-A5B67F1C5E9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B94C8FCB-4B3C-45EB-B3DC-1F3A5DBA879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25B5A186-6CA2-45F0-B50A-EC1C9BDEC140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4C23E522-77A3-4B71-BC6D-6D3DF5D8426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DBEA5398-66D3-4CFE-ABD0-374CFC76C0F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EB34D594-2098-4E32-A84F-35E483EC6FE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A4223B5B-8F60-4BC9-A099-1310E97C42E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9573D5CB-FA4B-4CBB-A011-A231D756565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25BB266B-9470-4043-8CDE-3C556FA2561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A960D26B-3704-4C88-84F0-9B233715DA27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48">
              <a:extLst>
                <a:ext uri="{FF2B5EF4-FFF2-40B4-BE49-F238E27FC236}">
                  <a16:creationId xmlns:a16="http://schemas.microsoft.com/office/drawing/2014/main" xmlns="" id="{58BD7F02-1DD3-414F-AFA7-DBE8A69734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91" name="Group 49">
                <a:extLst>
                  <a:ext uri="{FF2B5EF4-FFF2-40B4-BE49-F238E27FC236}">
                    <a16:creationId xmlns:a16="http://schemas.microsoft.com/office/drawing/2014/main" xmlns="" id="{A7266D86-FB82-4DB5-AE2B-42E5DD0469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xmlns="" id="{BD97142F-18D7-4D57-BF28-D77305490C1B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xmlns="" id="{376698BE-E213-4444-90A0-163DBF568EA0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470921AD-2812-493B-9283-49C0DD6C2710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1E06CF21-EB6D-42C0-BFA1-9F34E1AB5732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DA6D5CAD-50EB-4E6A-93B0-27372B5C0C03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2499394B-0F5F-45D3-BB3E-6BC7889111AA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B358704A-7F6C-428E-BCFF-A75F791BF7FB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91B696FD-C4AD-4B8A-8009-F5BF345C27FD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76128196-61EB-44B9-9AF2-64C123C433BB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02EC6432-EEFF-4970-8615-A7F8894B0B7C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FF3A3829-184D-4286-8AA6-91A86A22A88C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3C4A2B82-77F2-462D-8BB2-4BC817260F7B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FFB57CBE-44FD-4329-9316-97AE7E679CFC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FCFF8F89-71A2-44F9-B14E-9BCC57F61D1C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D16C3C2D-2A90-4E68-9110-52F83EE26B1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DE766B13-ABD8-4616-BD26-F811537DF92C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9D8EB180-1690-42E0-8B99-98FBB13A284B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1E8C16C4-4B08-46B5-8272-CD32CD58818C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BEEB90EB-14E7-4D31-B491-D9ECB0BADD2F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1B9B9852-E16C-4F7F-A1DB-49EE0009207E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50">
                <a:extLst>
                  <a:ext uri="{FF2B5EF4-FFF2-40B4-BE49-F238E27FC236}">
                    <a16:creationId xmlns:a16="http://schemas.microsoft.com/office/drawing/2014/main" xmlns="" id="{A88A260C-DF96-4ACB-8242-9F2AFEFCE7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1B18AFB2-ADC4-46D3-A910-7060A72B568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20829161-A1E7-42F7-834D-42349382530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1A730BC6-B5D8-4095-9154-2DE6427D213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436A3D15-88A4-47A8-964A-648864495AA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EFF3D9C9-6889-4CF9-94A2-AF2D8949B22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7A94FC6A-4D8B-4C3B-8031-246D3EEAD36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6CF8C0A0-488C-4178-A005-41D33788D19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67F6C445-4771-4A16-998C-1617D4C4C2E2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3EFAC4ED-C7BC-48BD-908E-1F63A6DBED8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5504338D-6060-41FD-A20A-61C1706FFE3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0E15C565-F4B8-41A7-8CD7-91725D9DD80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82">
              <a:extLst>
                <a:ext uri="{FF2B5EF4-FFF2-40B4-BE49-F238E27FC236}">
                  <a16:creationId xmlns:a16="http://schemas.microsoft.com/office/drawing/2014/main" xmlns="" id="{DF64D7AA-112E-41B4-B827-D66E02BC28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58" name="Group 83">
                <a:extLst>
                  <a:ext uri="{FF2B5EF4-FFF2-40B4-BE49-F238E27FC236}">
                    <a16:creationId xmlns:a16="http://schemas.microsoft.com/office/drawing/2014/main" xmlns="" id="{AC676946-119C-4290-8FC4-310D4651B2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xmlns="" id="{6BFC42A8-8893-4004-830C-64A2F8EEDE7F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xmlns="" id="{AE1FAD3D-CF2C-4851-8D32-3A1B012491D7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AC5B0F31-AE71-4B3A-BDE9-6F395848A29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19E92414-D433-406D-B28B-DDA39615DC68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53C501CA-3E62-437D-90CC-94C80922A699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1332543B-4F22-4F06-9FB7-741901BDB98B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010FF239-4C1B-419A-B1AE-EB54F5063CB2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5EBEAF17-C397-47A4-9AB2-B1538084A2BD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DA1C6C8F-53BA-4DC4-B5A9-92F20634DB5F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CA7ED2CB-EBEC-4B07-83D3-C29FB04BBAEE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8210D610-6C15-422B-8A18-AB4126E8412D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FA3D78D1-B378-4EB3-973D-973D9966D966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0965D37B-2EDF-4FA7-8EA9-32DF0F663695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BA7046FB-E39F-4858-8FE8-FB21B63F2475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9CE1461E-7404-4AB5-A1E6-8673D541C559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3E318B9E-2F83-47F5-BF74-0982AECF140B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CABA7969-5931-4A88-9950-3999A23055BD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18C25B8D-20AC-4057-92D6-175F2129D61B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5954AC44-3BF0-4C1B-A0E0-C8526790C39D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77154724-B0BB-4888-AE0B-410E3653B4C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84">
                <a:extLst>
                  <a:ext uri="{FF2B5EF4-FFF2-40B4-BE49-F238E27FC236}">
                    <a16:creationId xmlns:a16="http://schemas.microsoft.com/office/drawing/2014/main" xmlns="" id="{F81530E5-B66F-4839-B637-4DF99954B0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CB06428D-8BCA-476A-84C6-14136D29988C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A066CDC9-814E-4460-9FB7-F18885240B4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BBDBAA56-EF87-413F-9EDD-CA004A658F2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93E82015-5EBC-4AB8-8EC3-22C773EB84A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29522FBE-8F96-4956-B5FE-F308B6644F9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6CA84F02-0594-4270-894A-DC6204D4EBB5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C02B8F3E-4517-4366-822E-2119C37A51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90E2BA53-22F8-4DCD-A3A2-8998CF9250D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853E82D7-067D-40D6-BB08-B1B378AA0315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E6F3E0D1-8A6D-4383-8180-6584F896230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5A9BB38F-88DA-4712-B039-B5B3F9170F4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116">
              <a:extLst>
                <a:ext uri="{FF2B5EF4-FFF2-40B4-BE49-F238E27FC236}">
                  <a16:creationId xmlns:a16="http://schemas.microsoft.com/office/drawing/2014/main" xmlns="" id="{B0801426-8DB0-4932-9275-B94E32FA5D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25" name="Group 117">
                <a:extLst>
                  <a:ext uri="{FF2B5EF4-FFF2-40B4-BE49-F238E27FC236}">
                    <a16:creationId xmlns:a16="http://schemas.microsoft.com/office/drawing/2014/main" xmlns="" id="{F8155F44-FE3A-47CB-9BD5-6C687287C0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xmlns="" id="{3A0ADB43-62AE-4333-96FA-E92F291FCA06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xmlns="" id="{D79658C2-D414-4161-A18D-87DAFB6C5E34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C9FBC3D7-4FE9-4039-905B-07B5BDEF0098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58B243A5-A101-42D8-A726-7A74D2D37199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9C73CCC1-7B12-4B29-A4C8-9549DC31BD79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DEEF0C49-E609-41C2-ABA3-46C753AC1749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13A573F7-C3D6-4F50-9D9E-5FA709484C2A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8EED2082-C7A4-4FDD-8260-72069D232038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642C0F0E-BEFA-42F6-96D3-AC27FEB05C7F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699200D0-76B7-47D2-BA1B-354B99741BC5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8AC47D44-B50F-4381-862A-9850C63B1E9D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39730B4B-F014-45B1-9A43-34E590727183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1DE75985-8E0F-4613-9F18-DDB3ACCD85DC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5F0DEACC-573D-435A-8CB2-AE975A25506B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E76B3FB2-C1BF-4B86-9032-2F3E031611F9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A105BF40-7C55-4D6B-9A4F-28CF6BBC841C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2DD94ACF-E272-41DA-8140-923C01FB8368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48950406-D58E-40B0-9AF3-F813676E565C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27A9EE78-5AE9-483D-823C-86FB715031A9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E42E5582-6CBA-49AC-9B50-DCACBCE8AD0F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118">
                <a:extLst>
                  <a:ext uri="{FF2B5EF4-FFF2-40B4-BE49-F238E27FC236}">
                    <a16:creationId xmlns:a16="http://schemas.microsoft.com/office/drawing/2014/main" xmlns="" id="{E688F40F-06CE-4887-87EF-6853BB3718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xmlns="" id="{DA94067D-722F-4423-8FCB-F2CAF9D3A17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xmlns="" id="{52EC2BF6-48C6-43C3-84D1-188A7619BF5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xmlns="" id="{006AA609-EFA7-40B2-8673-766269FBA4D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xmlns="" id="{14386BB4-9FC5-42F0-92FC-A29E3791BF69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xmlns="" id="{C1033CBC-1168-4FC2-82C9-6F0C731EABB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xmlns="" id="{2CC82611-75DE-4820-BD21-3155CC13882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xmlns="" id="{70D51903-0454-420E-A4E5-A63B53CA706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xmlns="" id="{91527C90-16BA-4B14-8030-5728920DDB79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xmlns="" id="{F87B172F-1310-4690-9503-1B043832B49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xmlns="" id="{BB1709F6-D7F1-44A6-A79E-35009068EB4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xmlns="" id="{E0A3A20D-863A-4334-8F3F-6DDB351EDEF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9977261-32C6-4456-A503-F137EE802028}"/>
              </a:ext>
            </a:extLst>
          </p:cNvPr>
          <p:cNvGrpSpPr/>
          <p:nvPr/>
        </p:nvGrpSpPr>
        <p:grpSpPr>
          <a:xfrm>
            <a:off x="-8721143" y="315913"/>
            <a:ext cx="11756356" cy="6267450"/>
            <a:chOff x="-8723517" y="317621"/>
            <a:chExt cx="11756356" cy="62674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CCB841DB-46AF-469F-BC6A-B894BB54FA23}"/>
                </a:ext>
              </a:extLst>
            </p:cNvPr>
            <p:cNvSpPr/>
            <p:nvPr/>
          </p:nvSpPr>
          <p:spPr>
            <a:xfrm>
              <a:off x="-8723517" y="317621"/>
              <a:ext cx="11756356" cy="6267450"/>
            </a:xfrm>
            <a:custGeom>
              <a:avLst/>
              <a:gdLst>
                <a:gd name="connsiteX0" fmla="*/ 403624 w 11756356"/>
                <a:gd name="connsiteY0" fmla="*/ 0 h 6267450"/>
                <a:gd name="connsiteX1" fmla="*/ 10645376 w 11756356"/>
                <a:gd name="connsiteY1" fmla="*/ 0 h 6267450"/>
                <a:gd name="connsiteX2" fmla="*/ 11040800 w 11756356"/>
                <a:gd name="connsiteY2" fmla="*/ 322280 h 6267450"/>
                <a:gd name="connsiteX3" fmla="*/ 11041697 w 11756356"/>
                <a:gd name="connsiteY3" fmla="*/ 331182 h 6267450"/>
                <a:gd name="connsiteX4" fmla="*/ 11541611 w 11756356"/>
                <a:gd name="connsiteY4" fmla="*/ 331182 h 6267450"/>
                <a:gd name="connsiteX5" fmla="*/ 11756356 w 11756356"/>
                <a:gd name="connsiteY5" fmla="*/ 545927 h 6267450"/>
                <a:gd name="connsiteX6" fmla="*/ 11756356 w 11756356"/>
                <a:gd name="connsiteY6" fmla="*/ 802544 h 6267450"/>
                <a:gd name="connsiteX7" fmla="*/ 11541611 w 11756356"/>
                <a:gd name="connsiteY7" fmla="*/ 1017289 h 6267450"/>
                <a:gd name="connsiteX8" fmla="*/ 11049000 w 11756356"/>
                <a:gd name="connsiteY8" fmla="*/ 1017289 h 6267450"/>
                <a:gd name="connsiteX9" fmla="*/ 11049000 w 11756356"/>
                <a:gd name="connsiteY9" fmla="*/ 5863826 h 6267450"/>
                <a:gd name="connsiteX10" fmla="*/ 10645376 w 11756356"/>
                <a:gd name="connsiteY10" fmla="*/ 6267450 h 6267450"/>
                <a:gd name="connsiteX11" fmla="*/ 403624 w 11756356"/>
                <a:gd name="connsiteY11" fmla="*/ 6267450 h 6267450"/>
                <a:gd name="connsiteX12" fmla="*/ 0 w 11756356"/>
                <a:gd name="connsiteY12" fmla="*/ 5863826 h 6267450"/>
                <a:gd name="connsiteX13" fmla="*/ 0 w 11756356"/>
                <a:gd name="connsiteY13" fmla="*/ 403624 h 6267450"/>
                <a:gd name="connsiteX14" fmla="*/ 403624 w 11756356"/>
                <a:gd name="connsiteY14" fmla="*/ 0 h 626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6356" h="6267450">
                  <a:moveTo>
                    <a:pt x="403624" y="0"/>
                  </a:moveTo>
                  <a:lnTo>
                    <a:pt x="10645376" y="0"/>
                  </a:lnTo>
                  <a:cubicBezTo>
                    <a:pt x="10840427" y="0"/>
                    <a:pt x="11003163" y="138355"/>
                    <a:pt x="11040800" y="322280"/>
                  </a:cubicBezTo>
                  <a:lnTo>
                    <a:pt x="11041697" y="331182"/>
                  </a:lnTo>
                  <a:lnTo>
                    <a:pt x="11541611" y="331182"/>
                  </a:lnTo>
                  <a:cubicBezTo>
                    <a:pt x="11660211" y="331182"/>
                    <a:pt x="11756356" y="427327"/>
                    <a:pt x="11756356" y="545927"/>
                  </a:cubicBezTo>
                  <a:lnTo>
                    <a:pt x="11756356" y="802544"/>
                  </a:lnTo>
                  <a:cubicBezTo>
                    <a:pt x="11756356" y="921144"/>
                    <a:pt x="11660211" y="1017289"/>
                    <a:pt x="11541611" y="1017289"/>
                  </a:cubicBezTo>
                  <a:lnTo>
                    <a:pt x="11049000" y="1017289"/>
                  </a:lnTo>
                  <a:lnTo>
                    <a:pt x="11049000" y="5863826"/>
                  </a:lnTo>
                  <a:cubicBezTo>
                    <a:pt x="11049000" y="6086741"/>
                    <a:pt x="10868291" y="6267450"/>
                    <a:pt x="10645376" y="6267450"/>
                  </a:cubicBezTo>
                  <a:lnTo>
                    <a:pt x="403624" y="6267450"/>
                  </a:lnTo>
                  <a:cubicBezTo>
                    <a:pt x="180709" y="6267450"/>
                    <a:pt x="0" y="6086741"/>
                    <a:pt x="0" y="5863826"/>
                  </a:cubicBezTo>
                  <a:lnTo>
                    <a:pt x="0" y="403624"/>
                  </a:lnTo>
                  <a:cubicBezTo>
                    <a:pt x="0" y="180709"/>
                    <a:pt x="180709" y="0"/>
                    <a:pt x="403624" y="0"/>
                  </a:cubicBezTo>
                  <a:close/>
                </a:path>
              </a:pathLst>
            </a:custGeom>
            <a:solidFill>
              <a:srgbClr val="51453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8761C87-9AEE-4F48-A4F5-895EC4ABD148}"/>
                </a:ext>
              </a:extLst>
            </p:cNvPr>
            <p:cNvSpPr txBox="1"/>
            <p:nvPr/>
          </p:nvSpPr>
          <p:spPr>
            <a:xfrm>
              <a:off x="2056365" y="66269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2307833C-8C46-4BDC-AC20-B7BA8930547F}"/>
              </a:ext>
            </a:extLst>
          </p:cNvPr>
          <p:cNvSpPr/>
          <p:nvPr/>
        </p:nvSpPr>
        <p:spPr>
          <a:xfrm>
            <a:off x="-9043699" y="315913"/>
            <a:ext cx="11771661" cy="6261100"/>
          </a:xfrm>
          <a:custGeom>
            <a:avLst/>
            <a:gdLst>
              <a:gd name="connsiteX0" fmla="*/ 383117 w 11771661"/>
              <a:gd name="connsiteY0" fmla="*/ 0 h 6261100"/>
              <a:gd name="connsiteX1" fmla="*/ 10665883 w 11771661"/>
              <a:gd name="connsiteY1" fmla="*/ 0 h 6261100"/>
              <a:gd name="connsiteX2" fmla="*/ 11049000 w 11771661"/>
              <a:gd name="connsiteY2" fmla="*/ 383117 h 6261100"/>
              <a:gd name="connsiteX3" fmla="*/ 11049000 w 11771661"/>
              <a:gd name="connsiteY3" fmla="*/ 1200331 h 6261100"/>
              <a:gd name="connsiteX4" fmla="*/ 11578425 w 11771661"/>
              <a:gd name="connsiteY4" fmla="*/ 1200331 h 6261100"/>
              <a:gd name="connsiteX5" fmla="*/ 11771661 w 11771661"/>
              <a:gd name="connsiteY5" fmla="*/ 1393567 h 6261100"/>
              <a:gd name="connsiteX6" fmla="*/ 11771661 w 11771661"/>
              <a:gd name="connsiteY6" fmla="*/ 1674462 h 6261100"/>
              <a:gd name="connsiteX7" fmla="*/ 11578425 w 11771661"/>
              <a:gd name="connsiteY7" fmla="*/ 1867698 h 6261100"/>
              <a:gd name="connsiteX8" fmla="*/ 11049000 w 11771661"/>
              <a:gd name="connsiteY8" fmla="*/ 1867698 h 6261100"/>
              <a:gd name="connsiteX9" fmla="*/ 11049000 w 11771661"/>
              <a:gd name="connsiteY9" fmla="*/ 5877983 h 6261100"/>
              <a:gd name="connsiteX10" fmla="*/ 10665883 w 11771661"/>
              <a:gd name="connsiteY10" fmla="*/ 6261100 h 6261100"/>
              <a:gd name="connsiteX11" fmla="*/ 383117 w 11771661"/>
              <a:gd name="connsiteY11" fmla="*/ 6261100 h 6261100"/>
              <a:gd name="connsiteX12" fmla="*/ 0 w 11771661"/>
              <a:gd name="connsiteY12" fmla="*/ 5877983 h 6261100"/>
              <a:gd name="connsiteX13" fmla="*/ 0 w 11771661"/>
              <a:gd name="connsiteY13" fmla="*/ 383117 h 6261100"/>
              <a:gd name="connsiteX14" fmla="*/ 383117 w 11771661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1661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1200331"/>
                </a:lnTo>
                <a:lnTo>
                  <a:pt x="11578425" y="1200331"/>
                </a:lnTo>
                <a:cubicBezTo>
                  <a:pt x="11685146" y="1200331"/>
                  <a:pt x="11771661" y="1286846"/>
                  <a:pt x="11771661" y="1393567"/>
                </a:cubicBezTo>
                <a:lnTo>
                  <a:pt x="11771661" y="1674462"/>
                </a:lnTo>
                <a:cubicBezTo>
                  <a:pt x="11771661" y="1781183"/>
                  <a:pt x="11685146" y="1867698"/>
                  <a:pt x="11578425" y="1867698"/>
                </a:cubicBezTo>
                <a:lnTo>
                  <a:pt x="11049000" y="1867698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926C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C754D6DE-6E9F-459A-92D3-8DC1E11D998C}"/>
              </a:ext>
            </a:extLst>
          </p:cNvPr>
          <p:cNvSpPr/>
          <p:nvPr/>
        </p:nvSpPr>
        <p:spPr>
          <a:xfrm>
            <a:off x="-9350950" y="325438"/>
            <a:ext cx="11772512" cy="6261100"/>
          </a:xfrm>
          <a:custGeom>
            <a:avLst/>
            <a:gdLst>
              <a:gd name="connsiteX0" fmla="*/ 383117 w 11772512"/>
              <a:gd name="connsiteY0" fmla="*/ 0 h 6261100"/>
              <a:gd name="connsiteX1" fmla="*/ 10665883 w 11772512"/>
              <a:gd name="connsiteY1" fmla="*/ 0 h 6261100"/>
              <a:gd name="connsiteX2" fmla="*/ 11049000 w 11772512"/>
              <a:gd name="connsiteY2" fmla="*/ 383117 h 6261100"/>
              <a:gd name="connsiteX3" fmla="*/ 11049000 w 11772512"/>
              <a:gd name="connsiteY3" fmla="*/ 2189325 h 6261100"/>
              <a:gd name="connsiteX4" fmla="*/ 11579276 w 11772512"/>
              <a:gd name="connsiteY4" fmla="*/ 2189325 h 6261100"/>
              <a:gd name="connsiteX5" fmla="*/ 11772512 w 11772512"/>
              <a:gd name="connsiteY5" fmla="*/ 2382561 h 6261100"/>
              <a:gd name="connsiteX6" fmla="*/ 11772512 w 11772512"/>
              <a:gd name="connsiteY6" fmla="*/ 2663456 h 6261100"/>
              <a:gd name="connsiteX7" fmla="*/ 11579276 w 11772512"/>
              <a:gd name="connsiteY7" fmla="*/ 2856692 h 6261100"/>
              <a:gd name="connsiteX8" fmla="*/ 11049000 w 11772512"/>
              <a:gd name="connsiteY8" fmla="*/ 2856692 h 6261100"/>
              <a:gd name="connsiteX9" fmla="*/ 11049000 w 11772512"/>
              <a:gd name="connsiteY9" fmla="*/ 5877983 h 6261100"/>
              <a:gd name="connsiteX10" fmla="*/ 10665883 w 11772512"/>
              <a:gd name="connsiteY10" fmla="*/ 6261100 h 6261100"/>
              <a:gd name="connsiteX11" fmla="*/ 383117 w 11772512"/>
              <a:gd name="connsiteY11" fmla="*/ 6261100 h 6261100"/>
              <a:gd name="connsiteX12" fmla="*/ 0 w 11772512"/>
              <a:gd name="connsiteY12" fmla="*/ 5877983 h 6261100"/>
              <a:gd name="connsiteX13" fmla="*/ 0 w 11772512"/>
              <a:gd name="connsiteY13" fmla="*/ 383117 h 6261100"/>
              <a:gd name="connsiteX14" fmla="*/ 383117 w 11772512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2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2189325"/>
                </a:lnTo>
                <a:lnTo>
                  <a:pt x="11579276" y="2189325"/>
                </a:lnTo>
                <a:cubicBezTo>
                  <a:pt x="11685997" y="2189325"/>
                  <a:pt x="11772512" y="2275840"/>
                  <a:pt x="11772512" y="2382561"/>
                </a:cubicBezTo>
                <a:lnTo>
                  <a:pt x="11772512" y="2663456"/>
                </a:lnTo>
                <a:cubicBezTo>
                  <a:pt x="11772512" y="2770177"/>
                  <a:pt x="11685997" y="2856692"/>
                  <a:pt x="11579276" y="2856692"/>
                </a:cubicBezTo>
                <a:lnTo>
                  <a:pt x="11049000" y="2856692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B4896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02B61A2-C4D8-418B-AF14-E2115211348B}"/>
              </a:ext>
            </a:extLst>
          </p:cNvPr>
          <p:cNvSpPr/>
          <p:nvPr/>
        </p:nvSpPr>
        <p:spPr>
          <a:xfrm>
            <a:off x="-9694425" y="312738"/>
            <a:ext cx="11772513" cy="6261100"/>
          </a:xfrm>
          <a:custGeom>
            <a:avLst/>
            <a:gdLst>
              <a:gd name="connsiteX0" fmla="*/ 383117 w 11772513"/>
              <a:gd name="connsiteY0" fmla="*/ 0 h 6261100"/>
              <a:gd name="connsiteX1" fmla="*/ 10665883 w 11772513"/>
              <a:gd name="connsiteY1" fmla="*/ 0 h 6261100"/>
              <a:gd name="connsiteX2" fmla="*/ 11049000 w 11772513"/>
              <a:gd name="connsiteY2" fmla="*/ 383117 h 6261100"/>
              <a:gd name="connsiteX3" fmla="*/ 11049000 w 11772513"/>
              <a:gd name="connsiteY3" fmla="*/ 3245750 h 6261100"/>
              <a:gd name="connsiteX4" fmla="*/ 11579277 w 11772513"/>
              <a:gd name="connsiteY4" fmla="*/ 3245750 h 6261100"/>
              <a:gd name="connsiteX5" fmla="*/ 11772513 w 11772513"/>
              <a:gd name="connsiteY5" fmla="*/ 3438986 h 6261100"/>
              <a:gd name="connsiteX6" fmla="*/ 11772513 w 11772513"/>
              <a:gd name="connsiteY6" fmla="*/ 3719881 h 6261100"/>
              <a:gd name="connsiteX7" fmla="*/ 11579277 w 11772513"/>
              <a:gd name="connsiteY7" fmla="*/ 3913117 h 6261100"/>
              <a:gd name="connsiteX8" fmla="*/ 11049000 w 11772513"/>
              <a:gd name="connsiteY8" fmla="*/ 3913117 h 6261100"/>
              <a:gd name="connsiteX9" fmla="*/ 11049000 w 11772513"/>
              <a:gd name="connsiteY9" fmla="*/ 5877983 h 6261100"/>
              <a:gd name="connsiteX10" fmla="*/ 10665883 w 11772513"/>
              <a:gd name="connsiteY10" fmla="*/ 6261100 h 6261100"/>
              <a:gd name="connsiteX11" fmla="*/ 383117 w 11772513"/>
              <a:gd name="connsiteY11" fmla="*/ 6261100 h 6261100"/>
              <a:gd name="connsiteX12" fmla="*/ 0 w 11772513"/>
              <a:gd name="connsiteY12" fmla="*/ 5877983 h 6261100"/>
              <a:gd name="connsiteX13" fmla="*/ 0 w 11772513"/>
              <a:gd name="connsiteY13" fmla="*/ 383117 h 6261100"/>
              <a:gd name="connsiteX14" fmla="*/ 383117 w 11772513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3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3245750"/>
                </a:lnTo>
                <a:lnTo>
                  <a:pt x="11579277" y="3245750"/>
                </a:lnTo>
                <a:cubicBezTo>
                  <a:pt x="11685998" y="3245750"/>
                  <a:pt x="11772513" y="3332265"/>
                  <a:pt x="11772513" y="3438986"/>
                </a:cubicBezTo>
                <a:lnTo>
                  <a:pt x="11772513" y="3719881"/>
                </a:lnTo>
                <a:cubicBezTo>
                  <a:pt x="11772513" y="3826602"/>
                  <a:pt x="11685998" y="3913117"/>
                  <a:pt x="11579277" y="3913117"/>
                </a:cubicBezTo>
                <a:lnTo>
                  <a:pt x="11049000" y="3913117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D6A1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B604D36-26A8-40FE-98BF-D634193A77E8}"/>
              </a:ext>
            </a:extLst>
          </p:cNvPr>
          <p:cNvSpPr/>
          <p:nvPr/>
        </p:nvSpPr>
        <p:spPr>
          <a:xfrm>
            <a:off x="-10047826" y="314492"/>
            <a:ext cx="11773674" cy="6275384"/>
          </a:xfrm>
          <a:custGeom>
            <a:avLst/>
            <a:gdLst>
              <a:gd name="connsiteX0" fmla="*/ 360144 w 11773674"/>
              <a:gd name="connsiteY0" fmla="*/ 0 h 6275384"/>
              <a:gd name="connsiteX1" fmla="*/ 10690327 w 11773674"/>
              <a:gd name="connsiteY1" fmla="*/ 0 h 6275384"/>
              <a:gd name="connsiteX2" fmla="*/ 11050471 w 11773674"/>
              <a:gd name="connsiteY2" fmla="*/ 360144 h 6275384"/>
              <a:gd name="connsiteX3" fmla="*/ 11050471 w 11773674"/>
              <a:gd name="connsiteY3" fmla="*/ 4186739 h 6275384"/>
              <a:gd name="connsiteX4" fmla="*/ 11567444 w 11773674"/>
              <a:gd name="connsiteY4" fmla="*/ 4186739 h 6275384"/>
              <a:gd name="connsiteX5" fmla="*/ 11773674 w 11773674"/>
              <a:gd name="connsiteY5" fmla="*/ 4392969 h 6275384"/>
              <a:gd name="connsiteX6" fmla="*/ 11773674 w 11773674"/>
              <a:gd name="connsiteY6" fmla="*/ 4640911 h 6275384"/>
              <a:gd name="connsiteX7" fmla="*/ 11567444 w 11773674"/>
              <a:gd name="connsiteY7" fmla="*/ 4847141 h 6275384"/>
              <a:gd name="connsiteX8" fmla="*/ 11050471 w 11773674"/>
              <a:gd name="connsiteY8" fmla="*/ 4847141 h 6275384"/>
              <a:gd name="connsiteX9" fmla="*/ 11050471 w 11773674"/>
              <a:gd name="connsiteY9" fmla="*/ 5915240 h 6275384"/>
              <a:gd name="connsiteX10" fmla="*/ 10690327 w 11773674"/>
              <a:gd name="connsiteY10" fmla="*/ 6275384 h 6275384"/>
              <a:gd name="connsiteX11" fmla="*/ 360144 w 11773674"/>
              <a:gd name="connsiteY11" fmla="*/ 6275384 h 6275384"/>
              <a:gd name="connsiteX12" fmla="*/ 0 w 11773674"/>
              <a:gd name="connsiteY12" fmla="*/ 5915240 h 6275384"/>
              <a:gd name="connsiteX13" fmla="*/ 0 w 11773674"/>
              <a:gd name="connsiteY13" fmla="*/ 360144 h 6275384"/>
              <a:gd name="connsiteX14" fmla="*/ 360144 w 11773674"/>
              <a:gd name="connsiteY14" fmla="*/ 0 h 627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3674" h="6275384">
                <a:moveTo>
                  <a:pt x="360144" y="0"/>
                </a:moveTo>
                <a:lnTo>
                  <a:pt x="10690327" y="0"/>
                </a:lnTo>
                <a:cubicBezTo>
                  <a:pt x="10889229" y="0"/>
                  <a:pt x="11050471" y="161242"/>
                  <a:pt x="11050471" y="360144"/>
                </a:cubicBezTo>
                <a:lnTo>
                  <a:pt x="11050471" y="4186739"/>
                </a:lnTo>
                <a:lnTo>
                  <a:pt x="11567444" y="4186739"/>
                </a:lnTo>
                <a:cubicBezTo>
                  <a:pt x="11681342" y="4186739"/>
                  <a:pt x="11773674" y="4279071"/>
                  <a:pt x="11773674" y="4392969"/>
                </a:cubicBezTo>
                <a:lnTo>
                  <a:pt x="11773674" y="4640911"/>
                </a:lnTo>
                <a:cubicBezTo>
                  <a:pt x="11773674" y="4754809"/>
                  <a:pt x="11681342" y="4847141"/>
                  <a:pt x="11567444" y="4847141"/>
                </a:cubicBezTo>
                <a:lnTo>
                  <a:pt x="11050471" y="4847141"/>
                </a:lnTo>
                <a:lnTo>
                  <a:pt x="11050471" y="5915240"/>
                </a:lnTo>
                <a:cubicBezTo>
                  <a:pt x="11050471" y="6114142"/>
                  <a:pt x="10889229" y="6275384"/>
                  <a:pt x="10690327" y="6275384"/>
                </a:cubicBezTo>
                <a:lnTo>
                  <a:pt x="360144" y="6275384"/>
                </a:lnTo>
                <a:cubicBezTo>
                  <a:pt x="161242" y="6275384"/>
                  <a:pt x="0" y="6114142"/>
                  <a:pt x="0" y="5915240"/>
                </a:cubicBezTo>
                <a:lnTo>
                  <a:pt x="0" y="360144"/>
                </a:lnTo>
                <a:cubicBezTo>
                  <a:pt x="0" y="161242"/>
                  <a:pt x="161242" y="0"/>
                  <a:pt x="360144" y="0"/>
                </a:cubicBezTo>
                <a:close/>
              </a:path>
            </a:pathLst>
          </a:custGeom>
          <a:solidFill>
            <a:srgbClr val="EAB7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853671F-A759-47C9-813C-4012355CA6BB}"/>
              </a:ext>
            </a:extLst>
          </p:cNvPr>
          <p:cNvSpPr/>
          <p:nvPr/>
        </p:nvSpPr>
        <p:spPr>
          <a:xfrm>
            <a:off x="-10349897" y="298450"/>
            <a:ext cx="11756356" cy="6261100"/>
          </a:xfrm>
          <a:custGeom>
            <a:avLst/>
            <a:gdLst>
              <a:gd name="connsiteX0" fmla="*/ 383117 w 11756356"/>
              <a:gd name="connsiteY0" fmla="*/ 0 h 6261100"/>
              <a:gd name="connsiteX1" fmla="*/ 10665883 w 11756356"/>
              <a:gd name="connsiteY1" fmla="*/ 0 h 6261100"/>
              <a:gd name="connsiteX2" fmla="*/ 11049000 w 11756356"/>
              <a:gd name="connsiteY2" fmla="*/ 383117 h 6261100"/>
              <a:gd name="connsiteX3" fmla="*/ 11049000 w 11756356"/>
              <a:gd name="connsiteY3" fmla="*/ 5186714 h 6261100"/>
              <a:gd name="connsiteX4" fmla="*/ 11563120 w 11756356"/>
              <a:gd name="connsiteY4" fmla="*/ 5186714 h 6261100"/>
              <a:gd name="connsiteX5" fmla="*/ 11756356 w 11756356"/>
              <a:gd name="connsiteY5" fmla="*/ 5379950 h 6261100"/>
              <a:gd name="connsiteX6" fmla="*/ 11756356 w 11756356"/>
              <a:gd name="connsiteY6" fmla="*/ 5660845 h 6261100"/>
              <a:gd name="connsiteX7" fmla="*/ 11563120 w 11756356"/>
              <a:gd name="connsiteY7" fmla="*/ 5854081 h 6261100"/>
              <a:gd name="connsiteX8" fmla="*/ 11049000 w 11756356"/>
              <a:gd name="connsiteY8" fmla="*/ 5854081 h 6261100"/>
              <a:gd name="connsiteX9" fmla="*/ 11049000 w 11756356"/>
              <a:gd name="connsiteY9" fmla="*/ 5877983 h 6261100"/>
              <a:gd name="connsiteX10" fmla="*/ 10665883 w 11756356"/>
              <a:gd name="connsiteY10" fmla="*/ 6261100 h 6261100"/>
              <a:gd name="connsiteX11" fmla="*/ 383117 w 11756356"/>
              <a:gd name="connsiteY11" fmla="*/ 6261100 h 6261100"/>
              <a:gd name="connsiteX12" fmla="*/ 0 w 11756356"/>
              <a:gd name="connsiteY12" fmla="*/ 5877983 h 6261100"/>
              <a:gd name="connsiteX13" fmla="*/ 0 w 11756356"/>
              <a:gd name="connsiteY13" fmla="*/ 383117 h 6261100"/>
              <a:gd name="connsiteX14" fmla="*/ 383117 w 11756356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5186714"/>
                </a:lnTo>
                <a:lnTo>
                  <a:pt x="11563120" y="5186714"/>
                </a:lnTo>
                <a:cubicBezTo>
                  <a:pt x="11669841" y="5186714"/>
                  <a:pt x="11756356" y="5273229"/>
                  <a:pt x="11756356" y="5379950"/>
                </a:cubicBezTo>
                <a:lnTo>
                  <a:pt x="11756356" y="5660845"/>
                </a:lnTo>
                <a:cubicBezTo>
                  <a:pt x="11756356" y="5767566"/>
                  <a:pt x="11669841" y="5854081"/>
                  <a:pt x="11563120" y="5854081"/>
                </a:cubicBezTo>
                <a:lnTo>
                  <a:pt x="11049000" y="5854081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FFE7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5BC8835-2FD0-4774-B360-1FD039D9BEC2}"/>
              </a:ext>
            </a:extLst>
          </p:cNvPr>
          <p:cNvSpPr txBox="1"/>
          <p:nvPr/>
        </p:nvSpPr>
        <p:spPr>
          <a:xfrm>
            <a:off x="1851335" y="1541356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1i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FF2B2AE-F7BB-49E2-B622-929FCE2880AD}"/>
              </a:ext>
            </a:extLst>
          </p:cNvPr>
          <p:cNvSpPr txBox="1"/>
          <p:nvPr/>
        </p:nvSpPr>
        <p:spPr>
          <a:xfrm>
            <a:off x="1541313" y="2532240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1ii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99D0927-C6FC-4DE0-8051-68D3088D2829}"/>
              </a:ext>
            </a:extLst>
          </p:cNvPr>
          <p:cNvSpPr txBox="1"/>
          <p:nvPr/>
        </p:nvSpPr>
        <p:spPr>
          <a:xfrm>
            <a:off x="1193825" y="3570437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1V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89AA97F-92DE-4A3B-A1F9-62E236459992}"/>
              </a:ext>
            </a:extLst>
          </p:cNvPr>
          <p:cNvSpPr txBox="1"/>
          <p:nvPr/>
        </p:nvSpPr>
        <p:spPr>
          <a:xfrm>
            <a:off x="837366" y="446600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v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6CA03E5-ACFF-4D1E-8C89-A5AB4565E1F2}"/>
              </a:ext>
            </a:extLst>
          </p:cNvPr>
          <p:cNvSpPr txBox="1"/>
          <p:nvPr/>
        </p:nvSpPr>
        <p:spPr>
          <a:xfrm>
            <a:off x="557524" y="5494974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6A16B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rgbClr val="D6A16B"/>
                </a:solidFill>
                <a:latin typeface="DK Lemon Yellow Sun" panose="02000000000000000000" pitchFamily="50" charset="0"/>
              </a:rPr>
              <a:t>vi</a:t>
            </a:r>
            <a:endParaRPr lang="en-US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47FD8EF6-0278-46D9-ADE8-27AD3BD53A23}"/>
              </a:ext>
            </a:extLst>
          </p:cNvPr>
          <p:cNvSpPr txBox="1"/>
          <p:nvPr/>
        </p:nvSpPr>
        <p:spPr>
          <a:xfrm>
            <a:off x="2831917" y="309490"/>
            <a:ext cx="82634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DK Lemon Yellow Sun" panose="02000000000000000000" pitchFamily="50" charset="0"/>
              </a:rPr>
              <a:t>B</a:t>
            </a:r>
            <a:r>
              <a:rPr lang="en-ID" sz="3600" b="1" dirty="0"/>
              <a:t> </a:t>
            </a:r>
            <a:r>
              <a:rPr lang="en-ID" sz="2800" b="1" dirty="0">
                <a:latin typeface="Times New Roman" pitchFamily="18" charset="0"/>
                <a:cs typeface="Times New Roman" pitchFamily="18" charset="0"/>
              </a:rPr>
              <a:t>MATERI TENTANG LINKED LIST</a:t>
            </a:r>
            <a:br>
              <a:rPr lang="en-ID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ID" sz="2800" b="1" dirty="0">
                <a:latin typeface="Times New Roman" pitchFamily="18" charset="0"/>
                <a:cs typeface="Times New Roman" pitchFamily="18" charset="0"/>
              </a:rPr>
              <a:t>MATKUL  ALGORITMA DAN STRUKTUR DATA</a:t>
            </a:r>
            <a:br>
              <a:rPr lang="en-ID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ID" sz="2800" b="1" dirty="0">
                <a:latin typeface="Times New Roman" pitchFamily="18" charset="0"/>
                <a:cs typeface="Times New Roman" pitchFamily="18" charset="0"/>
              </a:rPr>
              <a:t>UNIVERSITAS MUHAMMADIYAH KOTABUMI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D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024554" y="5359791"/>
            <a:ext cx="85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8" name="TextBox 297"/>
          <p:cNvSpPr txBox="1"/>
          <p:nvPr/>
        </p:nvSpPr>
        <p:spPr>
          <a:xfrm>
            <a:off x="2954215" y="4586068"/>
            <a:ext cx="817332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1" dirty="0" smtClean="0">
                <a:latin typeface="Times New Roman" pitchFamily="18" charset="0"/>
                <a:cs typeface="Times New Roman" pitchFamily="18" charset="0"/>
              </a:rPr>
              <a:t>FAKULTAS TEKNIK DAN ILMU KOMPUTER PRODI SISTEM DAN TEKNOLOGI INFORMASI</a:t>
            </a:r>
          </a:p>
          <a:p>
            <a:pPr algn="ctr"/>
            <a:r>
              <a:rPr lang="en-ID" sz="2000" b="1" dirty="0" smtClean="0">
                <a:latin typeface="Times New Roman" pitchFamily="18" charset="0"/>
                <a:cs typeface="Times New Roman" pitchFamily="18" charset="0"/>
              </a:rPr>
              <a:t> 1A</a:t>
            </a:r>
          </a:p>
          <a:p>
            <a:pPr algn="ctr"/>
            <a:r>
              <a:rPr lang="en-ID" sz="2800" b="1" dirty="0" err="1" smtClean="0">
                <a:latin typeface="Times New Roman" pitchFamily="18" charset="0"/>
                <a:cs typeface="Times New Roman" pitchFamily="18" charset="0"/>
              </a:rPr>
              <a:t>Dosen</a:t>
            </a:r>
            <a:r>
              <a:rPr lang="en-ID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b="1" dirty="0" err="1" smtClean="0">
                <a:latin typeface="Times New Roman" pitchFamily="18" charset="0"/>
                <a:cs typeface="Times New Roman" pitchFamily="18" charset="0"/>
              </a:rPr>
              <a:t>pengampu</a:t>
            </a:r>
            <a:r>
              <a:rPr lang="en-ID" sz="2800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algn="ctr"/>
            <a:r>
              <a:rPr lang="en-ID" sz="2800" b="1" dirty="0" err="1" smtClean="0">
                <a:latin typeface="Times New Roman" pitchFamily="18" charset="0"/>
                <a:cs typeface="Times New Roman" pitchFamily="18" charset="0"/>
              </a:rPr>
              <a:t>Bapak</a:t>
            </a:r>
            <a:r>
              <a:rPr lang="en-ID" sz="2800" b="1" dirty="0" smtClean="0">
                <a:latin typeface="Times New Roman" pitchFamily="18" charset="0"/>
                <a:cs typeface="Times New Roman" pitchFamily="18" charset="0"/>
              </a:rPr>
              <a:t> Hartono </a:t>
            </a:r>
            <a:r>
              <a:rPr lang="en-ID" sz="2800" b="1" dirty="0" err="1" smtClean="0">
                <a:latin typeface="Times New Roman" pitchFamily="18" charset="0"/>
                <a:cs typeface="Times New Roman" pitchFamily="18" charset="0"/>
              </a:rPr>
              <a:t>S.pd</a:t>
            </a:r>
            <a:r>
              <a:rPr lang="en-ID" sz="2800" b="1" dirty="0" smtClean="0">
                <a:latin typeface="Times New Roman" pitchFamily="18" charset="0"/>
                <a:cs typeface="Times New Roman" pitchFamily="18" charset="0"/>
              </a:rPr>
              <a:t>., M.T.I</a:t>
            </a:r>
            <a:r>
              <a:rPr lang="en-ID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299" name="Picture 298" descr="LOGO-UMKO-L-resize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2705" y="1969478"/>
            <a:ext cx="2657939" cy="24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9853555"/>
      </p:ext>
    </p:extLst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0.7332 -0.0032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54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8">
            <a:extLst>
              <a:ext uri="{FF2B5EF4-FFF2-40B4-BE49-F238E27FC236}">
                <a16:creationId xmlns:a16="http://schemas.microsoft.com/office/drawing/2014/main" xmlns="" id="{D826A8B0-0BCE-442B-9378-59B07041B6A0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47" name="Group 47">
              <a:extLst>
                <a:ext uri="{FF2B5EF4-FFF2-40B4-BE49-F238E27FC236}">
                  <a16:creationId xmlns:a16="http://schemas.microsoft.com/office/drawing/2014/main" xmlns="" id="{FBE5D71E-AA40-4C9C-BDDD-C244BC809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50" name="Group 24">
                <a:extLst>
                  <a:ext uri="{FF2B5EF4-FFF2-40B4-BE49-F238E27FC236}">
                    <a16:creationId xmlns:a16="http://schemas.microsoft.com/office/drawing/2014/main" xmlns="" id="{F4C6C7A6-1312-4272-B860-C6B74E3923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3179BE93-1015-48D6-9291-27618785B50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BD0FF9C6-08FD-484A-ABF3-373E81CF394F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A6BF7750-6A87-4DB3-BD0B-FE4F9E328508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0E141FD7-FE18-4F0B-92D0-3AB4F439695C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A49B6ECD-3576-45F4-90F7-D3549402BE52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7840975A-904F-482D-A951-198EF741F01D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F96A2966-F9D9-4E08-8E03-5ECFAFF694A3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xmlns="" id="{BCEA13C0-BC80-45E3-8FD5-79C42943D923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xmlns="" id="{D2D01D4F-9B4D-44B3-A122-822D52EC3398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xmlns="" id="{5DB1BCE5-2521-42E0-96B8-1D4D37868EC8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xmlns="" id="{0D49825A-44F8-4E98-A892-1FBC5E6E0A8A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xmlns="" id="{F022C91F-BF11-4896-B68F-4FEDA368A19E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xmlns="" id="{3827E476-1729-4D8C-BB0D-57DE643D8AFB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xmlns="" id="{D1FFB2E1-D236-4E73-9F5A-4B1EE6BC1268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xmlns="" id="{C3F41C7D-D2E6-4F59-ACAE-F4527081AC6F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xmlns="" id="{F2E8B708-F748-45E4-AE0C-1E4D1627BEF5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xmlns="" id="{ABD71EB9-B748-46E4-8E0E-90494D88AB1C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xmlns="" id="{499C9C72-2CDB-49F6-9755-C8CCF24F5B84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xmlns="" id="{831031FE-0E93-4B2E-83A3-CBD5C477520F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xmlns="" id="{0D0A90CB-3A2D-4CFC-853D-E1F1902E3015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 46">
                <a:extLst>
                  <a:ext uri="{FF2B5EF4-FFF2-40B4-BE49-F238E27FC236}">
                    <a16:creationId xmlns:a16="http://schemas.microsoft.com/office/drawing/2014/main" xmlns="" id="{514326A2-8263-467A-A2A5-26263087D9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F1AF2904-BB8E-4762-BD15-D3E86BF18A7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9BE96A45-C2D2-4FFA-8BA7-877A8859088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6930289E-99D7-41C8-9CAB-9A84EE45B00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4317317D-792B-48B8-950E-7CB91D963B3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664486AA-03E1-4122-B46A-DE8D80A5A05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976A8099-07FB-4068-9FAB-AA0E928F012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2DB08DAC-E2AA-40DD-8D9B-462093DDCAA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71AE8E4C-DE54-4550-A655-7D87A6099FD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4760FA93-96B4-43AA-BE05-4F113102B84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73FE008E-460F-45CF-8B36-DF91074C366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xmlns="" id="{BB6A7A8D-E095-48CC-ACD0-B8E385A6F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17" name="Group 49">
                <a:extLst>
                  <a:ext uri="{FF2B5EF4-FFF2-40B4-BE49-F238E27FC236}">
                    <a16:creationId xmlns:a16="http://schemas.microsoft.com/office/drawing/2014/main" xmlns="" id="{80BFF44C-A899-47E9-9826-36B7E0B3F7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76E3C791-E114-4596-8818-DB34D4A5923B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420C154E-0CAB-4F72-9D26-536913ABA8FE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02E8BFD4-EF5F-476D-A635-8E16208DFA16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5DCEEB00-8430-4C11-810C-D338F0B37D95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4106F453-DB8E-41EE-A87E-5239464DBA4E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605E435B-8CCB-4E24-BCDC-4624E6C77031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0963EEAE-07DE-4429-9CF2-A6C6B0D50020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xmlns="" id="{617304F1-B270-483E-8052-49A5D50428E4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xmlns="" id="{EF1EFC77-FD50-488D-A6F6-54DD54990B4E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78470B2D-D919-41E5-A864-78C045305BB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7BC5F549-5FF3-4D64-8118-32C8C51A30DC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6B1D2FA1-0AE3-4798-9434-4CC24E987B2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7927BA54-D8ED-481D-9733-E532A4EB9639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6B1DC690-35AA-4BE8-BA20-CF02E9CA7733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004397A2-4786-4A2D-A288-5AAE136AF1E8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501E433F-4CBD-492F-BDC3-12C23D584D51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4B682288-1884-4822-AF87-D1355915A842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717EDEC5-1CFD-415E-93ED-05A4CF7FE4FB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1855A71C-F43D-4872-881C-7BCCC49A73CC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7EA486C0-0E0A-4CCB-A7C0-8E85B8E862BC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50">
                <a:extLst>
                  <a:ext uri="{FF2B5EF4-FFF2-40B4-BE49-F238E27FC236}">
                    <a16:creationId xmlns:a16="http://schemas.microsoft.com/office/drawing/2014/main" xmlns="" id="{2532B308-3FFB-45D1-9FB4-F01DC0EB0C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D3140218-7FB6-4C79-B40D-9D27EE8E17C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00B82349-7CCA-4AE4-BBE0-7DDDC4EABB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1940C484-F4FB-4549-AAA1-1D5F7C8569F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73CB973F-B434-4C05-B984-FF1F9024897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06A0E612-6831-45D2-A28D-631BD7E629E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B28D31BA-F746-4435-B7D8-5D164642BD4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43097AA9-1DDF-4FD7-B050-BFFDA040383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993553F7-88A6-4F62-8211-217C0EBE9AF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4524C5D8-6D42-46EC-8676-22D697B9AC7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FB9949F8-7DDB-4697-AA37-D5D3D354029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BDC22EBB-A49F-4E1F-8C48-C12AC904819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82">
              <a:extLst>
                <a:ext uri="{FF2B5EF4-FFF2-40B4-BE49-F238E27FC236}">
                  <a16:creationId xmlns:a16="http://schemas.microsoft.com/office/drawing/2014/main" xmlns="" id="{CC238D2F-0548-43C2-B0A8-7D57D0790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xmlns="" id="{B46B6EE0-044A-4342-A0D3-2267852EA8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AC982475-A3AF-4651-912D-C5168DE9293A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2D88FE50-2955-4FE7-91B8-8B5A8D7389A9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1E71750B-115D-4498-8E9B-FD8D57C1794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E3F9D636-2045-4370-91CB-C65164B8E5E7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D5713159-0EA5-471F-B35D-6F314F73FEEB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BF265E63-19C4-43FB-9F2E-5FDB8B55B03E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C3C5B2E3-2C7C-43AC-BDD3-8FC9FDE601A3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xmlns="" id="{CF204B63-525D-45B4-83C9-5F3E163D0C4C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xmlns="" id="{AFBA6471-633A-4417-85A2-C9E98DEF6B53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8F4EEC09-0F8A-41C7-8BC5-75854B1D786B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59CAFAFE-9DC3-430A-A3F1-185E9C48F909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4E21F8F6-C983-49F5-8365-070CBEA3774B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EA55975A-D81C-4909-90A3-024EAF0300DE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9125D038-4E49-4FC4-857C-D8C9787536F5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0A156B96-D5F1-40F6-9372-176B8676DEEB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3490DF83-BC37-4836-9F1C-C4678E87F5D5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820C1E5B-D6F9-43AA-9F7F-F0FDFC82E7D8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F9B50CD6-84B8-424E-A251-304C9474028E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D068F913-1F9D-4B42-8188-2ADCA1558D23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ED0FC9BE-7968-4135-AEE5-BD419BA1F94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xmlns="" id="{A6FF079E-AB39-4D01-8E16-AE9A77122F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D8ABBB48-2DA8-45C7-B83C-6A03342F767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BCD66626-3A61-4DC6-A357-EAC7DE97C0B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63325416-C91E-4262-AFC4-B22C519723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FACFA072-C38B-40C1-9CD5-5657F6F353B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8C71B9AE-1828-491E-A109-321FEEAEB63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01C5BB78-CA74-4FCA-85B3-22FC5746094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67228677-CC8F-4566-AB25-D230CE194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F31E4F16-9898-4250-BC1B-BF29E25FDAA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1802DB16-894C-4155-B631-64B5324D6A65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642A1206-E836-4A5A-92FE-550C0A1355A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1625DA95-4D5B-42D8-B4FE-7E70FD8D12F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116">
              <a:extLst>
                <a:ext uri="{FF2B5EF4-FFF2-40B4-BE49-F238E27FC236}">
                  <a16:creationId xmlns:a16="http://schemas.microsoft.com/office/drawing/2014/main" xmlns="" id="{138BB501-7EA0-4BE6-A706-C4D0D59E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51" name="Group 117">
                <a:extLst>
                  <a:ext uri="{FF2B5EF4-FFF2-40B4-BE49-F238E27FC236}">
                    <a16:creationId xmlns:a16="http://schemas.microsoft.com/office/drawing/2014/main" xmlns="" id="{D4B7D7AD-0C20-48E2-AF57-A805E07C73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44AB01D1-8FB6-46BB-8A13-84293DC9B056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CCD76ABC-89DA-476E-9BFF-8B1041962A4C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0B98EC7A-C254-4968-901D-86CC3C7987DB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C3F53915-AC9D-4D0D-8BD3-6006095FBC74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50805331-6218-423D-A76E-56CCAC5837CD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04B6922F-3CD7-4538-8CC5-4D196A48B7F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A5AFAC32-F19C-490C-9327-2CB729C94E3B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xmlns="" id="{0CBDCDD7-6590-4257-A393-CF243BA5F30D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xmlns="" id="{42C18575-1853-4B45-A54F-521F3C17138D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9063DEA3-CFD4-46E7-96DC-80CA081C49B7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F95343F9-4398-48C7-848E-4907A9C3A610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BEB4C0E9-16B4-44C5-8555-704A643C8733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E68011E8-8DE0-4CD1-8694-FD0D4672F557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D14B13D2-F563-46BC-B5AE-EF6F2C80AE4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B36DB6A2-683B-47C8-ADB6-31B630A9FD2E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65E528AC-41ED-441A-B043-EEB42939CA27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CD0414D9-37BF-4DEC-853C-C858C3E89ED4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2507929E-6A1F-4416-86C2-25FBC80AA62F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49901B14-FBDC-43A8-99BC-597D5C74701A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0B4A8BC4-380D-4DC0-AA1D-9D1DF31C0BD2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118">
                <a:extLst>
                  <a:ext uri="{FF2B5EF4-FFF2-40B4-BE49-F238E27FC236}">
                    <a16:creationId xmlns:a16="http://schemas.microsoft.com/office/drawing/2014/main" xmlns="" id="{5B599DFE-2760-4F58-9EBB-A7780D6098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C5035A3C-AE46-4F0A-82BF-523503D6DF8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38BC251F-6446-4CBA-8084-98E2B644686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5706E997-5110-4A97-A24B-77DBA260E0A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DDBE059C-6B8D-4FF2-890E-C7282009A63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7CD8415D-9205-4DBF-9725-9ACA3D21A5F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F7F684A4-B623-4B69-8AA6-1DF35715542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C2D8F38E-75AF-41C5-B451-0D1ABEEE38D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905C86B6-7BC1-4BDA-94FA-1B98BD75166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E283CA52-CC52-4E49-8094-0F014D7BC39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23C69BC8-07DC-4571-9B2B-05E0FF0D13F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52706034-FE74-432E-A6D6-737D038FDB2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5850B2AA-1590-4FA2-84D2-E14E3BDE4229}"/>
              </a:ext>
            </a:extLst>
          </p:cNvPr>
          <p:cNvSpPr/>
          <p:nvPr/>
        </p:nvSpPr>
        <p:spPr>
          <a:xfrm>
            <a:off x="217822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47B80175-90A0-4700-8854-1CA76E1DA9B0}"/>
              </a:ext>
            </a:extLst>
          </p:cNvPr>
          <p:cNvGrpSpPr/>
          <p:nvPr/>
        </p:nvGrpSpPr>
        <p:grpSpPr>
          <a:xfrm>
            <a:off x="0" y="315913"/>
            <a:ext cx="11816250" cy="6261100"/>
            <a:chOff x="-9043699" y="315913"/>
            <a:chExt cx="11816250" cy="62611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19B84D01-C8FC-4545-BBB3-70A0A77619FD}"/>
                </a:ext>
              </a:extLst>
            </p:cNvPr>
            <p:cNvGrpSpPr/>
            <p:nvPr/>
          </p:nvGrpSpPr>
          <p:grpSpPr>
            <a:xfrm>
              <a:off x="-9043699" y="315913"/>
              <a:ext cx="11816250" cy="6261100"/>
              <a:chOff x="-9043699" y="315913"/>
              <a:chExt cx="11816250" cy="62611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A8DA27F4-5D98-43EB-BE18-FC8AC1BB88E4}"/>
                  </a:ext>
                </a:extLst>
              </p:cNvPr>
              <p:cNvSpPr/>
              <p:nvPr/>
            </p:nvSpPr>
            <p:spPr>
              <a:xfrm>
                <a:off x="-9043699" y="315913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C28C2E6-CE70-4495-ACE1-481D06AB7E2F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ECB3432-8BCC-41C2-A709-C6805A6A39B3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EA9E492-588B-4E84-9F5A-020F304287AD}"/>
              </a:ext>
            </a:extLst>
          </p:cNvPr>
          <p:cNvGrpSpPr/>
          <p:nvPr/>
        </p:nvGrpSpPr>
        <p:grpSpPr>
          <a:xfrm>
            <a:off x="-202517" y="331170"/>
            <a:ext cx="11812628" cy="6261100"/>
            <a:chOff x="-9350950" y="325438"/>
            <a:chExt cx="11812628" cy="62611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A5762B41-B44E-47B7-9B4D-4FCC6CC2E5C4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AE71087D-321E-4C5E-9845-3ED099CD1D63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DFEF2C1-5EAC-421A-8D56-306FBA1A0127}"/>
              </a:ext>
            </a:extLst>
          </p:cNvPr>
          <p:cNvGrpSpPr/>
          <p:nvPr/>
        </p:nvGrpSpPr>
        <p:grpSpPr>
          <a:xfrm>
            <a:off x="-9694425" y="312738"/>
            <a:ext cx="11808615" cy="6261100"/>
            <a:chOff x="-9694425" y="312738"/>
            <a:chExt cx="11808615" cy="62611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C1AA2A1F-031A-4E89-BE37-AE88C81BBE07}"/>
                </a:ext>
              </a:extLst>
            </p:cNvPr>
            <p:cNvSpPr/>
            <p:nvPr/>
          </p:nvSpPr>
          <p:spPr>
            <a:xfrm>
              <a:off x="-9694425" y="312738"/>
              <a:ext cx="11772513" cy="6261100"/>
            </a:xfrm>
            <a:custGeom>
              <a:avLst/>
              <a:gdLst>
                <a:gd name="connsiteX0" fmla="*/ 383117 w 11772513"/>
                <a:gd name="connsiteY0" fmla="*/ 0 h 6261100"/>
                <a:gd name="connsiteX1" fmla="*/ 10665883 w 11772513"/>
                <a:gd name="connsiteY1" fmla="*/ 0 h 6261100"/>
                <a:gd name="connsiteX2" fmla="*/ 11049000 w 11772513"/>
                <a:gd name="connsiteY2" fmla="*/ 383117 h 6261100"/>
                <a:gd name="connsiteX3" fmla="*/ 11049000 w 11772513"/>
                <a:gd name="connsiteY3" fmla="*/ 3245750 h 6261100"/>
                <a:gd name="connsiteX4" fmla="*/ 11579277 w 11772513"/>
                <a:gd name="connsiteY4" fmla="*/ 3245750 h 6261100"/>
                <a:gd name="connsiteX5" fmla="*/ 11772513 w 11772513"/>
                <a:gd name="connsiteY5" fmla="*/ 3438986 h 6261100"/>
                <a:gd name="connsiteX6" fmla="*/ 11772513 w 11772513"/>
                <a:gd name="connsiteY6" fmla="*/ 3719881 h 6261100"/>
                <a:gd name="connsiteX7" fmla="*/ 11579277 w 11772513"/>
                <a:gd name="connsiteY7" fmla="*/ 3913117 h 6261100"/>
                <a:gd name="connsiteX8" fmla="*/ 11049000 w 11772513"/>
                <a:gd name="connsiteY8" fmla="*/ 3913117 h 6261100"/>
                <a:gd name="connsiteX9" fmla="*/ 11049000 w 11772513"/>
                <a:gd name="connsiteY9" fmla="*/ 5877983 h 6261100"/>
                <a:gd name="connsiteX10" fmla="*/ 10665883 w 11772513"/>
                <a:gd name="connsiteY10" fmla="*/ 6261100 h 6261100"/>
                <a:gd name="connsiteX11" fmla="*/ 383117 w 11772513"/>
                <a:gd name="connsiteY11" fmla="*/ 6261100 h 6261100"/>
                <a:gd name="connsiteX12" fmla="*/ 0 w 11772513"/>
                <a:gd name="connsiteY12" fmla="*/ 5877983 h 6261100"/>
                <a:gd name="connsiteX13" fmla="*/ 0 w 11772513"/>
                <a:gd name="connsiteY13" fmla="*/ 383117 h 6261100"/>
                <a:gd name="connsiteX14" fmla="*/ 383117 w 11772513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3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3245750"/>
                  </a:lnTo>
                  <a:lnTo>
                    <a:pt x="11579277" y="3245750"/>
                  </a:lnTo>
                  <a:cubicBezTo>
                    <a:pt x="11685998" y="3245750"/>
                    <a:pt x="11772513" y="3332265"/>
                    <a:pt x="11772513" y="3438986"/>
                  </a:cubicBezTo>
                  <a:lnTo>
                    <a:pt x="11772513" y="3719881"/>
                  </a:lnTo>
                  <a:cubicBezTo>
                    <a:pt x="11772513" y="3826602"/>
                    <a:pt x="11685998" y="3913117"/>
                    <a:pt x="11579277" y="3913117"/>
                  </a:cubicBezTo>
                  <a:lnTo>
                    <a:pt x="11049000" y="3913117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D6A1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43D9B306-BB88-4BE1-95D9-98C76590A066}"/>
                </a:ext>
              </a:extLst>
            </p:cNvPr>
            <p:cNvSpPr txBox="1"/>
            <p:nvPr/>
          </p:nvSpPr>
          <p:spPr>
            <a:xfrm>
              <a:off x="1193825" y="3570437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1V</a:t>
              </a:r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D60176A2-D5DC-4CFF-A9BE-B20175F611BF}"/>
              </a:ext>
            </a:extLst>
          </p:cNvPr>
          <p:cNvSpPr/>
          <p:nvPr/>
        </p:nvSpPr>
        <p:spPr>
          <a:xfrm>
            <a:off x="-10047826" y="314492"/>
            <a:ext cx="11773674" cy="6275384"/>
          </a:xfrm>
          <a:custGeom>
            <a:avLst/>
            <a:gdLst>
              <a:gd name="connsiteX0" fmla="*/ 360144 w 11773674"/>
              <a:gd name="connsiteY0" fmla="*/ 0 h 6275384"/>
              <a:gd name="connsiteX1" fmla="*/ 10690327 w 11773674"/>
              <a:gd name="connsiteY1" fmla="*/ 0 h 6275384"/>
              <a:gd name="connsiteX2" fmla="*/ 11050471 w 11773674"/>
              <a:gd name="connsiteY2" fmla="*/ 360144 h 6275384"/>
              <a:gd name="connsiteX3" fmla="*/ 11050471 w 11773674"/>
              <a:gd name="connsiteY3" fmla="*/ 4186739 h 6275384"/>
              <a:gd name="connsiteX4" fmla="*/ 11567444 w 11773674"/>
              <a:gd name="connsiteY4" fmla="*/ 4186739 h 6275384"/>
              <a:gd name="connsiteX5" fmla="*/ 11773674 w 11773674"/>
              <a:gd name="connsiteY5" fmla="*/ 4392969 h 6275384"/>
              <a:gd name="connsiteX6" fmla="*/ 11773674 w 11773674"/>
              <a:gd name="connsiteY6" fmla="*/ 4640911 h 6275384"/>
              <a:gd name="connsiteX7" fmla="*/ 11567444 w 11773674"/>
              <a:gd name="connsiteY7" fmla="*/ 4847141 h 6275384"/>
              <a:gd name="connsiteX8" fmla="*/ 11050471 w 11773674"/>
              <a:gd name="connsiteY8" fmla="*/ 4847141 h 6275384"/>
              <a:gd name="connsiteX9" fmla="*/ 11050471 w 11773674"/>
              <a:gd name="connsiteY9" fmla="*/ 5915240 h 6275384"/>
              <a:gd name="connsiteX10" fmla="*/ 10690327 w 11773674"/>
              <a:gd name="connsiteY10" fmla="*/ 6275384 h 6275384"/>
              <a:gd name="connsiteX11" fmla="*/ 360144 w 11773674"/>
              <a:gd name="connsiteY11" fmla="*/ 6275384 h 6275384"/>
              <a:gd name="connsiteX12" fmla="*/ 0 w 11773674"/>
              <a:gd name="connsiteY12" fmla="*/ 5915240 h 6275384"/>
              <a:gd name="connsiteX13" fmla="*/ 0 w 11773674"/>
              <a:gd name="connsiteY13" fmla="*/ 360144 h 6275384"/>
              <a:gd name="connsiteX14" fmla="*/ 360144 w 11773674"/>
              <a:gd name="connsiteY14" fmla="*/ 0 h 627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3674" h="6275384">
                <a:moveTo>
                  <a:pt x="360144" y="0"/>
                </a:moveTo>
                <a:lnTo>
                  <a:pt x="10690327" y="0"/>
                </a:lnTo>
                <a:cubicBezTo>
                  <a:pt x="10889229" y="0"/>
                  <a:pt x="11050471" y="161242"/>
                  <a:pt x="11050471" y="360144"/>
                </a:cubicBezTo>
                <a:lnTo>
                  <a:pt x="11050471" y="4186739"/>
                </a:lnTo>
                <a:lnTo>
                  <a:pt x="11567444" y="4186739"/>
                </a:lnTo>
                <a:cubicBezTo>
                  <a:pt x="11681342" y="4186739"/>
                  <a:pt x="11773674" y="4279071"/>
                  <a:pt x="11773674" y="4392969"/>
                </a:cubicBezTo>
                <a:lnTo>
                  <a:pt x="11773674" y="4640911"/>
                </a:lnTo>
                <a:cubicBezTo>
                  <a:pt x="11773674" y="4754809"/>
                  <a:pt x="11681342" y="4847141"/>
                  <a:pt x="11567444" y="4847141"/>
                </a:cubicBezTo>
                <a:lnTo>
                  <a:pt x="11050471" y="4847141"/>
                </a:lnTo>
                <a:lnTo>
                  <a:pt x="11050471" y="5915240"/>
                </a:lnTo>
                <a:cubicBezTo>
                  <a:pt x="11050471" y="6114142"/>
                  <a:pt x="10889229" y="6275384"/>
                  <a:pt x="10690327" y="6275384"/>
                </a:cubicBezTo>
                <a:lnTo>
                  <a:pt x="360144" y="6275384"/>
                </a:lnTo>
                <a:cubicBezTo>
                  <a:pt x="161242" y="6275384"/>
                  <a:pt x="0" y="6114142"/>
                  <a:pt x="0" y="5915240"/>
                </a:cubicBezTo>
                <a:lnTo>
                  <a:pt x="0" y="360144"/>
                </a:lnTo>
                <a:cubicBezTo>
                  <a:pt x="0" y="161242"/>
                  <a:pt x="161242" y="0"/>
                  <a:pt x="360144" y="0"/>
                </a:cubicBezTo>
                <a:close/>
              </a:path>
            </a:pathLst>
          </a:custGeom>
          <a:solidFill>
            <a:srgbClr val="EAB7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04CDD2EA-2816-428A-87A9-F4DFF84DF21E}"/>
              </a:ext>
            </a:extLst>
          </p:cNvPr>
          <p:cNvSpPr/>
          <p:nvPr/>
        </p:nvSpPr>
        <p:spPr>
          <a:xfrm>
            <a:off x="-10349897" y="298450"/>
            <a:ext cx="11756356" cy="6261100"/>
          </a:xfrm>
          <a:custGeom>
            <a:avLst/>
            <a:gdLst>
              <a:gd name="connsiteX0" fmla="*/ 383117 w 11756356"/>
              <a:gd name="connsiteY0" fmla="*/ 0 h 6261100"/>
              <a:gd name="connsiteX1" fmla="*/ 10665883 w 11756356"/>
              <a:gd name="connsiteY1" fmla="*/ 0 h 6261100"/>
              <a:gd name="connsiteX2" fmla="*/ 11049000 w 11756356"/>
              <a:gd name="connsiteY2" fmla="*/ 383117 h 6261100"/>
              <a:gd name="connsiteX3" fmla="*/ 11049000 w 11756356"/>
              <a:gd name="connsiteY3" fmla="*/ 5186714 h 6261100"/>
              <a:gd name="connsiteX4" fmla="*/ 11563120 w 11756356"/>
              <a:gd name="connsiteY4" fmla="*/ 5186714 h 6261100"/>
              <a:gd name="connsiteX5" fmla="*/ 11756356 w 11756356"/>
              <a:gd name="connsiteY5" fmla="*/ 5379950 h 6261100"/>
              <a:gd name="connsiteX6" fmla="*/ 11756356 w 11756356"/>
              <a:gd name="connsiteY6" fmla="*/ 5660845 h 6261100"/>
              <a:gd name="connsiteX7" fmla="*/ 11563120 w 11756356"/>
              <a:gd name="connsiteY7" fmla="*/ 5854081 h 6261100"/>
              <a:gd name="connsiteX8" fmla="*/ 11049000 w 11756356"/>
              <a:gd name="connsiteY8" fmla="*/ 5854081 h 6261100"/>
              <a:gd name="connsiteX9" fmla="*/ 11049000 w 11756356"/>
              <a:gd name="connsiteY9" fmla="*/ 5877983 h 6261100"/>
              <a:gd name="connsiteX10" fmla="*/ 10665883 w 11756356"/>
              <a:gd name="connsiteY10" fmla="*/ 6261100 h 6261100"/>
              <a:gd name="connsiteX11" fmla="*/ 383117 w 11756356"/>
              <a:gd name="connsiteY11" fmla="*/ 6261100 h 6261100"/>
              <a:gd name="connsiteX12" fmla="*/ 0 w 11756356"/>
              <a:gd name="connsiteY12" fmla="*/ 5877983 h 6261100"/>
              <a:gd name="connsiteX13" fmla="*/ 0 w 11756356"/>
              <a:gd name="connsiteY13" fmla="*/ 383117 h 6261100"/>
              <a:gd name="connsiteX14" fmla="*/ 383117 w 11756356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5186714"/>
                </a:lnTo>
                <a:lnTo>
                  <a:pt x="11563120" y="5186714"/>
                </a:lnTo>
                <a:cubicBezTo>
                  <a:pt x="11669841" y="5186714"/>
                  <a:pt x="11756356" y="5273229"/>
                  <a:pt x="11756356" y="5379950"/>
                </a:cubicBezTo>
                <a:lnTo>
                  <a:pt x="11756356" y="5660845"/>
                </a:lnTo>
                <a:cubicBezTo>
                  <a:pt x="11756356" y="5767566"/>
                  <a:pt x="11669841" y="5854081"/>
                  <a:pt x="11563120" y="5854081"/>
                </a:cubicBezTo>
                <a:lnTo>
                  <a:pt x="11049000" y="5854081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FFE7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A5ED874-E86F-4080-B535-BC7803A32C91}"/>
              </a:ext>
            </a:extLst>
          </p:cNvPr>
          <p:cNvSpPr txBox="1"/>
          <p:nvPr/>
        </p:nvSpPr>
        <p:spPr>
          <a:xfrm>
            <a:off x="11084298" y="64904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8FCAC44-48A8-47EA-AC8D-1B418C34474D}"/>
              </a:ext>
            </a:extLst>
          </p:cNvPr>
          <p:cNvSpPr txBox="1"/>
          <p:nvPr/>
        </p:nvSpPr>
        <p:spPr>
          <a:xfrm>
            <a:off x="837366" y="446600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v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15A0FFC-F544-4749-832E-39FF440829BF}"/>
              </a:ext>
            </a:extLst>
          </p:cNvPr>
          <p:cNvSpPr txBox="1"/>
          <p:nvPr/>
        </p:nvSpPr>
        <p:spPr>
          <a:xfrm>
            <a:off x="557524" y="5494974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6A16B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rgbClr val="D6A16B"/>
                </a:solidFill>
                <a:latin typeface="DK Lemon Yellow Sun" panose="02000000000000000000" pitchFamily="50" charset="0"/>
              </a:rPr>
              <a:t>vi</a:t>
            </a:r>
            <a:endParaRPr lang="en-US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6BFF1A45-977F-4776-93DC-B1B568F00772}"/>
              </a:ext>
            </a:extLst>
          </p:cNvPr>
          <p:cNvSpPr txBox="1"/>
          <p:nvPr/>
        </p:nvSpPr>
        <p:spPr>
          <a:xfrm>
            <a:off x="2122685" y="787494"/>
            <a:ext cx="82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dirty="0">
                <a:latin typeface="Times New Roman" pitchFamily="18" charset="0"/>
                <a:cs typeface="Times New Roman" pitchFamily="18" charset="0"/>
              </a:rPr>
              <a:t>MENAMBAH SAMPUL DIAWAL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DCA2688-FB96-9EBB-0748-E48A6833F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910" y="3321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C095CE66-227E-7CEB-545D-B378431D3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910" y="58388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EF25777-DCE5-CDC9-7263-A7EAC19C8DCC}"/>
              </a:ext>
            </a:extLst>
          </p:cNvPr>
          <p:cNvSpPr txBox="1"/>
          <p:nvPr/>
        </p:nvSpPr>
        <p:spPr>
          <a:xfrm>
            <a:off x="1879402" y="2094109"/>
            <a:ext cx="8799207" cy="220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>
              <a:lnSpc>
                <a:spcPts val="1130"/>
              </a:lnSpc>
              <a:spcBef>
                <a:spcPts val="0"/>
              </a:spcBef>
              <a:spcAft>
                <a:spcPts val="0"/>
              </a:spcAft>
              <a:buSzPts val="1400"/>
              <a:tabLst>
                <a:tab pos="614680" algn="l"/>
              </a:tabLst>
            </a:pPr>
            <a:r>
              <a:rPr lang="en-US" sz="2000" b="1" spc="-5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Penambahan</a:t>
            </a:r>
            <a:r>
              <a:rPr lang="en-US" sz="2000" b="1" spc="-2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b="1" spc="-5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elemen</a:t>
            </a:r>
            <a:r>
              <a:rPr lang="en-US" sz="2000" b="1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di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b="1" spc="-5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awal</a:t>
            </a:r>
            <a:r>
              <a:rPr lang="en-US" sz="2000" b="1" spc="-2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b="1" spc="-5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ketika</a:t>
            </a:r>
            <a:r>
              <a:rPr lang="en-US" sz="2000" b="1" spc="-2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linked</a:t>
            </a:r>
            <a:r>
              <a:rPr lang="en-US" sz="2000" b="1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list</a:t>
            </a:r>
            <a:r>
              <a:rPr lang="en-US" sz="2000" b="1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b="1" spc="-5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masih</a:t>
            </a:r>
            <a:r>
              <a:rPr lang="en-US" sz="2000" b="1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b="1" spc="-5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kosong</a:t>
            </a:r>
            <a:endParaRPr lang="en-US" sz="2000" b="1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14045" marR="0">
              <a:spcBef>
                <a:spcPts val="580"/>
              </a:spcBef>
              <a:spcAft>
                <a:spcPts val="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Fungsi</a:t>
            </a:r>
            <a:r>
              <a:rPr lang="en-US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menambah</a:t>
            </a:r>
            <a:r>
              <a:rPr lang="en-US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simpul</a:t>
            </a:r>
            <a:r>
              <a:rPr lang="en-US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di</a:t>
            </a:r>
            <a:r>
              <a:rPr lang="en-US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awal</a:t>
            </a:r>
            <a:r>
              <a:rPr lang="en-US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,</a:t>
            </a:r>
            <a:r>
              <a:rPr lang="en-US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apabila</a:t>
            </a:r>
            <a:r>
              <a:rPr lang="en-US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Linked</a:t>
            </a:r>
            <a:r>
              <a:rPr lang="en-US" i="1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list</a:t>
            </a:r>
            <a:r>
              <a:rPr lang="en-US" i="1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masih</a:t>
            </a:r>
            <a:r>
              <a:rPr lang="en-US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kosong</a:t>
            </a:r>
            <a:r>
              <a:rPr lang="en-US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.</a:t>
            </a:r>
            <a:r>
              <a:rPr lang="en-US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Langkah-</a:t>
            </a:r>
            <a:r>
              <a:rPr lang="en-US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langkahnya</a:t>
            </a:r>
            <a:r>
              <a:rPr lang="en-US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:</a:t>
            </a:r>
            <a:endParaRPr lang="en-US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1143000" marR="0" lvl="2" indent="-228600">
              <a:spcBef>
                <a:spcPts val="60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arenR"/>
              <a:tabLst>
                <a:tab pos="843280" algn="l"/>
              </a:tabLst>
            </a:pPr>
            <a:r>
              <a:rPr lang="en-US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membuat</a:t>
            </a:r>
            <a:r>
              <a:rPr lang="en-US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simpul</a:t>
            </a:r>
            <a:r>
              <a:rPr lang="en-US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baru</a:t>
            </a:r>
            <a:r>
              <a:rPr lang="en-US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kemudian</a:t>
            </a:r>
            <a:r>
              <a:rPr lang="en-US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diisi</a:t>
            </a:r>
            <a:r>
              <a:rPr lang="en-US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info</a:t>
            </a:r>
            <a:r>
              <a:rPr lang="en-US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baru</a:t>
            </a:r>
            <a:r>
              <a:rPr lang="en-US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spc="-5" dirty="0">
              <a:effectLst/>
              <a:latin typeface="Calibri" panose="020F0502020204030204" pitchFamily="34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58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arenR"/>
              <a:tabLst>
                <a:tab pos="843280" algn="l"/>
              </a:tabLst>
            </a:pPr>
            <a:r>
              <a:rPr lang="en-US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simpul</a:t>
            </a:r>
            <a:r>
              <a:rPr lang="en-US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baru</a:t>
            </a:r>
            <a:r>
              <a:rPr lang="en-US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dihubungkan</a:t>
            </a:r>
            <a:r>
              <a:rPr lang="en-US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ke</a:t>
            </a:r>
            <a:r>
              <a:rPr lang="en-US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simpul</a:t>
            </a:r>
            <a:r>
              <a:rPr lang="en-US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awal</a:t>
            </a:r>
            <a:r>
              <a:rPr lang="en-US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0" marR="0" lvl="2" indent="-228600">
              <a:spcBef>
                <a:spcPts val="58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arenR"/>
              <a:tabLst>
                <a:tab pos="84328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penunjuk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diarahkan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simpul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baru</a:t>
            </a:r>
            <a:endParaRPr lang="en-US" sz="1100" spc="-5" dirty="0">
              <a:effectLst/>
              <a:latin typeface="Calibri" panose="020F0502020204030204" pitchFamily="34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image131.jpeg">
            <a:extLst>
              <a:ext uri="{FF2B5EF4-FFF2-40B4-BE49-F238E27FC236}">
                <a16:creationId xmlns:a16="http://schemas.microsoft.com/office/drawing/2014/main" xmlns="" id="{4DC17A69-6A1A-15DB-4E7A-E1AB8C81F50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1105" y="4551639"/>
            <a:ext cx="5153251" cy="15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7332959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8">
            <a:extLst>
              <a:ext uri="{FF2B5EF4-FFF2-40B4-BE49-F238E27FC236}">
                <a16:creationId xmlns:a16="http://schemas.microsoft.com/office/drawing/2014/main" xmlns="" id="{D826A8B0-0BCE-442B-9378-59B07041B6A0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47" name="Group 47">
              <a:extLst>
                <a:ext uri="{FF2B5EF4-FFF2-40B4-BE49-F238E27FC236}">
                  <a16:creationId xmlns:a16="http://schemas.microsoft.com/office/drawing/2014/main" xmlns="" id="{FBE5D71E-AA40-4C9C-BDDD-C244BC809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50" name="Group 24">
                <a:extLst>
                  <a:ext uri="{FF2B5EF4-FFF2-40B4-BE49-F238E27FC236}">
                    <a16:creationId xmlns:a16="http://schemas.microsoft.com/office/drawing/2014/main" xmlns="" id="{F4C6C7A6-1312-4272-B860-C6B74E3923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3179BE93-1015-48D6-9291-27618785B50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BD0FF9C6-08FD-484A-ABF3-373E81CF394F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A6BF7750-6A87-4DB3-BD0B-FE4F9E328508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0E141FD7-FE18-4F0B-92D0-3AB4F439695C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A49B6ECD-3576-45F4-90F7-D3549402BE52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7840975A-904F-482D-A951-198EF741F01D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F96A2966-F9D9-4E08-8E03-5ECFAFF694A3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xmlns="" id="{BCEA13C0-BC80-45E3-8FD5-79C42943D923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xmlns="" id="{D2D01D4F-9B4D-44B3-A122-822D52EC3398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xmlns="" id="{5DB1BCE5-2521-42E0-96B8-1D4D37868EC8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xmlns="" id="{0D49825A-44F8-4E98-A892-1FBC5E6E0A8A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xmlns="" id="{F022C91F-BF11-4896-B68F-4FEDA368A19E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xmlns="" id="{3827E476-1729-4D8C-BB0D-57DE643D8AFB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xmlns="" id="{D1FFB2E1-D236-4E73-9F5A-4B1EE6BC1268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xmlns="" id="{C3F41C7D-D2E6-4F59-ACAE-F4527081AC6F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xmlns="" id="{F2E8B708-F748-45E4-AE0C-1E4D1627BEF5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xmlns="" id="{ABD71EB9-B748-46E4-8E0E-90494D88AB1C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xmlns="" id="{499C9C72-2CDB-49F6-9755-C8CCF24F5B84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xmlns="" id="{831031FE-0E93-4B2E-83A3-CBD5C477520F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xmlns="" id="{0D0A90CB-3A2D-4CFC-853D-E1F1902E3015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 46">
                <a:extLst>
                  <a:ext uri="{FF2B5EF4-FFF2-40B4-BE49-F238E27FC236}">
                    <a16:creationId xmlns:a16="http://schemas.microsoft.com/office/drawing/2014/main" xmlns="" id="{514326A2-8263-467A-A2A5-26263087D9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F1AF2904-BB8E-4762-BD15-D3E86BF18A7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9BE96A45-C2D2-4FFA-8BA7-877A8859088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6930289E-99D7-41C8-9CAB-9A84EE45B00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4317317D-792B-48B8-950E-7CB91D963B3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664486AA-03E1-4122-B46A-DE8D80A5A05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976A8099-07FB-4068-9FAB-AA0E928F012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2DB08DAC-E2AA-40DD-8D9B-462093DDCAA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71AE8E4C-DE54-4550-A655-7D87A6099FD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4760FA93-96B4-43AA-BE05-4F113102B84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73FE008E-460F-45CF-8B36-DF91074C366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xmlns="" id="{BB6A7A8D-E095-48CC-ACD0-B8E385A6F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17" name="Group 49">
                <a:extLst>
                  <a:ext uri="{FF2B5EF4-FFF2-40B4-BE49-F238E27FC236}">
                    <a16:creationId xmlns:a16="http://schemas.microsoft.com/office/drawing/2014/main" xmlns="" id="{80BFF44C-A899-47E9-9826-36B7E0B3F7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76E3C791-E114-4596-8818-DB34D4A5923B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420C154E-0CAB-4F72-9D26-536913ABA8FE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02E8BFD4-EF5F-476D-A635-8E16208DFA16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5DCEEB00-8430-4C11-810C-D338F0B37D95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4106F453-DB8E-41EE-A87E-5239464DBA4E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605E435B-8CCB-4E24-BCDC-4624E6C77031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0963EEAE-07DE-4429-9CF2-A6C6B0D50020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xmlns="" id="{617304F1-B270-483E-8052-49A5D50428E4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xmlns="" id="{EF1EFC77-FD50-488D-A6F6-54DD54990B4E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78470B2D-D919-41E5-A864-78C045305BB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7BC5F549-5FF3-4D64-8118-32C8C51A30DC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6B1D2FA1-0AE3-4798-9434-4CC24E987B2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7927BA54-D8ED-481D-9733-E532A4EB9639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6B1DC690-35AA-4BE8-BA20-CF02E9CA7733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004397A2-4786-4A2D-A288-5AAE136AF1E8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501E433F-4CBD-492F-BDC3-12C23D584D51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4B682288-1884-4822-AF87-D1355915A842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717EDEC5-1CFD-415E-93ED-05A4CF7FE4FB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1855A71C-F43D-4872-881C-7BCCC49A73CC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7EA486C0-0E0A-4CCB-A7C0-8E85B8E862BC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50">
                <a:extLst>
                  <a:ext uri="{FF2B5EF4-FFF2-40B4-BE49-F238E27FC236}">
                    <a16:creationId xmlns:a16="http://schemas.microsoft.com/office/drawing/2014/main" xmlns="" id="{2532B308-3FFB-45D1-9FB4-F01DC0EB0C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D3140218-7FB6-4C79-B40D-9D27EE8E17C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00B82349-7CCA-4AE4-BBE0-7DDDC4EABB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1940C484-F4FB-4549-AAA1-1D5F7C8569F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73CB973F-B434-4C05-B984-FF1F9024897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06A0E612-6831-45D2-A28D-631BD7E629E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B28D31BA-F746-4435-B7D8-5D164642BD4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43097AA9-1DDF-4FD7-B050-BFFDA040383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993553F7-88A6-4F62-8211-217C0EBE9AF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4524C5D8-6D42-46EC-8676-22D697B9AC7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FB9949F8-7DDB-4697-AA37-D5D3D354029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BDC22EBB-A49F-4E1F-8C48-C12AC904819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82">
              <a:extLst>
                <a:ext uri="{FF2B5EF4-FFF2-40B4-BE49-F238E27FC236}">
                  <a16:creationId xmlns:a16="http://schemas.microsoft.com/office/drawing/2014/main" xmlns="" id="{CC238D2F-0548-43C2-B0A8-7D57D0790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xmlns="" id="{B46B6EE0-044A-4342-A0D3-2267852EA8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AC982475-A3AF-4651-912D-C5168DE9293A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2D88FE50-2955-4FE7-91B8-8B5A8D7389A9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1E71750B-115D-4498-8E9B-FD8D57C1794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E3F9D636-2045-4370-91CB-C65164B8E5E7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D5713159-0EA5-471F-B35D-6F314F73FEEB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BF265E63-19C4-43FB-9F2E-5FDB8B55B03E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C3C5B2E3-2C7C-43AC-BDD3-8FC9FDE601A3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xmlns="" id="{CF204B63-525D-45B4-83C9-5F3E163D0C4C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xmlns="" id="{AFBA6471-633A-4417-85A2-C9E98DEF6B53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8F4EEC09-0F8A-41C7-8BC5-75854B1D786B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59CAFAFE-9DC3-430A-A3F1-185E9C48F909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4E21F8F6-C983-49F5-8365-070CBEA3774B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EA55975A-D81C-4909-90A3-024EAF0300DE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9125D038-4E49-4FC4-857C-D8C9787536F5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0A156B96-D5F1-40F6-9372-176B8676DEEB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3490DF83-BC37-4836-9F1C-C4678E87F5D5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820C1E5B-D6F9-43AA-9F7F-F0FDFC82E7D8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F9B50CD6-84B8-424E-A251-304C9474028E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D068F913-1F9D-4B42-8188-2ADCA1558D23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ED0FC9BE-7968-4135-AEE5-BD419BA1F94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xmlns="" id="{A6FF079E-AB39-4D01-8E16-AE9A77122F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D8ABBB48-2DA8-45C7-B83C-6A03342F767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BCD66626-3A61-4DC6-A357-EAC7DE97C0B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63325416-C91E-4262-AFC4-B22C519723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FACFA072-C38B-40C1-9CD5-5657F6F353B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8C71B9AE-1828-491E-A109-321FEEAEB63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01C5BB78-CA74-4FCA-85B3-22FC5746094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67228677-CC8F-4566-AB25-D230CE194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F31E4F16-9898-4250-BC1B-BF29E25FDAA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1802DB16-894C-4155-B631-64B5324D6A65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642A1206-E836-4A5A-92FE-550C0A1355A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1625DA95-4D5B-42D8-B4FE-7E70FD8D12F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116">
              <a:extLst>
                <a:ext uri="{FF2B5EF4-FFF2-40B4-BE49-F238E27FC236}">
                  <a16:creationId xmlns:a16="http://schemas.microsoft.com/office/drawing/2014/main" xmlns="" id="{138BB501-7EA0-4BE6-A706-C4D0D59E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51" name="Group 117">
                <a:extLst>
                  <a:ext uri="{FF2B5EF4-FFF2-40B4-BE49-F238E27FC236}">
                    <a16:creationId xmlns:a16="http://schemas.microsoft.com/office/drawing/2014/main" xmlns="" id="{D4B7D7AD-0C20-48E2-AF57-A805E07C73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44AB01D1-8FB6-46BB-8A13-84293DC9B056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CCD76ABC-89DA-476E-9BFF-8B1041962A4C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0B98EC7A-C254-4968-901D-86CC3C7987DB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C3F53915-AC9D-4D0D-8BD3-6006095FBC74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50805331-6218-423D-A76E-56CCAC5837CD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04B6922F-3CD7-4538-8CC5-4D196A48B7F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A5AFAC32-F19C-490C-9327-2CB729C94E3B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xmlns="" id="{0CBDCDD7-6590-4257-A393-CF243BA5F30D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xmlns="" id="{42C18575-1853-4B45-A54F-521F3C17138D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9063DEA3-CFD4-46E7-96DC-80CA081C49B7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F95343F9-4398-48C7-848E-4907A9C3A610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BEB4C0E9-16B4-44C5-8555-704A643C8733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E68011E8-8DE0-4CD1-8694-FD0D4672F557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D14B13D2-F563-46BC-B5AE-EF6F2C80AE4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B36DB6A2-683B-47C8-ADB6-31B630A9FD2E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65E528AC-41ED-441A-B043-EEB42939CA27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CD0414D9-37BF-4DEC-853C-C858C3E89ED4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2507929E-6A1F-4416-86C2-25FBC80AA62F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49901B14-FBDC-43A8-99BC-597D5C74701A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0B4A8BC4-380D-4DC0-AA1D-9D1DF31C0BD2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118">
                <a:extLst>
                  <a:ext uri="{FF2B5EF4-FFF2-40B4-BE49-F238E27FC236}">
                    <a16:creationId xmlns:a16="http://schemas.microsoft.com/office/drawing/2014/main" xmlns="" id="{5B599DFE-2760-4F58-9EBB-A7780D6098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C5035A3C-AE46-4F0A-82BF-523503D6DF8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38BC251F-6446-4CBA-8084-98E2B644686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5706E997-5110-4A97-A24B-77DBA260E0A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DDBE059C-6B8D-4FF2-890E-C7282009A63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7CD8415D-9205-4DBF-9725-9ACA3D21A5F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F7F684A4-B623-4B69-8AA6-1DF35715542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C2D8F38E-75AF-41C5-B451-0D1ABEEE38D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905C86B6-7BC1-4BDA-94FA-1B98BD75166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E283CA52-CC52-4E49-8094-0F014D7BC39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23C69BC8-07DC-4571-9B2B-05E0FF0D13F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52706034-FE74-432E-A6D6-737D038FDB2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5850B2AA-1590-4FA2-84D2-E14E3BDE4229}"/>
              </a:ext>
            </a:extLst>
          </p:cNvPr>
          <p:cNvSpPr/>
          <p:nvPr/>
        </p:nvSpPr>
        <p:spPr>
          <a:xfrm>
            <a:off x="217822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47B80175-90A0-4700-8854-1CA76E1DA9B0}"/>
              </a:ext>
            </a:extLst>
          </p:cNvPr>
          <p:cNvGrpSpPr/>
          <p:nvPr/>
        </p:nvGrpSpPr>
        <p:grpSpPr>
          <a:xfrm>
            <a:off x="0" y="315913"/>
            <a:ext cx="11816250" cy="6261100"/>
            <a:chOff x="-9043699" y="315913"/>
            <a:chExt cx="11816250" cy="62611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19B84D01-C8FC-4545-BBB3-70A0A77619FD}"/>
                </a:ext>
              </a:extLst>
            </p:cNvPr>
            <p:cNvGrpSpPr/>
            <p:nvPr/>
          </p:nvGrpSpPr>
          <p:grpSpPr>
            <a:xfrm>
              <a:off x="-9043699" y="315913"/>
              <a:ext cx="11816250" cy="6261100"/>
              <a:chOff x="-9043699" y="315913"/>
              <a:chExt cx="11816250" cy="62611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A8DA27F4-5D98-43EB-BE18-FC8AC1BB88E4}"/>
                  </a:ext>
                </a:extLst>
              </p:cNvPr>
              <p:cNvSpPr/>
              <p:nvPr/>
            </p:nvSpPr>
            <p:spPr>
              <a:xfrm>
                <a:off x="-9043699" y="315913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C28C2E6-CE70-4495-ACE1-481D06AB7E2F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ECB3432-8BCC-41C2-A709-C6805A6A39B3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EA9E492-588B-4E84-9F5A-020F304287AD}"/>
              </a:ext>
            </a:extLst>
          </p:cNvPr>
          <p:cNvGrpSpPr/>
          <p:nvPr/>
        </p:nvGrpSpPr>
        <p:grpSpPr>
          <a:xfrm>
            <a:off x="-202517" y="331170"/>
            <a:ext cx="11812628" cy="6261100"/>
            <a:chOff x="-9350950" y="325438"/>
            <a:chExt cx="11812628" cy="62611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A5762B41-B44E-47B7-9B4D-4FCC6CC2E5C4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AE71087D-321E-4C5E-9845-3ED099CD1D63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DFEF2C1-5EAC-421A-8D56-306FBA1A0127}"/>
              </a:ext>
            </a:extLst>
          </p:cNvPr>
          <p:cNvGrpSpPr/>
          <p:nvPr/>
        </p:nvGrpSpPr>
        <p:grpSpPr>
          <a:xfrm>
            <a:off x="-9694425" y="312738"/>
            <a:ext cx="11808615" cy="6261100"/>
            <a:chOff x="-9694425" y="312738"/>
            <a:chExt cx="11808615" cy="62611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C1AA2A1F-031A-4E89-BE37-AE88C81BBE07}"/>
                </a:ext>
              </a:extLst>
            </p:cNvPr>
            <p:cNvSpPr/>
            <p:nvPr/>
          </p:nvSpPr>
          <p:spPr>
            <a:xfrm>
              <a:off x="-9694425" y="312738"/>
              <a:ext cx="11772513" cy="6261100"/>
            </a:xfrm>
            <a:custGeom>
              <a:avLst/>
              <a:gdLst>
                <a:gd name="connsiteX0" fmla="*/ 383117 w 11772513"/>
                <a:gd name="connsiteY0" fmla="*/ 0 h 6261100"/>
                <a:gd name="connsiteX1" fmla="*/ 10665883 w 11772513"/>
                <a:gd name="connsiteY1" fmla="*/ 0 h 6261100"/>
                <a:gd name="connsiteX2" fmla="*/ 11049000 w 11772513"/>
                <a:gd name="connsiteY2" fmla="*/ 383117 h 6261100"/>
                <a:gd name="connsiteX3" fmla="*/ 11049000 w 11772513"/>
                <a:gd name="connsiteY3" fmla="*/ 3245750 h 6261100"/>
                <a:gd name="connsiteX4" fmla="*/ 11579277 w 11772513"/>
                <a:gd name="connsiteY4" fmla="*/ 3245750 h 6261100"/>
                <a:gd name="connsiteX5" fmla="*/ 11772513 w 11772513"/>
                <a:gd name="connsiteY5" fmla="*/ 3438986 h 6261100"/>
                <a:gd name="connsiteX6" fmla="*/ 11772513 w 11772513"/>
                <a:gd name="connsiteY6" fmla="*/ 3719881 h 6261100"/>
                <a:gd name="connsiteX7" fmla="*/ 11579277 w 11772513"/>
                <a:gd name="connsiteY7" fmla="*/ 3913117 h 6261100"/>
                <a:gd name="connsiteX8" fmla="*/ 11049000 w 11772513"/>
                <a:gd name="connsiteY8" fmla="*/ 3913117 h 6261100"/>
                <a:gd name="connsiteX9" fmla="*/ 11049000 w 11772513"/>
                <a:gd name="connsiteY9" fmla="*/ 5877983 h 6261100"/>
                <a:gd name="connsiteX10" fmla="*/ 10665883 w 11772513"/>
                <a:gd name="connsiteY10" fmla="*/ 6261100 h 6261100"/>
                <a:gd name="connsiteX11" fmla="*/ 383117 w 11772513"/>
                <a:gd name="connsiteY11" fmla="*/ 6261100 h 6261100"/>
                <a:gd name="connsiteX12" fmla="*/ 0 w 11772513"/>
                <a:gd name="connsiteY12" fmla="*/ 5877983 h 6261100"/>
                <a:gd name="connsiteX13" fmla="*/ 0 w 11772513"/>
                <a:gd name="connsiteY13" fmla="*/ 383117 h 6261100"/>
                <a:gd name="connsiteX14" fmla="*/ 383117 w 11772513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3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3245750"/>
                  </a:lnTo>
                  <a:lnTo>
                    <a:pt x="11579277" y="3245750"/>
                  </a:lnTo>
                  <a:cubicBezTo>
                    <a:pt x="11685998" y="3245750"/>
                    <a:pt x="11772513" y="3332265"/>
                    <a:pt x="11772513" y="3438986"/>
                  </a:cubicBezTo>
                  <a:lnTo>
                    <a:pt x="11772513" y="3719881"/>
                  </a:lnTo>
                  <a:cubicBezTo>
                    <a:pt x="11772513" y="3826602"/>
                    <a:pt x="11685998" y="3913117"/>
                    <a:pt x="11579277" y="3913117"/>
                  </a:cubicBezTo>
                  <a:lnTo>
                    <a:pt x="11049000" y="3913117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D6A1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43D9B306-BB88-4BE1-95D9-98C76590A066}"/>
                </a:ext>
              </a:extLst>
            </p:cNvPr>
            <p:cNvSpPr txBox="1"/>
            <p:nvPr/>
          </p:nvSpPr>
          <p:spPr>
            <a:xfrm>
              <a:off x="1193825" y="3570437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1V</a:t>
              </a:r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D60176A2-D5DC-4CFF-A9BE-B20175F611BF}"/>
              </a:ext>
            </a:extLst>
          </p:cNvPr>
          <p:cNvSpPr/>
          <p:nvPr/>
        </p:nvSpPr>
        <p:spPr>
          <a:xfrm>
            <a:off x="-10047826" y="314492"/>
            <a:ext cx="11773674" cy="6275384"/>
          </a:xfrm>
          <a:custGeom>
            <a:avLst/>
            <a:gdLst>
              <a:gd name="connsiteX0" fmla="*/ 360144 w 11773674"/>
              <a:gd name="connsiteY0" fmla="*/ 0 h 6275384"/>
              <a:gd name="connsiteX1" fmla="*/ 10690327 w 11773674"/>
              <a:gd name="connsiteY1" fmla="*/ 0 h 6275384"/>
              <a:gd name="connsiteX2" fmla="*/ 11050471 w 11773674"/>
              <a:gd name="connsiteY2" fmla="*/ 360144 h 6275384"/>
              <a:gd name="connsiteX3" fmla="*/ 11050471 w 11773674"/>
              <a:gd name="connsiteY3" fmla="*/ 4186739 h 6275384"/>
              <a:gd name="connsiteX4" fmla="*/ 11567444 w 11773674"/>
              <a:gd name="connsiteY4" fmla="*/ 4186739 h 6275384"/>
              <a:gd name="connsiteX5" fmla="*/ 11773674 w 11773674"/>
              <a:gd name="connsiteY5" fmla="*/ 4392969 h 6275384"/>
              <a:gd name="connsiteX6" fmla="*/ 11773674 w 11773674"/>
              <a:gd name="connsiteY6" fmla="*/ 4640911 h 6275384"/>
              <a:gd name="connsiteX7" fmla="*/ 11567444 w 11773674"/>
              <a:gd name="connsiteY7" fmla="*/ 4847141 h 6275384"/>
              <a:gd name="connsiteX8" fmla="*/ 11050471 w 11773674"/>
              <a:gd name="connsiteY8" fmla="*/ 4847141 h 6275384"/>
              <a:gd name="connsiteX9" fmla="*/ 11050471 w 11773674"/>
              <a:gd name="connsiteY9" fmla="*/ 5915240 h 6275384"/>
              <a:gd name="connsiteX10" fmla="*/ 10690327 w 11773674"/>
              <a:gd name="connsiteY10" fmla="*/ 6275384 h 6275384"/>
              <a:gd name="connsiteX11" fmla="*/ 360144 w 11773674"/>
              <a:gd name="connsiteY11" fmla="*/ 6275384 h 6275384"/>
              <a:gd name="connsiteX12" fmla="*/ 0 w 11773674"/>
              <a:gd name="connsiteY12" fmla="*/ 5915240 h 6275384"/>
              <a:gd name="connsiteX13" fmla="*/ 0 w 11773674"/>
              <a:gd name="connsiteY13" fmla="*/ 360144 h 6275384"/>
              <a:gd name="connsiteX14" fmla="*/ 360144 w 11773674"/>
              <a:gd name="connsiteY14" fmla="*/ 0 h 627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3674" h="6275384">
                <a:moveTo>
                  <a:pt x="360144" y="0"/>
                </a:moveTo>
                <a:lnTo>
                  <a:pt x="10690327" y="0"/>
                </a:lnTo>
                <a:cubicBezTo>
                  <a:pt x="10889229" y="0"/>
                  <a:pt x="11050471" y="161242"/>
                  <a:pt x="11050471" y="360144"/>
                </a:cubicBezTo>
                <a:lnTo>
                  <a:pt x="11050471" y="4186739"/>
                </a:lnTo>
                <a:lnTo>
                  <a:pt x="11567444" y="4186739"/>
                </a:lnTo>
                <a:cubicBezTo>
                  <a:pt x="11681342" y="4186739"/>
                  <a:pt x="11773674" y="4279071"/>
                  <a:pt x="11773674" y="4392969"/>
                </a:cubicBezTo>
                <a:lnTo>
                  <a:pt x="11773674" y="4640911"/>
                </a:lnTo>
                <a:cubicBezTo>
                  <a:pt x="11773674" y="4754809"/>
                  <a:pt x="11681342" y="4847141"/>
                  <a:pt x="11567444" y="4847141"/>
                </a:cubicBezTo>
                <a:lnTo>
                  <a:pt x="11050471" y="4847141"/>
                </a:lnTo>
                <a:lnTo>
                  <a:pt x="11050471" y="5915240"/>
                </a:lnTo>
                <a:cubicBezTo>
                  <a:pt x="11050471" y="6114142"/>
                  <a:pt x="10889229" y="6275384"/>
                  <a:pt x="10690327" y="6275384"/>
                </a:cubicBezTo>
                <a:lnTo>
                  <a:pt x="360144" y="6275384"/>
                </a:lnTo>
                <a:cubicBezTo>
                  <a:pt x="161242" y="6275384"/>
                  <a:pt x="0" y="6114142"/>
                  <a:pt x="0" y="5915240"/>
                </a:cubicBezTo>
                <a:lnTo>
                  <a:pt x="0" y="360144"/>
                </a:lnTo>
                <a:cubicBezTo>
                  <a:pt x="0" y="161242"/>
                  <a:pt x="161242" y="0"/>
                  <a:pt x="360144" y="0"/>
                </a:cubicBezTo>
                <a:close/>
              </a:path>
            </a:pathLst>
          </a:custGeom>
          <a:solidFill>
            <a:srgbClr val="EAB7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04CDD2EA-2816-428A-87A9-F4DFF84DF21E}"/>
              </a:ext>
            </a:extLst>
          </p:cNvPr>
          <p:cNvSpPr/>
          <p:nvPr/>
        </p:nvSpPr>
        <p:spPr>
          <a:xfrm>
            <a:off x="-10349897" y="298450"/>
            <a:ext cx="11756356" cy="6261100"/>
          </a:xfrm>
          <a:custGeom>
            <a:avLst/>
            <a:gdLst>
              <a:gd name="connsiteX0" fmla="*/ 383117 w 11756356"/>
              <a:gd name="connsiteY0" fmla="*/ 0 h 6261100"/>
              <a:gd name="connsiteX1" fmla="*/ 10665883 w 11756356"/>
              <a:gd name="connsiteY1" fmla="*/ 0 h 6261100"/>
              <a:gd name="connsiteX2" fmla="*/ 11049000 w 11756356"/>
              <a:gd name="connsiteY2" fmla="*/ 383117 h 6261100"/>
              <a:gd name="connsiteX3" fmla="*/ 11049000 w 11756356"/>
              <a:gd name="connsiteY3" fmla="*/ 5186714 h 6261100"/>
              <a:gd name="connsiteX4" fmla="*/ 11563120 w 11756356"/>
              <a:gd name="connsiteY4" fmla="*/ 5186714 h 6261100"/>
              <a:gd name="connsiteX5" fmla="*/ 11756356 w 11756356"/>
              <a:gd name="connsiteY5" fmla="*/ 5379950 h 6261100"/>
              <a:gd name="connsiteX6" fmla="*/ 11756356 w 11756356"/>
              <a:gd name="connsiteY6" fmla="*/ 5660845 h 6261100"/>
              <a:gd name="connsiteX7" fmla="*/ 11563120 w 11756356"/>
              <a:gd name="connsiteY7" fmla="*/ 5854081 h 6261100"/>
              <a:gd name="connsiteX8" fmla="*/ 11049000 w 11756356"/>
              <a:gd name="connsiteY8" fmla="*/ 5854081 h 6261100"/>
              <a:gd name="connsiteX9" fmla="*/ 11049000 w 11756356"/>
              <a:gd name="connsiteY9" fmla="*/ 5877983 h 6261100"/>
              <a:gd name="connsiteX10" fmla="*/ 10665883 w 11756356"/>
              <a:gd name="connsiteY10" fmla="*/ 6261100 h 6261100"/>
              <a:gd name="connsiteX11" fmla="*/ 383117 w 11756356"/>
              <a:gd name="connsiteY11" fmla="*/ 6261100 h 6261100"/>
              <a:gd name="connsiteX12" fmla="*/ 0 w 11756356"/>
              <a:gd name="connsiteY12" fmla="*/ 5877983 h 6261100"/>
              <a:gd name="connsiteX13" fmla="*/ 0 w 11756356"/>
              <a:gd name="connsiteY13" fmla="*/ 383117 h 6261100"/>
              <a:gd name="connsiteX14" fmla="*/ 383117 w 11756356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5186714"/>
                </a:lnTo>
                <a:lnTo>
                  <a:pt x="11563120" y="5186714"/>
                </a:lnTo>
                <a:cubicBezTo>
                  <a:pt x="11669841" y="5186714"/>
                  <a:pt x="11756356" y="5273229"/>
                  <a:pt x="11756356" y="5379950"/>
                </a:cubicBezTo>
                <a:lnTo>
                  <a:pt x="11756356" y="5660845"/>
                </a:lnTo>
                <a:cubicBezTo>
                  <a:pt x="11756356" y="5767566"/>
                  <a:pt x="11669841" y="5854081"/>
                  <a:pt x="11563120" y="5854081"/>
                </a:cubicBezTo>
                <a:lnTo>
                  <a:pt x="11049000" y="5854081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FFE7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A5ED874-E86F-4080-B535-BC7803A32C91}"/>
              </a:ext>
            </a:extLst>
          </p:cNvPr>
          <p:cNvSpPr txBox="1"/>
          <p:nvPr/>
        </p:nvSpPr>
        <p:spPr>
          <a:xfrm>
            <a:off x="11084298" y="64904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8FCAC44-48A8-47EA-AC8D-1B418C34474D}"/>
              </a:ext>
            </a:extLst>
          </p:cNvPr>
          <p:cNvSpPr txBox="1"/>
          <p:nvPr/>
        </p:nvSpPr>
        <p:spPr>
          <a:xfrm>
            <a:off x="837366" y="446600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v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15A0FFC-F544-4749-832E-39FF440829BF}"/>
              </a:ext>
            </a:extLst>
          </p:cNvPr>
          <p:cNvSpPr txBox="1"/>
          <p:nvPr/>
        </p:nvSpPr>
        <p:spPr>
          <a:xfrm>
            <a:off x="557524" y="5494974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6A16B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rgbClr val="D6A16B"/>
                </a:solidFill>
                <a:latin typeface="DK Lemon Yellow Sun" panose="02000000000000000000" pitchFamily="50" charset="0"/>
              </a:rPr>
              <a:t>vi</a:t>
            </a:r>
            <a:endParaRPr lang="en-US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6BFF1A45-977F-4776-93DC-B1B568F00772}"/>
              </a:ext>
            </a:extLst>
          </p:cNvPr>
          <p:cNvSpPr txBox="1"/>
          <p:nvPr/>
        </p:nvSpPr>
        <p:spPr>
          <a:xfrm>
            <a:off x="2122685" y="541694"/>
            <a:ext cx="82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dirty="0">
                <a:latin typeface="Times New Roman" pitchFamily="18" charset="0"/>
                <a:cs typeface="Times New Roman" pitchFamily="18" charset="0"/>
              </a:rPr>
              <a:t>MENAMBAH SAMPUL DIAWAL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DCA2688-FB96-9EBB-0748-E48A6833F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910" y="3321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C095CE66-227E-7CEB-545D-B378431D3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910" y="58388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EF25777-DCE5-CDC9-7263-A7EAC19C8DCC}"/>
              </a:ext>
            </a:extLst>
          </p:cNvPr>
          <p:cNvSpPr txBox="1"/>
          <p:nvPr/>
        </p:nvSpPr>
        <p:spPr>
          <a:xfrm>
            <a:off x="1486113" y="1209213"/>
            <a:ext cx="87992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>
              <a:spcBef>
                <a:spcPts val="0"/>
              </a:spcBef>
              <a:spcAft>
                <a:spcPts val="0"/>
              </a:spcAft>
              <a:buSzPts val="1400"/>
              <a:tabLst>
                <a:tab pos="614680" algn="l"/>
              </a:tabLst>
            </a:pPr>
            <a:r>
              <a:rPr lang="en-US" b="1" spc="-5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Penambahan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b="1" spc="-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di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b="1" spc="-5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awal</a:t>
            </a:r>
            <a:r>
              <a:rPr lang="en-US" b="1" spc="-2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b="1" spc="-5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ketika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b="1" spc="-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linked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b="1" spc="-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list </a:t>
            </a:r>
            <a:r>
              <a:rPr lang="en-US" b="1" spc="-5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sudah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b="1" spc="-5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mempunyai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b="1" spc="-5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elemen</a:t>
            </a:r>
            <a:r>
              <a:rPr lang="en-US" b="1" spc="-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  <a:endParaRPr lang="en-US" b="1" spc="-5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14045" marR="0">
              <a:spcBef>
                <a:spcPts val="605"/>
              </a:spcBef>
              <a:spcAft>
                <a:spcPts val="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Fungsi</a:t>
            </a:r>
            <a:r>
              <a:rPr lang="en-US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menambah</a:t>
            </a:r>
            <a:r>
              <a:rPr lang="en-US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simpul</a:t>
            </a:r>
            <a:r>
              <a:rPr lang="en-US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di</a:t>
            </a:r>
            <a:r>
              <a:rPr lang="en-US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belakang</a:t>
            </a:r>
            <a:r>
              <a:rPr lang="en-US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,</a:t>
            </a:r>
            <a:r>
              <a:rPr lang="en-US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langkah-langkahnya</a:t>
            </a:r>
            <a:r>
              <a:rPr lang="en-US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:</a:t>
            </a:r>
            <a:endParaRPr lang="en-US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1143000" marR="0" lvl="2" indent="-228600">
              <a:spcBef>
                <a:spcPts val="59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arenR"/>
              <a:tabLst>
                <a:tab pos="843280" algn="l"/>
              </a:tabLst>
            </a:pPr>
            <a:r>
              <a:rPr lang="en-US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membuat</a:t>
            </a:r>
            <a:r>
              <a:rPr lang="en-US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simpul</a:t>
            </a:r>
            <a:r>
              <a:rPr lang="en-US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baru</a:t>
            </a:r>
            <a:r>
              <a:rPr lang="en-US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kemudian</a:t>
            </a:r>
            <a:r>
              <a:rPr lang="en-US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diisi</a:t>
            </a:r>
            <a:r>
              <a:rPr lang="en-US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info</a:t>
            </a:r>
            <a:r>
              <a:rPr lang="en-US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baru</a:t>
            </a:r>
            <a:r>
              <a:rPr lang="en-US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spc="-5" dirty="0">
              <a:effectLst/>
              <a:latin typeface="Calibri" panose="020F0502020204030204" pitchFamily="34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image132.jpeg">
            <a:extLst>
              <a:ext uri="{FF2B5EF4-FFF2-40B4-BE49-F238E27FC236}">
                <a16:creationId xmlns:a16="http://schemas.microsoft.com/office/drawing/2014/main" xmlns="" id="{DFC267F6-3FBD-0B6A-D8C1-05CD7212CE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2384" y="2393002"/>
            <a:ext cx="2623820" cy="828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FCFA84-41DE-A81C-9987-42AA45FF480B}"/>
              </a:ext>
            </a:extLst>
          </p:cNvPr>
          <p:cNvSpPr txBox="1"/>
          <p:nvPr/>
        </p:nvSpPr>
        <p:spPr>
          <a:xfrm>
            <a:off x="2585181" y="3275375"/>
            <a:ext cx="518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2.Setelah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elemen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baru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dibuat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maka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sambungkan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field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next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milik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pointer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baru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ke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pointer</a:t>
            </a:r>
            <a:r>
              <a:rPr lang="en-US" sz="1800" spc="-25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awal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sz="1800" spc="-5" dirty="0">
              <a:effectLst/>
              <a:latin typeface="Calibri" panose="020F0502020204030204" pitchFamily="34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image133.jpeg">
            <a:extLst>
              <a:ext uri="{FF2B5EF4-FFF2-40B4-BE49-F238E27FC236}">
                <a16:creationId xmlns:a16="http://schemas.microsoft.com/office/drawing/2014/main" xmlns="" id="{04489F89-C96C-E1D8-BF7D-33444738762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23633" y="4012368"/>
            <a:ext cx="2740660" cy="87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A0BC42-9EDA-6D8B-41BD-0EC22EE3F643}"/>
              </a:ext>
            </a:extLst>
          </p:cNvPr>
          <p:cNvSpPr txBox="1"/>
          <p:nvPr/>
        </p:nvSpPr>
        <p:spPr>
          <a:xfrm>
            <a:off x="2319286" y="4937554"/>
            <a:ext cx="646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3.Kemudian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variable/pointer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dipindahkan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pointer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baru</a:t>
            </a:r>
            <a:endParaRPr lang="en-US" dirty="0"/>
          </a:p>
        </p:txBody>
      </p:sp>
      <p:pic>
        <p:nvPicPr>
          <p:cNvPr id="10" name="image134.jpeg">
            <a:extLst>
              <a:ext uri="{FF2B5EF4-FFF2-40B4-BE49-F238E27FC236}">
                <a16:creationId xmlns:a16="http://schemas.microsoft.com/office/drawing/2014/main" xmlns="" id="{0D2F954F-9766-5353-6D40-519E3870F88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16002" y="5390227"/>
            <a:ext cx="3137224" cy="99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900727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8">
            <a:extLst>
              <a:ext uri="{FF2B5EF4-FFF2-40B4-BE49-F238E27FC236}">
                <a16:creationId xmlns:a16="http://schemas.microsoft.com/office/drawing/2014/main" xmlns="" id="{2EC978C8-92DD-4F65-B4CE-D6A409C111FF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33" name="Group 47">
              <a:extLst>
                <a:ext uri="{FF2B5EF4-FFF2-40B4-BE49-F238E27FC236}">
                  <a16:creationId xmlns:a16="http://schemas.microsoft.com/office/drawing/2014/main" xmlns="" id="{AEA0E08C-482A-41AD-A212-FCE69CB0D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36" name="Group 24">
                <a:extLst>
                  <a:ext uri="{FF2B5EF4-FFF2-40B4-BE49-F238E27FC236}">
                    <a16:creationId xmlns:a16="http://schemas.microsoft.com/office/drawing/2014/main" xmlns="" id="{12E7A516-31DA-4E9B-9633-94CFA2E5A1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3ABB1AFD-1AF8-4CE2-8D04-B627F20DCF22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8E62CB6A-FC47-4388-A631-B8461B4D17CC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84658227-4893-4374-981A-0D36763279D8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E26E4E02-3B47-4A2C-8084-49AC233F7C01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281CC811-B362-46F9-AF74-303A598CA9DF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E5F85713-3EFE-4612-A09F-CBB1BF007CF0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E63E5251-035A-4ECB-8092-E393D6B960E9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C879598E-1492-43E8-B8A7-82D6F9387802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CFA6201D-8220-442C-8615-4F1A2DD52927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2DEF330A-A3E0-4663-96B4-0369E3033129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738728B1-6771-49BE-8F8A-00D572F58183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4E5DBDCF-9720-47CA-B265-21F885875417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2845ECD2-A100-4DB9-A606-07497B135885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2A261B19-C2D2-43A4-BEA4-E6A995420DB2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1DADEE9F-B0A8-4AAE-8EE5-4E98F9C068BD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1D5A7149-F392-47DE-A7A4-DD13B47E1A9A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82F00587-F812-4A0C-BFE9-F96739A9DEBF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D009A49E-FC62-4C24-A83E-057CDF11C0FF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BB40992A-17C7-4A17-9142-2944184C6FAC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D8A4038B-2F96-47CE-A303-A073C9785216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46">
                <a:extLst>
                  <a:ext uri="{FF2B5EF4-FFF2-40B4-BE49-F238E27FC236}">
                    <a16:creationId xmlns:a16="http://schemas.microsoft.com/office/drawing/2014/main" xmlns="" id="{FE7A2AE4-A863-4C3E-A5EF-857BE3707A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xmlns="" id="{5FDB683E-183E-478D-A205-73342D561DC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7BF44E31-37EA-4288-95A8-98669E1DAD90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EE30D3F3-50E0-473C-A293-F963BEC1DD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AF2F1002-567D-452E-945A-630BB678F73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9F0C57D3-ABEA-418E-B568-306FBB6293A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5EB5BC1A-DD05-4714-ADE2-ED9081ABA37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91ABDA5F-E8D1-4BEB-BDFE-0084C104945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AE12D215-2AE2-4145-B75C-3DCCAA546F1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273955BF-A177-4739-9AF8-47E08E2A157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15F919A2-977C-4F06-8793-0C9958CFD46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48">
              <a:extLst>
                <a:ext uri="{FF2B5EF4-FFF2-40B4-BE49-F238E27FC236}">
                  <a16:creationId xmlns:a16="http://schemas.microsoft.com/office/drawing/2014/main" xmlns="" id="{18769B26-794A-4D56-96B5-F6C9074CFA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3" name="Group 49">
                <a:extLst>
                  <a:ext uri="{FF2B5EF4-FFF2-40B4-BE49-F238E27FC236}">
                    <a16:creationId xmlns:a16="http://schemas.microsoft.com/office/drawing/2014/main" xmlns="" id="{6C25F3E7-5D76-41AA-8E7A-9EE3A45A97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917D7671-E534-4487-B786-DB31F882C3E4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5119874E-D536-4A07-A56B-6136F4ED81A5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DC54D916-99B8-4005-A710-73FB94854730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DE8553B5-4D38-4C51-A7F9-CC305C0E6460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EF6A1BFD-321F-4D6F-A8F3-5CCF2D736DB6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672D269F-6057-4D24-9626-1F439AFDBE87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04062ECE-2D6B-4A5A-9E02-6FBF4E9BC35F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DD946847-40CD-4AFE-BA34-26D722409FA5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AB01E202-D7EB-4232-B12D-A302E5B0DC5A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48BE2B54-6DE1-4197-AC10-58C7E134EF35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E1099E90-FD7C-4AB6-A175-17E85FBFED5A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1008623C-9FB3-445C-8FF9-8143CB980AC5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CC43646F-66B1-4BFC-BB87-06D32968BE84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E5842AD8-DE6B-4AC0-9958-55009073B5EF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648FE23C-4C6B-415C-9C42-4689A32CA01F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F4BF96DE-11F1-4302-B3C7-5CF1A3031046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87F904C6-6205-4278-820D-03FFDEA867B5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9EAE47B1-0ACF-4A60-9199-356DF9CF10E2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C0F8DD86-3DA2-42BF-A372-3006218BC638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7E604C4E-3623-45BC-8E8F-6A037C62F9FA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50">
                <a:extLst>
                  <a:ext uri="{FF2B5EF4-FFF2-40B4-BE49-F238E27FC236}">
                    <a16:creationId xmlns:a16="http://schemas.microsoft.com/office/drawing/2014/main" xmlns="" id="{7CE2E2D9-B419-4261-B0D8-44E0ED63E4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F7D47823-8F68-4C4F-8520-AA772D00323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xmlns="" id="{C86E648A-EDAD-4C5B-8E0B-6F870C6F4BA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62DC780E-8B18-43DB-96CA-2169CAE7C31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5872F13D-0BF6-4E61-A086-48E0961F531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5444C0C4-F65D-4D99-9910-05FE4A1A16A2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C18C4234-6EF2-40F9-A2E7-59E00ACAB02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115C41EA-3370-4616-8600-9D1DB1D4DF2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937BC5EA-91A5-45B2-90DB-E5B4150D2C2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CB8A6CD4-AADA-47AE-AC87-CD9001984AC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815A0691-3BD0-47EE-82ED-AE549361BBC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5FC5EF1C-7D11-438C-8D95-EF8B4BD82B6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 82">
              <a:extLst>
                <a:ext uri="{FF2B5EF4-FFF2-40B4-BE49-F238E27FC236}">
                  <a16:creationId xmlns:a16="http://schemas.microsoft.com/office/drawing/2014/main" xmlns="" id="{7C6E3EF7-6465-4EFE-A135-796F803EC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70" name="Group 83">
                <a:extLst>
                  <a:ext uri="{FF2B5EF4-FFF2-40B4-BE49-F238E27FC236}">
                    <a16:creationId xmlns:a16="http://schemas.microsoft.com/office/drawing/2014/main" xmlns="" id="{9A7C776E-AC3D-47D9-8EBE-AB3B6852A0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76CF12CB-5BAD-4C46-92D9-260F064E1239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E7FB8507-DCAE-47E9-9256-24450F6AD5F8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E95A92F9-2503-434F-B7C8-54682A3667A6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0EDF3010-792B-46F3-BC11-20A8EE4E4FE0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F689A40B-9D08-43EC-8260-28AE540A6F0D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B194BC0D-69DB-44F0-9D06-E3C6B002DD0B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5949C44D-A0E2-4C03-B276-5B0863EF1BC0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CC32D6BD-D49C-4F28-A5F3-42954E30A87A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D362CC52-9AA4-4DDF-89FF-4BEE91B198A1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E7EEFDE2-4EEB-4C14-86D7-DEC33EEF9274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535CCD9A-C4E6-42FF-97A9-CE9CFD1FCF6D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4B7A323E-D698-4920-91F7-E0AA6D2D201B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D0CA4EE3-7474-45A0-9EEB-007AD85410B2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B51C26DD-AD4B-4DF3-ADA4-C8630AE2B44B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8B5E0F5F-CC20-4039-A1C7-A4AD3D951850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D2B269D6-AAC9-42C2-9B89-ED0AF2BAD719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C2FADC94-CC68-4A35-AFCA-AE2234FDC8C2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97E462ED-4698-4A78-8547-7D1C2A012BF7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780DC126-7BF4-4226-AA14-1FD454B68115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71319580-7A91-4D29-A008-3462C9C7F9C0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84">
                <a:extLst>
                  <a:ext uri="{FF2B5EF4-FFF2-40B4-BE49-F238E27FC236}">
                    <a16:creationId xmlns:a16="http://schemas.microsoft.com/office/drawing/2014/main" xmlns="" id="{ED6E0864-55EF-4E11-B8DC-112296FF0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F844D59B-2144-4231-A5BA-7F7B429651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xmlns="" id="{EFD2F371-0D48-48B7-916B-84D565255DFB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3A246876-D148-4318-A0E2-699335744BCC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80D324C1-741E-41C8-B0D8-5B068D9EFDA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66032454-B698-41D8-83CA-F47C67D31CC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91252483-BF26-444E-87E6-A3B3EEB6E2C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FA4EB005-2C2F-461E-ABE2-41436832780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97E694EC-8978-4D64-8289-91CBF0B8271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DD04F00C-08FE-4680-ACC0-BBCC9FA0F21C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7556E390-5DD4-4D4A-967D-42FB7568156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23C39482-1886-4A87-802E-5158F16A4C24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116">
              <a:extLst>
                <a:ext uri="{FF2B5EF4-FFF2-40B4-BE49-F238E27FC236}">
                  <a16:creationId xmlns:a16="http://schemas.microsoft.com/office/drawing/2014/main" xmlns="" id="{09CE7CF3-5445-407E-8881-C7850396C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7" name="Group 117">
                <a:extLst>
                  <a:ext uri="{FF2B5EF4-FFF2-40B4-BE49-F238E27FC236}">
                    <a16:creationId xmlns:a16="http://schemas.microsoft.com/office/drawing/2014/main" xmlns="" id="{D85B6F0A-6ED3-4067-AF52-5C2B023A62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4E147650-F344-4942-AB23-E8B89CA0B9C6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DE143964-7A06-41CE-B668-60AA20E46CF5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E2ACBBD9-AC93-42D1-B9E6-AE856C3DD2D3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AAB56BD9-B591-43D4-9935-7DC845FC8ACA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D3EB4D09-C417-43D6-9AA3-47F5E2C78777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BE8569D7-9ECF-4AE6-B9F2-363F8214B184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D0C8CC12-DEFA-4D3E-A0FC-D69E45646BA8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6D7CE509-E4CB-41BF-B659-F21572063FF9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01EE25A1-59B3-4703-A8AC-E1B38E37B521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C677A0D4-9945-44F6-A28E-C0590C2D3B5F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3EDFB09D-1D6E-44AD-B001-E58D18D351C4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E875FC23-B420-4138-B5C6-CDBD52D7E76E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E96C8AE0-E2FB-4A60-9029-D000B8A1F3A2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7390F394-3483-4F17-85CA-DA720E146C25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005EAA25-752A-44DB-8DE1-5CF3CB917319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157BE5F5-2EBB-4609-B5C7-2F0A931B855F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E1432F0F-5750-4541-AFD4-DBF3F56456C6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722ECC98-62F7-4CB4-B197-A8EB1A390855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13DFC685-378A-47E1-B31A-61C4D9332B7D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EBBBD624-F475-4450-BD77-09D8F860FAD4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118">
                <a:extLst>
                  <a:ext uri="{FF2B5EF4-FFF2-40B4-BE49-F238E27FC236}">
                    <a16:creationId xmlns:a16="http://schemas.microsoft.com/office/drawing/2014/main" xmlns="" id="{53327143-3D1C-46E7-A5F0-05E32E7D8F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xmlns="" id="{8C539FE5-3123-4158-AA36-74A570E5D60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53680B63-8B97-44B6-AF49-D86FC0F551B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C27CF6ED-48A0-450D-B1F5-FBC7192997F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548793F6-05F5-4D2F-BC3D-032FE188719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5827BF08-04C5-4166-9A57-B889E335D09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CE413E3E-CC05-4706-A2E4-9FF411D24FC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A3A610C6-57EF-4502-B878-DF83B785AFF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C18A14B6-EEE4-4AB8-8EE4-854F6E9E548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4AB1DEE1-C22D-4277-9451-1F0868FCE33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131938B3-B4AB-41F2-8CD9-2C2AA70AA599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3C9D8D90-848C-453E-86DF-2458AFE4A16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2ADD846D-9FBE-4975-9C35-F057791E55D8}"/>
              </a:ext>
            </a:extLst>
          </p:cNvPr>
          <p:cNvSpPr/>
          <p:nvPr/>
        </p:nvSpPr>
        <p:spPr>
          <a:xfrm>
            <a:off x="217822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A094A057-541F-4D1C-8205-D2102FEBC49C}"/>
              </a:ext>
            </a:extLst>
          </p:cNvPr>
          <p:cNvGrpSpPr/>
          <p:nvPr/>
        </p:nvGrpSpPr>
        <p:grpSpPr>
          <a:xfrm>
            <a:off x="0" y="315913"/>
            <a:ext cx="11816250" cy="6261100"/>
            <a:chOff x="-9043699" y="315913"/>
            <a:chExt cx="11816250" cy="62611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74C853D8-B25B-4484-A423-FD820D5DCDBD}"/>
                </a:ext>
              </a:extLst>
            </p:cNvPr>
            <p:cNvGrpSpPr/>
            <p:nvPr/>
          </p:nvGrpSpPr>
          <p:grpSpPr>
            <a:xfrm>
              <a:off x="-9043699" y="315913"/>
              <a:ext cx="11816250" cy="6261100"/>
              <a:chOff x="-9043699" y="315913"/>
              <a:chExt cx="11816250" cy="62611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1F3338AE-8115-4B92-81A2-CFEDD8775E2B}"/>
                  </a:ext>
                </a:extLst>
              </p:cNvPr>
              <p:cNvSpPr/>
              <p:nvPr/>
            </p:nvSpPr>
            <p:spPr>
              <a:xfrm>
                <a:off x="-9043699" y="315913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15608845-3806-4C22-9927-6CDE476697C8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FDE7510-2352-4EDC-99D9-58C3EED9E636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458D3518-AF8C-4FFA-A3E0-F91D7A5B51D6}"/>
              </a:ext>
            </a:extLst>
          </p:cNvPr>
          <p:cNvGrpSpPr/>
          <p:nvPr/>
        </p:nvGrpSpPr>
        <p:grpSpPr>
          <a:xfrm>
            <a:off x="-202517" y="331170"/>
            <a:ext cx="11812628" cy="6261100"/>
            <a:chOff x="-9350950" y="325438"/>
            <a:chExt cx="11812628" cy="6261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B019132-88F8-46D0-939C-ADAB6638C68D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BB1EDA5-BA9D-4DFF-AE1F-2EE0314D7F9F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9040E13-118B-40D6-A25B-D6D8F6954E1A}"/>
              </a:ext>
            </a:extLst>
          </p:cNvPr>
          <p:cNvGrpSpPr/>
          <p:nvPr/>
        </p:nvGrpSpPr>
        <p:grpSpPr>
          <a:xfrm>
            <a:off x="-556847" y="328695"/>
            <a:ext cx="11808615" cy="6261100"/>
            <a:chOff x="-9694425" y="312738"/>
            <a:chExt cx="11808615" cy="62611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24BAE555-076C-4FF1-812A-925A14326949}"/>
                </a:ext>
              </a:extLst>
            </p:cNvPr>
            <p:cNvSpPr/>
            <p:nvPr/>
          </p:nvSpPr>
          <p:spPr>
            <a:xfrm>
              <a:off x="-9694425" y="312738"/>
              <a:ext cx="11772513" cy="6261100"/>
            </a:xfrm>
            <a:custGeom>
              <a:avLst/>
              <a:gdLst>
                <a:gd name="connsiteX0" fmla="*/ 383117 w 11772513"/>
                <a:gd name="connsiteY0" fmla="*/ 0 h 6261100"/>
                <a:gd name="connsiteX1" fmla="*/ 10665883 w 11772513"/>
                <a:gd name="connsiteY1" fmla="*/ 0 h 6261100"/>
                <a:gd name="connsiteX2" fmla="*/ 11049000 w 11772513"/>
                <a:gd name="connsiteY2" fmla="*/ 383117 h 6261100"/>
                <a:gd name="connsiteX3" fmla="*/ 11049000 w 11772513"/>
                <a:gd name="connsiteY3" fmla="*/ 3245750 h 6261100"/>
                <a:gd name="connsiteX4" fmla="*/ 11579277 w 11772513"/>
                <a:gd name="connsiteY4" fmla="*/ 3245750 h 6261100"/>
                <a:gd name="connsiteX5" fmla="*/ 11772513 w 11772513"/>
                <a:gd name="connsiteY5" fmla="*/ 3438986 h 6261100"/>
                <a:gd name="connsiteX6" fmla="*/ 11772513 w 11772513"/>
                <a:gd name="connsiteY6" fmla="*/ 3719881 h 6261100"/>
                <a:gd name="connsiteX7" fmla="*/ 11579277 w 11772513"/>
                <a:gd name="connsiteY7" fmla="*/ 3913117 h 6261100"/>
                <a:gd name="connsiteX8" fmla="*/ 11049000 w 11772513"/>
                <a:gd name="connsiteY8" fmla="*/ 3913117 h 6261100"/>
                <a:gd name="connsiteX9" fmla="*/ 11049000 w 11772513"/>
                <a:gd name="connsiteY9" fmla="*/ 5877983 h 6261100"/>
                <a:gd name="connsiteX10" fmla="*/ 10665883 w 11772513"/>
                <a:gd name="connsiteY10" fmla="*/ 6261100 h 6261100"/>
                <a:gd name="connsiteX11" fmla="*/ 383117 w 11772513"/>
                <a:gd name="connsiteY11" fmla="*/ 6261100 h 6261100"/>
                <a:gd name="connsiteX12" fmla="*/ 0 w 11772513"/>
                <a:gd name="connsiteY12" fmla="*/ 5877983 h 6261100"/>
                <a:gd name="connsiteX13" fmla="*/ 0 w 11772513"/>
                <a:gd name="connsiteY13" fmla="*/ 383117 h 6261100"/>
                <a:gd name="connsiteX14" fmla="*/ 383117 w 11772513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3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3245750"/>
                  </a:lnTo>
                  <a:lnTo>
                    <a:pt x="11579277" y="3245750"/>
                  </a:lnTo>
                  <a:cubicBezTo>
                    <a:pt x="11685998" y="3245750"/>
                    <a:pt x="11772513" y="3332265"/>
                    <a:pt x="11772513" y="3438986"/>
                  </a:cubicBezTo>
                  <a:lnTo>
                    <a:pt x="11772513" y="3719881"/>
                  </a:lnTo>
                  <a:cubicBezTo>
                    <a:pt x="11772513" y="3826602"/>
                    <a:pt x="11685998" y="3913117"/>
                    <a:pt x="11579277" y="3913117"/>
                  </a:cubicBezTo>
                  <a:lnTo>
                    <a:pt x="11049000" y="3913117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D6A1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87608E4-0743-4339-84E0-FEF7F7E4C149}"/>
                </a:ext>
              </a:extLst>
            </p:cNvPr>
            <p:cNvSpPr txBox="1"/>
            <p:nvPr/>
          </p:nvSpPr>
          <p:spPr>
            <a:xfrm>
              <a:off x="1193825" y="3570437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1F4F59D-75F2-49B3-89F5-38F34FA35F1E}"/>
              </a:ext>
            </a:extLst>
          </p:cNvPr>
          <p:cNvSpPr txBox="1"/>
          <p:nvPr/>
        </p:nvSpPr>
        <p:spPr>
          <a:xfrm>
            <a:off x="11084298" y="64904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B7D2A028-7595-432D-921D-95437EBD7744}"/>
              </a:ext>
            </a:extLst>
          </p:cNvPr>
          <p:cNvGrpSpPr/>
          <p:nvPr/>
        </p:nvGrpSpPr>
        <p:grpSpPr>
          <a:xfrm>
            <a:off x="-9978759" y="309481"/>
            <a:ext cx="11805557" cy="6275384"/>
            <a:chOff x="-10047826" y="314492"/>
            <a:chExt cx="11805557" cy="627538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D132DA95-BEEF-4DBE-9214-54C07AD33701}"/>
                </a:ext>
              </a:extLst>
            </p:cNvPr>
            <p:cNvSpPr/>
            <p:nvPr/>
          </p:nvSpPr>
          <p:spPr>
            <a:xfrm>
              <a:off x="-10047826" y="314492"/>
              <a:ext cx="11773674" cy="6275384"/>
            </a:xfrm>
            <a:custGeom>
              <a:avLst/>
              <a:gdLst>
                <a:gd name="connsiteX0" fmla="*/ 360144 w 11773674"/>
                <a:gd name="connsiteY0" fmla="*/ 0 h 6275384"/>
                <a:gd name="connsiteX1" fmla="*/ 10690327 w 11773674"/>
                <a:gd name="connsiteY1" fmla="*/ 0 h 6275384"/>
                <a:gd name="connsiteX2" fmla="*/ 11050471 w 11773674"/>
                <a:gd name="connsiteY2" fmla="*/ 360144 h 6275384"/>
                <a:gd name="connsiteX3" fmla="*/ 11050471 w 11773674"/>
                <a:gd name="connsiteY3" fmla="*/ 4186739 h 6275384"/>
                <a:gd name="connsiteX4" fmla="*/ 11567444 w 11773674"/>
                <a:gd name="connsiteY4" fmla="*/ 4186739 h 6275384"/>
                <a:gd name="connsiteX5" fmla="*/ 11773674 w 11773674"/>
                <a:gd name="connsiteY5" fmla="*/ 4392969 h 6275384"/>
                <a:gd name="connsiteX6" fmla="*/ 11773674 w 11773674"/>
                <a:gd name="connsiteY6" fmla="*/ 4640911 h 6275384"/>
                <a:gd name="connsiteX7" fmla="*/ 11567444 w 11773674"/>
                <a:gd name="connsiteY7" fmla="*/ 4847141 h 6275384"/>
                <a:gd name="connsiteX8" fmla="*/ 11050471 w 11773674"/>
                <a:gd name="connsiteY8" fmla="*/ 4847141 h 6275384"/>
                <a:gd name="connsiteX9" fmla="*/ 11050471 w 11773674"/>
                <a:gd name="connsiteY9" fmla="*/ 5915240 h 6275384"/>
                <a:gd name="connsiteX10" fmla="*/ 10690327 w 11773674"/>
                <a:gd name="connsiteY10" fmla="*/ 6275384 h 6275384"/>
                <a:gd name="connsiteX11" fmla="*/ 360144 w 11773674"/>
                <a:gd name="connsiteY11" fmla="*/ 6275384 h 6275384"/>
                <a:gd name="connsiteX12" fmla="*/ 0 w 11773674"/>
                <a:gd name="connsiteY12" fmla="*/ 5915240 h 6275384"/>
                <a:gd name="connsiteX13" fmla="*/ 0 w 11773674"/>
                <a:gd name="connsiteY13" fmla="*/ 360144 h 6275384"/>
                <a:gd name="connsiteX14" fmla="*/ 360144 w 11773674"/>
                <a:gd name="connsiteY14" fmla="*/ 0 h 627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3674" h="6275384">
                  <a:moveTo>
                    <a:pt x="360144" y="0"/>
                  </a:moveTo>
                  <a:lnTo>
                    <a:pt x="10690327" y="0"/>
                  </a:lnTo>
                  <a:cubicBezTo>
                    <a:pt x="10889229" y="0"/>
                    <a:pt x="11050471" y="161242"/>
                    <a:pt x="11050471" y="360144"/>
                  </a:cubicBezTo>
                  <a:lnTo>
                    <a:pt x="11050471" y="4186739"/>
                  </a:lnTo>
                  <a:lnTo>
                    <a:pt x="11567444" y="4186739"/>
                  </a:lnTo>
                  <a:cubicBezTo>
                    <a:pt x="11681342" y="4186739"/>
                    <a:pt x="11773674" y="4279071"/>
                    <a:pt x="11773674" y="4392969"/>
                  </a:cubicBezTo>
                  <a:lnTo>
                    <a:pt x="11773674" y="4640911"/>
                  </a:lnTo>
                  <a:cubicBezTo>
                    <a:pt x="11773674" y="4754809"/>
                    <a:pt x="11681342" y="4847141"/>
                    <a:pt x="11567444" y="4847141"/>
                  </a:cubicBezTo>
                  <a:lnTo>
                    <a:pt x="11050471" y="4847141"/>
                  </a:lnTo>
                  <a:lnTo>
                    <a:pt x="11050471" y="5915240"/>
                  </a:lnTo>
                  <a:cubicBezTo>
                    <a:pt x="11050471" y="6114142"/>
                    <a:pt x="10889229" y="6275384"/>
                    <a:pt x="10690327" y="6275384"/>
                  </a:cubicBezTo>
                  <a:lnTo>
                    <a:pt x="360144" y="6275384"/>
                  </a:lnTo>
                  <a:cubicBezTo>
                    <a:pt x="161242" y="6275384"/>
                    <a:pt x="0" y="6114142"/>
                    <a:pt x="0" y="5915240"/>
                  </a:cubicBezTo>
                  <a:lnTo>
                    <a:pt x="0" y="360144"/>
                  </a:lnTo>
                  <a:cubicBezTo>
                    <a:pt x="0" y="161242"/>
                    <a:pt x="161242" y="0"/>
                    <a:pt x="360144" y="0"/>
                  </a:cubicBezTo>
                  <a:close/>
                </a:path>
              </a:pathLst>
            </a:custGeom>
            <a:solidFill>
              <a:srgbClr val="EAB7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1970A24-4240-4B28-B3EF-633136671124}"/>
                </a:ext>
              </a:extLst>
            </p:cNvPr>
            <p:cNvSpPr txBox="1"/>
            <p:nvPr/>
          </p:nvSpPr>
          <p:spPr>
            <a:xfrm>
              <a:off x="837366" y="4466009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v</a:t>
              </a:r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5218A558-05C9-42B6-98B3-90C542C3A996}"/>
              </a:ext>
            </a:extLst>
          </p:cNvPr>
          <p:cNvSpPr/>
          <p:nvPr/>
        </p:nvSpPr>
        <p:spPr>
          <a:xfrm>
            <a:off x="-10310033" y="313438"/>
            <a:ext cx="11756356" cy="6261100"/>
          </a:xfrm>
          <a:custGeom>
            <a:avLst/>
            <a:gdLst>
              <a:gd name="connsiteX0" fmla="*/ 383117 w 11756356"/>
              <a:gd name="connsiteY0" fmla="*/ 0 h 6261100"/>
              <a:gd name="connsiteX1" fmla="*/ 10665883 w 11756356"/>
              <a:gd name="connsiteY1" fmla="*/ 0 h 6261100"/>
              <a:gd name="connsiteX2" fmla="*/ 11049000 w 11756356"/>
              <a:gd name="connsiteY2" fmla="*/ 383117 h 6261100"/>
              <a:gd name="connsiteX3" fmla="*/ 11049000 w 11756356"/>
              <a:gd name="connsiteY3" fmla="*/ 5186714 h 6261100"/>
              <a:gd name="connsiteX4" fmla="*/ 11563120 w 11756356"/>
              <a:gd name="connsiteY4" fmla="*/ 5186714 h 6261100"/>
              <a:gd name="connsiteX5" fmla="*/ 11756356 w 11756356"/>
              <a:gd name="connsiteY5" fmla="*/ 5379950 h 6261100"/>
              <a:gd name="connsiteX6" fmla="*/ 11756356 w 11756356"/>
              <a:gd name="connsiteY6" fmla="*/ 5660845 h 6261100"/>
              <a:gd name="connsiteX7" fmla="*/ 11563120 w 11756356"/>
              <a:gd name="connsiteY7" fmla="*/ 5854081 h 6261100"/>
              <a:gd name="connsiteX8" fmla="*/ 11049000 w 11756356"/>
              <a:gd name="connsiteY8" fmla="*/ 5854081 h 6261100"/>
              <a:gd name="connsiteX9" fmla="*/ 11049000 w 11756356"/>
              <a:gd name="connsiteY9" fmla="*/ 5877983 h 6261100"/>
              <a:gd name="connsiteX10" fmla="*/ 10665883 w 11756356"/>
              <a:gd name="connsiteY10" fmla="*/ 6261100 h 6261100"/>
              <a:gd name="connsiteX11" fmla="*/ 383117 w 11756356"/>
              <a:gd name="connsiteY11" fmla="*/ 6261100 h 6261100"/>
              <a:gd name="connsiteX12" fmla="*/ 0 w 11756356"/>
              <a:gd name="connsiteY12" fmla="*/ 5877983 h 6261100"/>
              <a:gd name="connsiteX13" fmla="*/ 0 w 11756356"/>
              <a:gd name="connsiteY13" fmla="*/ 383117 h 6261100"/>
              <a:gd name="connsiteX14" fmla="*/ 383117 w 11756356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5186714"/>
                </a:lnTo>
                <a:lnTo>
                  <a:pt x="11563120" y="5186714"/>
                </a:lnTo>
                <a:cubicBezTo>
                  <a:pt x="11669841" y="5186714"/>
                  <a:pt x="11756356" y="5273229"/>
                  <a:pt x="11756356" y="5379950"/>
                </a:cubicBezTo>
                <a:lnTo>
                  <a:pt x="11756356" y="5660845"/>
                </a:lnTo>
                <a:cubicBezTo>
                  <a:pt x="11756356" y="5767566"/>
                  <a:pt x="11669841" y="5854081"/>
                  <a:pt x="11563120" y="5854081"/>
                </a:cubicBezTo>
                <a:lnTo>
                  <a:pt x="11049000" y="5854081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FFE7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BDCCE23-5767-4C5B-AC6C-C79F3239AA19}"/>
              </a:ext>
            </a:extLst>
          </p:cNvPr>
          <p:cNvSpPr txBox="1"/>
          <p:nvPr/>
        </p:nvSpPr>
        <p:spPr>
          <a:xfrm>
            <a:off x="557524" y="5494974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6A16B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rgbClr val="D6A16B"/>
                </a:solidFill>
                <a:latin typeface="DK Lemon Yellow Sun" panose="02000000000000000000" pitchFamily="50" charset="0"/>
              </a:rPr>
              <a:t>vi</a:t>
            </a:r>
            <a:endParaRPr lang="en-US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F3A99C3C-0498-4F48-B325-AC61728BD97C}"/>
              </a:ext>
            </a:extLst>
          </p:cNvPr>
          <p:cNvSpPr txBox="1"/>
          <p:nvPr/>
        </p:nvSpPr>
        <p:spPr>
          <a:xfrm>
            <a:off x="2181677" y="630180"/>
            <a:ext cx="826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Bahnschrift SemiLight SemiConde" panose="020B0502040204020203" pitchFamily="34" charset="0"/>
              </a:rPr>
              <a:t>Menambah</a:t>
            </a:r>
            <a:r>
              <a:rPr lang="en-US" sz="2400" b="1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 / </a:t>
            </a:r>
            <a:r>
              <a:rPr lang="en-US" sz="2400" b="1" dirty="0" err="1">
                <a:solidFill>
                  <a:schemeClr val="bg1"/>
                </a:solidFill>
                <a:latin typeface="Bahnschrift SemiLight SemiConde" panose="020B0502040204020203" pitchFamily="34" charset="0"/>
              </a:rPr>
              <a:t>menyisipkan</a:t>
            </a:r>
            <a:r>
              <a:rPr lang="en-US" sz="2400" b="1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Bahnschrift SemiLight SemiConde" panose="020B0502040204020203" pitchFamily="34" charset="0"/>
              </a:rPr>
              <a:t>simpul</a:t>
            </a:r>
            <a:r>
              <a:rPr lang="en-US" sz="2400" b="1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 di </a:t>
            </a:r>
            <a:r>
              <a:rPr lang="en-US" sz="2400" b="1" dirty="0" err="1">
                <a:solidFill>
                  <a:schemeClr val="bg1"/>
                </a:solidFill>
                <a:latin typeface="Bahnschrift SemiLight SemiConde" panose="020B0502040204020203" pitchFamily="34" charset="0"/>
              </a:rPr>
              <a:t>tengah</a:t>
            </a:r>
            <a:endParaRPr lang="en-ID" sz="2400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DD9C86B-7C7D-F506-802D-DF983DAB99A1}"/>
              </a:ext>
            </a:extLst>
          </p:cNvPr>
          <p:cNvSpPr txBox="1"/>
          <p:nvPr/>
        </p:nvSpPr>
        <p:spPr>
          <a:xfrm>
            <a:off x="2131967" y="1312931"/>
            <a:ext cx="728466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Proses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penambahan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tengah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berarti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proses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penyisipan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pada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posisi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tertentu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800" spc="-5" dirty="0">
              <a:effectLst/>
              <a:ea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spc="-5" dirty="0" err="1">
                <a:effectLst/>
                <a:ea typeface="Arial" panose="020B0604020202020204" pitchFamily="34" charset="0"/>
              </a:rPr>
              <a:t>Posisi</a:t>
            </a:r>
            <a:r>
              <a:rPr lang="en-US" sz="1800" spc="1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 err="1">
                <a:effectLst/>
                <a:ea typeface="Arial" panose="020B0604020202020204" pitchFamily="34" charset="0"/>
              </a:rPr>
              <a:t>penyisipan</a:t>
            </a:r>
            <a:r>
              <a:rPr lang="en-US" sz="1800" spc="1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di</a:t>
            </a:r>
            <a:r>
              <a:rPr lang="en-US" sz="1800" spc="1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 err="1">
                <a:effectLst/>
                <a:ea typeface="Arial" panose="020B0604020202020204" pitchFamily="34" charset="0"/>
              </a:rPr>
              <a:t>luar</a:t>
            </a:r>
            <a:r>
              <a:rPr lang="en-US" sz="1800" spc="10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 err="1">
                <a:effectLst/>
                <a:ea typeface="Arial" panose="020B0604020202020204" pitchFamily="34" charset="0"/>
              </a:rPr>
              <a:t>dari</a:t>
            </a:r>
            <a:r>
              <a:rPr lang="en-US" sz="1800" spc="1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 err="1">
                <a:effectLst/>
                <a:ea typeface="Arial" panose="020B0604020202020204" pitchFamily="34" charset="0"/>
              </a:rPr>
              <a:t>jangkauan</a:t>
            </a:r>
            <a:r>
              <a:rPr lang="en-US" sz="1800" spc="30" dirty="0">
                <a:effectLst/>
                <a:ea typeface="Arial" panose="020B0604020202020204" pitchFamily="34" charset="0"/>
              </a:rPr>
              <a:t> </a:t>
            </a:r>
            <a:r>
              <a:rPr lang="en-US" sz="1800" i="1" spc="-5" dirty="0">
                <a:effectLst/>
                <a:ea typeface="Arial" panose="020B0604020202020204" pitchFamily="34" charset="0"/>
              </a:rPr>
              <a:t>Linked</a:t>
            </a:r>
            <a:r>
              <a:rPr lang="en-US" sz="1800" i="1" spc="25" dirty="0">
                <a:effectLst/>
                <a:ea typeface="Arial" panose="020B0604020202020204" pitchFamily="34" charset="0"/>
              </a:rPr>
              <a:t> </a:t>
            </a:r>
            <a:r>
              <a:rPr lang="en-US" sz="1800" i="1" spc="-5" dirty="0">
                <a:effectLst/>
                <a:ea typeface="Arial" panose="020B0604020202020204" pitchFamily="34" charset="0"/>
              </a:rPr>
              <a:t>list</a:t>
            </a:r>
            <a:r>
              <a:rPr lang="en-US" sz="1800" i="1" spc="20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(</a:t>
            </a:r>
            <a:r>
              <a:rPr lang="en-US" sz="1800" spc="-5" dirty="0" err="1">
                <a:effectLst/>
                <a:ea typeface="Arial" panose="020B0604020202020204" pitchFamily="34" charset="0"/>
              </a:rPr>
              <a:t>posisi</a:t>
            </a:r>
            <a:r>
              <a:rPr lang="en-US" sz="1800" spc="1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 err="1">
                <a:effectLst/>
                <a:ea typeface="Arial" panose="020B0604020202020204" pitchFamily="34" charset="0"/>
              </a:rPr>
              <a:t>kurang</a:t>
            </a:r>
            <a:r>
              <a:rPr lang="en-US" sz="1800" spc="1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 err="1">
                <a:effectLst/>
                <a:ea typeface="Arial" panose="020B0604020202020204" pitchFamily="34" charset="0"/>
              </a:rPr>
              <a:t>dari</a:t>
            </a:r>
            <a:r>
              <a:rPr lang="en-US" sz="1800" spc="20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1</a:t>
            </a:r>
            <a:r>
              <a:rPr lang="en-US" sz="1800" spc="1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 err="1">
                <a:effectLst/>
                <a:ea typeface="Arial" panose="020B0604020202020204" pitchFamily="34" charset="0"/>
              </a:rPr>
              <a:t>atau</a:t>
            </a:r>
            <a:r>
              <a:rPr lang="en-US" sz="1800" spc="-26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 err="1">
                <a:effectLst/>
                <a:ea typeface="Arial" panose="020B0604020202020204" pitchFamily="34" charset="0"/>
              </a:rPr>
              <a:t>melebihi</a:t>
            </a:r>
            <a:r>
              <a:rPr lang="en-US" sz="1800" spc="-10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 err="1">
                <a:effectLst/>
                <a:ea typeface="Arial" panose="020B0604020202020204" pitchFamily="34" charset="0"/>
              </a:rPr>
              <a:t>banyak</a:t>
            </a:r>
            <a:r>
              <a:rPr lang="en-US" sz="1800" spc="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data</a:t>
            </a:r>
            <a:r>
              <a:rPr lang="en-US" sz="1800" spc="5" dirty="0">
                <a:effectLst/>
                <a:ea typeface="Arial" panose="020B0604020202020204" pitchFamily="34" charset="0"/>
              </a:rPr>
              <a:t> 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yang </a:t>
            </a:r>
            <a:r>
              <a:rPr lang="en-US" sz="1800" spc="-5" dirty="0" err="1">
                <a:effectLst/>
                <a:ea typeface="Arial" panose="020B0604020202020204" pitchFamily="34" charset="0"/>
              </a:rPr>
              <a:t>ada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 di</a:t>
            </a:r>
            <a:r>
              <a:rPr lang="en-US" sz="1800" spc="5" dirty="0">
                <a:effectLst/>
                <a:ea typeface="Arial" panose="020B0604020202020204" pitchFamily="34" charset="0"/>
              </a:rPr>
              <a:t> </a:t>
            </a:r>
            <a:r>
              <a:rPr lang="en-US" sz="1800" i="1" spc="-5" dirty="0">
                <a:effectLst/>
                <a:ea typeface="Arial" panose="020B0604020202020204" pitchFamily="34" charset="0"/>
              </a:rPr>
              <a:t>Linked list</a:t>
            </a:r>
            <a:r>
              <a:rPr lang="en-US" sz="1800" spc="-5" dirty="0">
                <a:effectLst/>
                <a:ea typeface="Arial" panose="020B0604020202020204" pitchFamily="34" charset="0"/>
              </a:rPr>
              <a:t>).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jika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terjadi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posisi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penyisipan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kurang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maka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proses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dilakukan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proses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penambahan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data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awal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,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jika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posisi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luar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maka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proses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yang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dilakukan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proses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penambahan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data di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akhir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.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endParaRPr lang="en-US" sz="1800" spc="-5" dirty="0">
              <a:effectLst/>
              <a:ea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ea typeface="Calibri" panose="020F0502020204030204" pitchFamily="34" charset="0"/>
              </a:rPr>
              <a:t>Posisi</a:t>
            </a:r>
            <a:r>
              <a:rPr lang="en-US" sz="1800" spc="-25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penyisipan</a:t>
            </a:r>
            <a:r>
              <a:rPr lang="en-US" sz="1800" spc="-15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</a:rPr>
              <a:t>di</a:t>
            </a:r>
            <a:r>
              <a:rPr lang="en-US" sz="1800" spc="-2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dalam</a:t>
            </a:r>
            <a:r>
              <a:rPr lang="en-US" sz="1800" spc="-15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jangkauan</a:t>
            </a:r>
            <a:r>
              <a:rPr lang="en-US" sz="1800" spc="-10" dirty="0">
                <a:effectLst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ea typeface="Calibri" panose="020F0502020204030204" pitchFamily="34" charset="0"/>
              </a:rPr>
              <a:t>Linked</a:t>
            </a:r>
            <a:r>
              <a:rPr lang="en-US" sz="1800" i="1" spc="-15" dirty="0">
                <a:effectLst/>
                <a:ea typeface="Calibri" panose="020F0502020204030204" pitchFamily="34" charset="0"/>
              </a:rPr>
              <a:t> </a:t>
            </a:r>
            <a:r>
              <a:rPr lang="en-US" sz="1800" i="1" dirty="0">
                <a:effectLst/>
                <a:ea typeface="Calibri" panose="020F0502020204030204" pitchFamily="34" charset="0"/>
              </a:rPr>
              <a:t>list</a:t>
            </a:r>
          </a:p>
          <a:p>
            <a:pPr marL="614045" marR="0" algn="just">
              <a:spcBef>
                <a:spcPts val="605"/>
              </a:spcBef>
              <a:spcAft>
                <a:spcPts val="0"/>
              </a:spcAft>
            </a:pPr>
            <a:r>
              <a:rPr lang="en-US" dirty="0" err="1">
                <a:effectLst/>
                <a:ea typeface="Microsoft Sans Serif" panose="020B0604020202020204" pitchFamily="34" charset="0"/>
              </a:rPr>
              <a:t>Contoh</a:t>
            </a:r>
            <a:r>
              <a:rPr lang="en-US" spc="-2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dirty="0" err="1">
                <a:effectLst/>
                <a:ea typeface="Microsoft Sans Serif" panose="020B0604020202020204" pitchFamily="34" charset="0"/>
              </a:rPr>
              <a:t>kalau</a:t>
            </a:r>
            <a:r>
              <a:rPr lang="en-US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dirty="0" err="1">
                <a:effectLst/>
                <a:ea typeface="Microsoft Sans Serif" panose="020B0604020202020204" pitchFamily="34" charset="0"/>
              </a:rPr>
              <a:t>ingin</a:t>
            </a:r>
            <a:r>
              <a:rPr lang="en-US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dirty="0" err="1">
                <a:effectLst/>
                <a:ea typeface="Microsoft Sans Serif" panose="020B0604020202020204" pitchFamily="34" charset="0"/>
              </a:rPr>
              <a:t>menyisipkan</a:t>
            </a:r>
            <a:r>
              <a:rPr lang="en-US" spc="-1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dirty="0">
                <a:effectLst/>
                <a:ea typeface="Microsoft Sans Serif" panose="020B0604020202020204" pitchFamily="34" charset="0"/>
              </a:rPr>
              <a:t>data</a:t>
            </a:r>
            <a:r>
              <a:rPr lang="en-US" spc="-10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dirty="0">
                <a:effectLst/>
                <a:ea typeface="Microsoft Sans Serif" panose="020B0604020202020204" pitchFamily="34" charset="0"/>
              </a:rPr>
              <a:t>pada</a:t>
            </a:r>
            <a:r>
              <a:rPr lang="en-US" spc="-1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dirty="0" err="1">
                <a:effectLst/>
                <a:ea typeface="Microsoft Sans Serif" panose="020B0604020202020204" pitchFamily="34" charset="0"/>
              </a:rPr>
              <a:t>posisi</a:t>
            </a:r>
            <a:r>
              <a:rPr lang="en-US" spc="-1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dirty="0">
                <a:effectLst/>
                <a:ea typeface="Microsoft Sans Serif" panose="020B0604020202020204" pitchFamily="34" charset="0"/>
              </a:rPr>
              <a:t>ke-3</a:t>
            </a:r>
            <a:r>
              <a:rPr lang="en-US" spc="-15" dirty="0">
                <a:effectLst/>
                <a:ea typeface="Microsoft Sans Serif" panose="020B0604020202020204" pitchFamily="34" charset="0"/>
              </a:rPr>
              <a:t> </a:t>
            </a:r>
            <a:r>
              <a:rPr lang="en-US" dirty="0">
                <a:effectLst/>
                <a:ea typeface="Microsoft Sans Serif" panose="020B0604020202020204" pitchFamily="34" charset="0"/>
              </a:rPr>
              <a:t>(</a:t>
            </a:r>
            <a:r>
              <a:rPr lang="en-US" dirty="0" err="1">
                <a:effectLst/>
                <a:ea typeface="Microsoft Sans Serif" panose="020B0604020202020204" pitchFamily="34" charset="0"/>
              </a:rPr>
              <a:t>posisisisip</a:t>
            </a:r>
            <a:r>
              <a:rPr lang="en-US" dirty="0">
                <a:effectLst/>
                <a:ea typeface="Microsoft Sans Serif" panose="020B0604020202020204" pitchFamily="34" charset="0"/>
              </a:rPr>
              <a:t>=3).</a:t>
            </a:r>
          </a:p>
          <a:p>
            <a:pPr marL="742950" marR="0" lvl="1" indent="-285750" algn="just">
              <a:spcBef>
                <a:spcPts val="595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arenR"/>
              <a:tabLst>
                <a:tab pos="843280" algn="l"/>
              </a:tabLst>
            </a:pPr>
            <a:r>
              <a:rPr lang="en-US" spc="-5" dirty="0" err="1"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membuat</a:t>
            </a:r>
            <a:r>
              <a:rPr lang="en-US" spc="-15" dirty="0"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simpul</a:t>
            </a:r>
            <a:r>
              <a:rPr lang="en-US" spc="-10" dirty="0"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baru</a:t>
            </a:r>
            <a:r>
              <a:rPr lang="en-US" spc="-5" dirty="0"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pc="-5" dirty="0" err="1"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kemudian</a:t>
            </a:r>
            <a:r>
              <a:rPr lang="en-US" spc="-10" dirty="0"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diisi</a:t>
            </a:r>
            <a:r>
              <a:rPr lang="en-US" spc="-10" dirty="0"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info</a:t>
            </a:r>
            <a:r>
              <a:rPr lang="en-US" spc="-15" dirty="0"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pc="-5" dirty="0" err="1"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baru</a:t>
            </a:r>
            <a:r>
              <a:rPr lang="en-US" spc="-5" dirty="0">
                <a:effectLst/>
                <a:ea typeface="Microsoft Sans Serif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3" name="image135.jpeg">
            <a:extLst>
              <a:ext uri="{FF2B5EF4-FFF2-40B4-BE49-F238E27FC236}">
                <a16:creationId xmlns:a16="http://schemas.microsoft.com/office/drawing/2014/main" xmlns="" id="{F0431574-0A41-648D-08E0-50DDAD5DF4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3581" y="4733570"/>
            <a:ext cx="4171442" cy="13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168721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74283 -0.0025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35" y="-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8">
            <a:extLst>
              <a:ext uri="{FF2B5EF4-FFF2-40B4-BE49-F238E27FC236}">
                <a16:creationId xmlns:a16="http://schemas.microsoft.com/office/drawing/2014/main" xmlns="" id="{FF24AB43-9032-4195-A4A8-296248F76047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34" name="Group 47">
              <a:extLst>
                <a:ext uri="{FF2B5EF4-FFF2-40B4-BE49-F238E27FC236}">
                  <a16:creationId xmlns:a16="http://schemas.microsoft.com/office/drawing/2014/main" xmlns="" id="{63225655-B941-47DD-BBA2-DBF4F01D0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37" name="Group 24">
                <a:extLst>
                  <a:ext uri="{FF2B5EF4-FFF2-40B4-BE49-F238E27FC236}">
                    <a16:creationId xmlns:a16="http://schemas.microsoft.com/office/drawing/2014/main" xmlns="" id="{40DF7BA9-68E5-4380-9A79-6EB8A0ABF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D0D4DD59-2742-446D-A4B6-CC921E4C6520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87B76FD9-DFD4-4766-94DA-410E24882B10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A8AB3949-6800-43BA-AA32-40FC197AD8E9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034D298E-7D98-431A-8A22-FA92AFF1738A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8F5863E3-6404-4840-B413-EF4951DB6E23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4E49EBF9-2A72-44E1-AC2A-B85F06495471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6FC8E4B8-EEC2-4B3B-B7FC-3CD1FDBF477D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D9721EE8-7477-4814-A0B9-9FC4CB4D111B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F8A90FDE-1178-461D-8421-08165C1E5F3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0A49DFE5-2BF5-4EC1-BCFB-51B0127014A7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C8343A22-22FC-41A0-9D80-47CDA2D114C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6EE51355-2AC0-4851-A7AB-792C2ABB27D9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F46BB681-5B7E-4F28-AB2F-1D58FC915E42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1A1FD3F0-7E96-4CF2-8A80-A18B45CF5E4F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3069DBEE-6401-478F-9162-9FEA12CC3165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ECC236E1-C215-4E94-9AAC-501DCFFF800B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F4C5F6CA-A136-48DF-8F4A-8151EB7D81FA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D64E9CAE-AAF4-40F1-81B5-3104B628533C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C0D61221-059A-43A1-8158-518D946FA6C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7B6BCB0A-A83F-4E38-8937-6D9202F84525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46">
                <a:extLst>
                  <a:ext uri="{FF2B5EF4-FFF2-40B4-BE49-F238E27FC236}">
                    <a16:creationId xmlns:a16="http://schemas.microsoft.com/office/drawing/2014/main" xmlns="" id="{47E77134-02A1-416A-96DE-576101A7E5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DECA9ADB-4B65-48C9-8219-8060CDA6E94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97B7DDF9-E1AC-438D-87D5-F144E0730E9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B8F6D9D2-6E7A-48FB-B7B4-CD5E0974AE5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2356E91D-4BC5-429F-B0F2-9E3A3CC783A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E5AA6437-E134-4638-A8F7-ACE38762E9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543F71F8-A18B-4F57-8E95-8C7A7299602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D02FD16A-D0A9-49C3-8328-08F9286EDAD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17CE9FE7-5157-4CCE-A389-791AA50CB87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F3CCA487-3CA1-4F41-A4EA-1BBC514AEC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2F6C1B16-A74B-4709-A9E6-EBAA57EDB6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 48">
              <a:extLst>
                <a:ext uri="{FF2B5EF4-FFF2-40B4-BE49-F238E27FC236}">
                  <a16:creationId xmlns:a16="http://schemas.microsoft.com/office/drawing/2014/main" xmlns="" id="{49DCA80D-2A71-4022-AD73-30CC6437D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4" name="Group 49">
                <a:extLst>
                  <a:ext uri="{FF2B5EF4-FFF2-40B4-BE49-F238E27FC236}">
                    <a16:creationId xmlns:a16="http://schemas.microsoft.com/office/drawing/2014/main" xmlns="" id="{EB9B5204-B434-4768-A417-EDEC95CB7C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4A9A795A-397C-4699-8235-56CBCE653E29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2BE4B67B-9D27-4C10-935E-17C9F427A028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976396C0-4F53-472F-A970-CA7912055276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82DE2BCD-4570-4813-85E1-A10DA837C28F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3D475DDD-73B2-4811-87C0-3D5969FAE2CB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27A7A650-BC25-4EB6-85FE-A9327AF399F5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2454E8F5-59F7-44AB-8943-0D16FEF62EF3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C45C7CD4-C831-4815-89DC-5FF443012B7D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B42EA2FD-A932-4E3A-9986-979AA1BD377A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1E2AB55F-BC97-4480-9480-B93AD9D3D085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B147E9C9-14B4-47CA-A6F9-D81E15D7E448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291FD54F-8D70-47E8-9AE4-08987C284BD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D7400F10-D6F6-471A-AA66-52E282440A28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36B636AA-EDDF-49E0-A84F-8C1F0E77695D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F22145B2-735E-40C0-BEEE-7F54B6049A4E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0CF43A2F-788B-4D99-A7F4-6F03AC48E5D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69F68307-05F9-4588-8CE4-68627B4FA378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97716D0D-E61E-48B8-B854-DCDBC3B2C594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6EE3B890-A205-47A8-8DD2-CB3F4A30D5B5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3D91DE5F-E44E-407F-B9D1-19FC62A16A17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50">
                <a:extLst>
                  <a:ext uri="{FF2B5EF4-FFF2-40B4-BE49-F238E27FC236}">
                    <a16:creationId xmlns:a16="http://schemas.microsoft.com/office/drawing/2014/main" xmlns="" id="{B3E2581E-C7EC-40F2-B74E-7C0315398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55FC809D-C99B-4838-BDF3-83CAA7789FE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66952E04-2059-47AB-96B8-C38991B3DE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5142E100-426C-40A6-868A-10BB90FCFCD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87507F7A-27EE-48AA-9542-63973C82C72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C268CA76-F65C-45AE-A766-5AB81F27C44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9DFDB068-3D97-4427-B3CB-82D5687EB2B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0935F2BD-14D4-4881-B9EF-904E648949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9A074191-5770-4F66-AF2E-3E1FA4E81D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202BB797-B2C1-417A-8823-9DDB082957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BF797F03-966B-4ABF-AE47-455BED6C550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6450E281-28B7-43D6-8016-2151D5C1EE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82">
              <a:extLst>
                <a:ext uri="{FF2B5EF4-FFF2-40B4-BE49-F238E27FC236}">
                  <a16:creationId xmlns:a16="http://schemas.microsoft.com/office/drawing/2014/main" xmlns="" id="{2546135A-2C6C-4C30-8F83-CCAB77132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71" name="Group 83">
                <a:extLst>
                  <a:ext uri="{FF2B5EF4-FFF2-40B4-BE49-F238E27FC236}">
                    <a16:creationId xmlns:a16="http://schemas.microsoft.com/office/drawing/2014/main" xmlns="" id="{0FB15C83-8F55-4DCA-AA28-3FB273C27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F4F61CA1-D1D6-4DC4-8D59-E4042B8674B5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734131D9-69F5-44EC-825A-92E8ED65D9C6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3FDE58B9-03B9-4604-8C01-8101FDEE47F3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C6D18B1C-86A6-4C51-9CFD-310ECF6ECEE9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FD2B8719-6E5B-47F6-8BA4-2CD220A040E2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A5D28349-6FB8-44AE-BF31-7D8161EEC42C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4A5B4ADC-5E1D-4094-AC34-CA4735D0F7D6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8A0A3498-234F-4267-9616-8DB62EC6E4D8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4F9433E8-BD70-4E3A-A921-772EBC82AA1C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13B81DCA-6636-471E-91E5-0DEC725A6AB8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1AFC6A16-98D4-4876-8507-1DF90BD3384E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2AF66920-D504-4362-B15A-C59E3756DBA6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DF819C6B-4633-46E2-ABF6-E36140850D4B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F0F5C89C-FCF7-4715-A5AF-2E9E6AA611F3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17F96731-0EC3-4681-AF1D-C4E894669200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FD1888B9-6800-427D-86A3-55B311CDF2B9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B865FC5F-8B4A-47D6-B999-91F0D46EA701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FD5BDAA9-6BBA-46E5-ADFC-8958CA00E601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E077CD18-8327-45E2-B0E6-E9E1649F41CE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DDF602F8-4886-4BDE-A8E1-3983393E86C6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84">
                <a:extLst>
                  <a:ext uri="{FF2B5EF4-FFF2-40B4-BE49-F238E27FC236}">
                    <a16:creationId xmlns:a16="http://schemas.microsoft.com/office/drawing/2014/main" xmlns="" id="{82AD936A-AC4F-49E3-BAF5-42D714B68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6E1D90E7-A51F-4564-88F9-9268D497F774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FF4A57CF-F690-4C52-A6B1-E8BA50A56A1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83AEA77F-5F5B-4BC8-892E-3799D8C818F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A7475D02-C434-44ED-8EB3-C9A91108F3A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15784F42-6A3E-4184-AA62-107ACF66264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32A4E6AB-318A-4D7A-B905-3FDBF82C61D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6C978D3B-98E5-44A8-9A2C-342055059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1F2FF0C3-C5EF-40CB-AC22-4B1CF0EF105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2A5BE589-368A-4338-A632-7A82CA13DE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3128A621-2E0F-4F90-AD39-804899EFC8B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BC3BF3DC-4045-4BBD-A5DF-79B059C6C5A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116">
              <a:extLst>
                <a:ext uri="{FF2B5EF4-FFF2-40B4-BE49-F238E27FC236}">
                  <a16:creationId xmlns:a16="http://schemas.microsoft.com/office/drawing/2014/main" xmlns="" id="{59785282-A06F-48E4-B7B2-DE212E36B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8" name="Group 117">
                <a:extLst>
                  <a:ext uri="{FF2B5EF4-FFF2-40B4-BE49-F238E27FC236}">
                    <a16:creationId xmlns:a16="http://schemas.microsoft.com/office/drawing/2014/main" xmlns="" id="{705E7869-E989-4889-AB07-E5D52A564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E5132648-C169-4778-93C8-5D47EC9C9610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3579337A-2BE0-4AAA-9DDF-4637A315806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8BCB21F5-901F-457A-A6F0-AE015935AD45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072BC0AC-C163-4072-B74F-225BECA3005C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AADC4705-411E-450D-AEA3-9EF95703645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E2BE153E-7FAB-4B4C-95BE-CC2CD636262F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F53F65E8-232F-4272-989E-CE12F6E258CF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CB65D5F4-1143-46A6-A48B-D2E16A35F81E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21529828-73D0-4040-83E3-1EA1B3B73016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8C4767CB-3B97-4728-9853-C2F11E91E3BF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46669A75-DC63-4B40-B429-932665FB942D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11865FE1-7048-47A7-8C00-3BBD9B953BD8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53AD463A-F008-4AA8-A2F7-FB0201A6B8C1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82E95A97-12B3-405C-90B5-CD448A67FCE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9BF8AA58-6D59-4915-B25B-E9C87269F428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CCF452E4-9879-4D6E-8BBB-7BCD7639CE92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63A2596A-B76E-4FAF-9809-49FF716BCC1C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083D14AC-E60F-4063-8306-7C2E7777F1AE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18ED7DB7-6A6B-46E6-BD21-AAE98767E499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8FAD94DD-55EF-4F5C-8BDE-F3EC7C8574F3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118">
                <a:extLst>
                  <a:ext uri="{FF2B5EF4-FFF2-40B4-BE49-F238E27FC236}">
                    <a16:creationId xmlns:a16="http://schemas.microsoft.com/office/drawing/2014/main" xmlns="" id="{F88DE636-BF99-4AC0-8407-B4BAD44CF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AA935410-408C-423D-A0A1-75B8EA32D69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CF9F2577-5EA2-4787-AEF6-EA74B5DD197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51A6AD9D-E31B-4D70-AD82-0DD85772ED5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A4F1DEE6-B3F4-41F0-8550-44DF4593D74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A56C82E8-15B0-4823-B38F-DC7E002C5F3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5704B1C4-F36B-4BB8-9C31-05A57D7B982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C263A5AF-704D-43D2-B0A6-6797E742E7E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A7B2A1E6-0F64-4C10-A389-E3DA50E17CB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C39F60A1-C4FB-4855-B3CD-1B18DE8F9D9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53F99A14-0DB3-4E8F-9DF2-A52D779CCCF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A2D2060E-6BFF-4AE6-BA04-BEE214B13BD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0CCB4241-92EA-40E6-9B79-95DBD815FF37}"/>
              </a:ext>
            </a:extLst>
          </p:cNvPr>
          <p:cNvSpPr/>
          <p:nvPr/>
        </p:nvSpPr>
        <p:spPr>
          <a:xfrm>
            <a:off x="217822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4C8C32A4-65EF-4E8F-9871-DA8C3EF87F2F}"/>
              </a:ext>
            </a:extLst>
          </p:cNvPr>
          <p:cNvGrpSpPr/>
          <p:nvPr/>
        </p:nvGrpSpPr>
        <p:grpSpPr>
          <a:xfrm>
            <a:off x="0" y="315913"/>
            <a:ext cx="11816250" cy="6261100"/>
            <a:chOff x="-9043699" y="315913"/>
            <a:chExt cx="11816250" cy="62611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81B3C294-1FA1-4BA0-A363-8F162B22D59D}"/>
                </a:ext>
              </a:extLst>
            </p:cNvPr>
            <p:cNvGrpSpPr/>
            <p:nvPr/>
          </p:nvGrpSpPr>
          <p:grpSpPr>
            <a:xfrm>
              <a:off x="-9043699" y="315913"/>
              <a:ext cx="11816250" cy="6261100"/>
              <a:chOff x="-9043699" y="315913"/>
              <a:chExt cx="11816250" cy="62611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9190C87-5F4B-4D6C-96C5-C6822962B6C2}"/>
                  </a:ext>
                </a:extLst>
              </p:cNvPr>
              <p:cNvSpPr/>
              <p:nvPr/>
            </p:nvSpPr>
            <p:spPr>
              <a:xfrm>
                <a:off x="-9043699" y="315913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D73459DA-156C-40EB-973C-96BC2BF5B363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64A24D-C5C3-46CD-B5D8-D8D1A9C77B5B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44E40E6B-7C0D-409F-A392-9581719B86F7}"/>
              </a:ext>
            </a:extLst>
          </p:cNvPr>
          <p:cNvGrpSpPr/>
          <p:nvPr/>
        </p:nvGrpSpPr>
        <p:grpSpPr>
          <a:xfrm>
            <a:off x="-202517" y="331170"/>
            <a:ext cx="11812628" cy="6261100"/>
            <a:chOff x="-9350950" y="325438"/>
            <a:chExt cx="11812628" cy="6261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9CA05D4-22B6-45C7-83E1-B1D393639A9C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8D53766-0D8B-465D-8B4E-0C3571A6F4E0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8104D76-0F56-4C94-A53C-CB77FFE0B17E}"/>
              </a:ext>
            </a:extLst>
          </p:cNvPr>
          <p:cNvGrpSpPr/>
          <p:nvPr/>
        </p:nvGrpSpPr>
        <p:grpSpPr>
          <a:xfrm>
            <a:off x="-556847" y="328695"/>
            <a:ext cx="11808615" cy="6261100"/>
            <a:chOff x="-9694425" y="312738"/>
            <a:chExt cx="11808615" cy="62611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5525AAC-EE9F-4D8B-B31A-71E775F3686F}"/>
                </a:ext>
              </a:extLst>
            </p:cNvPr>
            <p:cNvSpPr/>
            <p:nvPr/>
          </p:nvSpPr>
          <p:spPr>
            <a:xfrm>
              <a:off x="-9694425" y="312738"/>
              <a:ext cx="11772513" cy="6261100"/>
            </a:xfrm>
            <a:custGeom>
              <a:avLst/>
              <a:gdLst>
                <a:gd name="connsiteX0" fmla="*/ 383117 w 11772513"/>
                <a:gd name="connsiteY0" fmla="*/ 0 h 6261100"/>
                <a:gd name="connsiteX1" fmla="*/ 10665883 w 11772513"/>
                <a:gd name="connsiteY1" fmla="*/ 0 h 6261100"/>
                <a:gd name="connsiteX2" fmla="*/ 11049000 w 11772513"/>
                <a:gd name="connsiteY2" fmla="*/ 383117 h 6261100"/>
                <a:gd name="connsiteX3" fmla="*/ 11049000 w 11772513"/>
                <a:gd name="connsiteY3" fmla="*/ 3245750 h 6261100"/>
                <a:gd name="connsiteX4" fmla="*/ 11579277 w 11772513"/>
                <a:gd name="connsiteY4" fmla="*/ 3245750 h 6261100"/>
                <a:gd name="connsiteX5" fmla="*/ 11772513 w 11772513"/>
                <a:gd name="connsiteY5" fmla="*/ 3438986 h 6261100"/>
                <a:gd name="connsiteX6" fmla="*/ 11772513 w 11772513"/>
                <a:gd name="connsiteY6" fmla="*/ 3719881 h 6261100"/>
                <a:gd name="connsiteX7" fmla="*/ 11579277 w 11772513"/>
                <a:gd name="connsiteY7" fmla="*/ 3913117 h 6261100"/>
                <a:gd name="connsiteX8" fmla="*/ 11049000 w 11772513"/>
                <a:gd name="connsiteY8" fmla="*/ 3913117 h 6261100"/>
                <a:gd name="connsiteX9" fmla="*/ 11049000 w 11772513"/>
                <a:gd name="connsiteY9" fmla="*/ 5877983 h 6261100"/>
                <a:gd name="connsiteX10" fmla="*/ 10665883 w 11772513"/>
                <a:gd name="connsiteY10" fmla="*/ 6261100 h 6261100"/>
                <a:gd name="connsiteX11" fmla="*/ 383117 w 11772513"/>
                <a:gd name="connsiteY11" fmla="*/ 6261100 h 6261100"/>
                <a:gd name="connsiteX12" fmla="*/ 0 w 11772513"/>
                <a:gd name="connsiteY12" fmla="*/ 5877983 h 6261100"/>
                <a:gd name="connsiteX13" fmla="*/ 0 w 11772513"/>
                <a:gd name="connsiteY13" fmla="*/ 383117 h 6261100"/>
                <a:gd name="connsiteX14" fmla="*/ 383117 w 11772513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3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3245750"/>
                  </a:lnTo>
                  <a:lnTo>
                    <a:pt x="11579277" y="3245750"/>
                  </a:lnTo>
                  <a:cubicBezTo>
                    <a:pt x="11685998" y="3245750"/>
                    <a:pt x="11772513" y="3332265"/>
                    <a:pt x="11772513" y="3438986"/>
                  </a:cubicBezTo>
                  <a:lnTo>
                    <a:pt x="11772513" y="3719881"/>
                  </a:lnTo>
                  <a:cubicBezTo>
                    <a:pt x="11772513" y="3826602"/>
                    <a:pt x="11685998" y="3913117"/>
                    <a:pt x="11579277" y="3913117"/>
                  </a:cubicBezTo>
                  <a:lnTo>
                    <a:pt x="11049000" y="3913117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D6A1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39ACAD8-8541-475C-A8C6-51B3F295B050}"/>
                </a:ext>
              </a:extLst>
            </p:cNvPr>
            <p:cNvSpPr txBox="1"/>
            <p:nvPr/>
          </p:nvSpPr>
          <p:spPr>
            <a:xfrm>
              <a:off x="1193825" y="3570437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BF9A2D7-AAA7-462C-9C4D-AFE818D0AB9F}"/>
              </a:ext>
            </a:extLst>
          </p:cNvPr>
          <p:cNvSpPr txBox="1"/>
          <p:nvPr/>
        </p:nvSpPr>
        <p:spPr>
          <a:xfrm>
            <a:off x="11084298" y="64904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E7F43E9B-B21C-4679-A604-AF93C8D83D14}"/>
              </a:ext>
            </a:extLst>
          </p:cNvPr>
          <p:cNvGrpSpPr/>
          <p:nvPr/>
        </p:nvGrpSpPr>
        <p:grpSpPr>
          <a:xfrm>
            <a:off x="-946625" y="328695"/>
            <a:ext cx="11805557" cy="6275384"/>
            <a:chOff x="-10047826" y="314492"/>
            <a:chExt cx="11805557" cy="627538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3D8A2F37-892F-4815-8F38-F9191C6DF547}"/>
                </a:ext>
              </a:extLst>
            </p:cNvPr>
            <p:cNvSpPr/>
            <p:nvPr/>
          </p:nvSpPr>
          <p:spPr>
            <a:xfrm>
              <a:off x="-10047826" y="314492"/>
              <a:ext cx="11773674" cy="6275384"/>
            </a:xfrm>
            <a:custGeom>
              <a:avLst/>
              <a:gdLst>
                <a:gd name="connsiteX0" fmla="*/ 360144 w 11773674"/>
                <a:gd name="connsiteY0" fmla="*/ 0 h 6275384"/>
                <a:gd name="connsiteX1" fmla="*/ 10690327 w 11773674"/>
                <a:gd name="connsiteY1" fmla="*/ 0 h 6275384"/>
                <a:gd name="connsiteX2" fmla="*/ 11050471 w 11773674"/>
                <a:gd name="connsiteY2" fmla="*/ 360144 h 6275384"/>
                <a:gd name="connsiteX3" fmla="*/ 11050471 w 11773674"/>
                <a:gd name="connsiteY3" fmla="*/ 4186739 h 6275384"/>
                <a:gd name="connsiteX4" fmla="*/ 11567444 w 11773674"/>
                <a:gd name="connsiteY4" fmla="*/ 4186739 h 6275384"/>
                <a:gd name="connsiteX5" fmla="*/ 11773674 w 11773674"/>
                <a:gd name="connsiteY5" fmla="*/ 4392969 h 6275384"/>
                <a:gd name="connsiteX6" fmla="*/ 11773674 w 11773674"/>
                <a:gd name="connsiteY6" fmla="*/ 4640911 h 6275384"/>
                <a:gd name="connsiteX7" fmla="*/ 11567444 w 11773674"/>
                <a:gd name="connsiteY7" fmla="*/ 4847141 h 6275384"/>
                <a:gd name="connsiteX8" fmla="*/ 11050471 w 11773674"/>
                <a:gd name="connsiteY8" fmla="*/ 4847141 h 6275384"/>
                <a:gd name="connsiteX9" fmla="*/ 11050471 w 11773674"/>
                <a:gd name="connsiteY9" fmla="*/ 5915240 h 6275384"/>
                <a:gd name="connsiteX10" fmla="*/ 10690327 w 11773674"/>
                <a:gd name="connsiteY10" fmla="*/ 6275384 h 6275384"/>
                <a:gd name="connsiteX11" fmla="*/ 360144 w 11773674"/>
                <a:gd name="connsiteY11" fmla="*/ 6275384 h 6275384"/>
                <a:gd name="connsiteX12" fmla="*/ 0 w 11773674"/>
                <a:gd name="connsiteY12" fmla="*/ 5915240 h 6275384"/>
                <a:gd name="connsiteX13" fmla="*/ 0 w 11773674"/>
                <a:gd name="connsiteY13" fmla="*/ 360144 h 6275384"/>
                <a:gd name="connsiteX14" fmla="*/ 360144 w 11773674"/>
                <a:gd name="connsiteY14" fmla="*/ 0 h 627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3674" h="6275384">
                  <a:moveTo>
                    <a:pt x="360144" y="0"/>
                  </a:moveTo>
                  <a:lnTo>
                    <a:pt x="10690327" y="0"/>
                  </a:lnTo>
                  <a:cubicBezTo>
                    <a:pt x="10889229" y="0"/>
                    <a:pt x="11050471" y="161242"/>
                    <a:pt x="11050471" y="360144"/>
                  </a:cubicBezTo>
                  <a:lnTo>
                    <a:pt x="11050471" y="4186739"/>
                  </a:lnTo>
                  <a:lnTo>
                    <a:pt x="11567444" y="4186739"/>
                  </a:lnTo>
                  <a:cubicBezTo>
                    <a:pt x="11681342" y="4186739"/>
                    <a:pt x="11773674" y="4279071"/>
                    <a:pt x="11773674" y="4392969"/>
                  </a:cubicBezTo>
                  <a:lnTo>
                    <a:pt x="11773674" y="4640911"/>
                  </a:lnTo>
                  <a:cubicBezTo>
                    <a:pt x="11773674" y="4754809"/>
                    <a:pt x="11681342" y="4847141"/>
                    <a:pt x="11567444" y="4847141"/>
                  </a:cubicBezTo>
                  <a:lnTo>
                    <a:pt x="11050471" y="4847141"/>
                  </a:lnTo>
                  <a:lnTo>
                    <a:pt x="11050471" y="5915240"/>
                  </a:lnTo>
                  <a:cubicBezTo>
                    <a:pt x="11050471" y="6114142"/>
                    <a:pt x="10889229" y="6275384"/>
                    <a:pt x="10690327" y="6275384"/>
                  </a:cubicBezTo>
                  <a:lnTo>
                    <a:pt x="360144" y="6275384"/>
                  </a:lnTo>
                  <a:cubicBezTo>
                    <a:pt x="161242" y="6275384"/>
                    <a:pt x="0" y="6114142"/>
                    <a:pt x="0" y="5915240"/>
                  </a:cubicBezTo>
                  <a:lnTo>
                    <a:pt x="0" y="360144"/>
                  </a:lnTo>
                  <a:cubicBezTo>
                    <a:pt x="0" y="161242"/>
                    <a:pt x="161242" y="0"/>
                    <a:pt x="360144" y="0"/>
                  </a:cubicBezTo>
                  <a:close/>
                </a:path>
              </a:pathLst>
            </a:custGeom>
            <a:solidFill>
              <a:srgbClr val="EAB7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DD105A3-0684-4B7D-8763-0AC857C11190}"/>
                </a:ext>
              </a:extLst>
            </p:cNvPr>
            <p:cNvSpPr txBox="1"/>
            <p:nvPr/>
          </p:nvSpPr>
          <p:spPr>
            <a:xfrm>
              <a:off x="837366" y="4466009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F8980F4A-B7F4-4AEE-9F5C-46A91B959B3D}"/>
              </a:ext>
            </a:extLst>
          </p:cNvPr>
          <p:cNvGrpSpPr/>
          <p:nvPr/>
        </p:nvGrpSpPr>
        <p:grpSpPr>
          <a:xfrm>
            <a:off x="-10310033" y="313438"/>
            <a:ext cx="11787922" cy="6261100"/>
            <a:chOff x="-10310033" y="313438"/>
            <a:chExt cx="11787922" cy="62611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329E327-3B2C-4093-8A27-9902EBC3CC2D}"/>
                </a:ext>
              </a:extLst>
            </p:cNvPr>
            <p:cNvSpPr/>
            <p:nvPr/>
          </p:nvSpPr>
          <p:spPr>
            <a:xfrm>
              <a:off x="-10310033" y="313438"/>
              <a:ext cx="11756356" cy="6261100"/>
            </a:xfrm>
            <a:custGeom>
              <a:avLst/>
              <a:gdLst>
                <a:gd name="connsiteX0" fmla="*/ 383117 w 11756356"/>
                <a:gd name="connsiteY0" fmla="*/ 0 h 6261100"/>
                <a:gd name="connsiteX1" fmla="*/ 10665883 w 11756356"/>
                <a:gd name="connsiteY1" fmla="*/ 0 h 6261100"/>
                <a:gd name="connsiteX2" fmla="*/ 11049000 w 11756356"/>
                <a:gd name="connsiteY2" fmla="*/ 383117 h 6261100"/>
                <a:gd name="connsiteX3" fmla="*/ 11049000 w 11756356"/>
                <a:gd name="connsiteY3" fmla="*/ 5186714 h 6261100"/>
                <a:gd name="connsiteX4" fmla="*/ 11563120 w 11756356"/>
                <a:gd name="connsiteY4" fmla="*/ 5186714 h 6261100"/>
                <a:gd name="connsiteX5" fmla="*/ 11756356 w 11756356"/>
                <a:gd name="connsiteY5" fmla="*/ 5379950 h 6261100"/>
                <a:gd name="connsiteX6" fmla="*/ 11756356 w 11756356"/>
                <a:gd name="connsiteY6" fmla="*/ 5660845 h 6261100"/>
                <a:gd name="connsiteX7" fmla="*/ 11563120 w 11756356"/>
                <a:gd name="connsiteY7" fmla="*/ 5854081 h 6261100"/>
                <a:gd name="connsiteX8" fmla="*/ 11049000 w 11756356"/>
                <a:gd name="connsiteY8" fmla="*/ 5854081 h 6261100"/>
                <a:gd name="connsiteX9" fmla="*/ 11049000 w 11756356"/>
                <a:gd name="connsiteY9" fmla="*/ 5877983 h 6261100"/>
                <a:gd name="connsiteX10" fmla="*/ 10665883 w 11756356"/>
                <a:gd name="connsiteY10" fmla="*/ 6261100 h 6261100"/>
                <a:gd name="connsiteX11" fmla="*/ 383117 w 11756356"/>
                <a:gd name="connsiteY11" fmla="*/ 6261100 h 6261100"/>
                <a:gd name="connsiteX12" fmla="*/ 0 w 11756356"/>
                <a:gd name="connsiteY12" fmla="*/ 5877983 h 6261100"/>
                <a:gd name="connsiteX13" fmla="*/ 0 w 11756356"/>
                <a:gd name="connsiteY13" fmla="*/ 383117 h 6261100"/>
                <a:gd name="connsiteX14" fmla="*/ 383117 w 11756356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6356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5186714"/>
                  </a:lnTo>
                  <a:lnTo>
                    <a:pt x="11563120" y="5186714"/>
                  </a:lnTo>
                  <a:cubicBezTo>
                    <a:pt x="11669841" y="5186714"/>
                    <a:pt x="11756356" y="5273229"/>
                    <a:pt x="11756356" y="5379950"/>
                  </a:cubicBezTo>
                  <a:lnTo>
                    <a:pt x="11756356" y="5660845"/>
                  </a:lnTo>
                  <a:cubicBezTo>
                    <a:pt x="11756356" y="5767566"/>
                    <a:pt x="11669841" y="5854081"/>
                    <a:pt x="11563120" y="5854081"/>
                  </a:cubicBezTo>
                  <a:lnTo>
                    <a:pt x="11049000" y="5854081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FFE79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CA326A3-4EAC-4B5F-A79D-FD2EE440F997}"/>
                </a:ext>
              </a:extLst>
            </p:cNvPr>
            <p:cNvSpPr txBox="1"/>
            <p:nvPr/>
          </p:nvSpPr>
          <p:spPr>
            <a:xfrm>
              <a:off x="557524" y="5494974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vi</a:t>
              </a:r>
              <a:endParaRPr lang="en-US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278EA159-4469-409A-9374-5918A085A9A8}"/>
              </a:ext>
            </a:extLst>
          </p:cNvPr>
          <p:cNvSpPr txBox="1"/>
          <p:nvPr/>
        </p:nvSpPr>
        <p:spPr>
          <a:xfrm>
            <a:off x="1847380" y="630180"/>
            <a:ext cx="82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dirty="0"/>
              <a:t>Double linked list (</a:t>
            </a:r>
            <a:r>
              <a:rPr lang="en-ID" sz="2800" dirty="0" err="1"/>
              <a:t>seranai</a:t>
            </a:r>
            <a:r>
              <a:rPr lang="en-ID" sz="2800" dirty="0"/>
              <a:t> </a:t>
            </a:r>
            <a:r>
              <a:rPr lang="en-ID" sz="2800" dirty="0" err="1"/>
              <a:t>berkaitan</a:t>
            </a:r>
            <a:r>
              <a:rPr lang="en-ID" sz="2800" dirty="0"/>
              <a:t> </a:t>
            </a:r>
            <a:r>
              <a:rPr lang="en-ID" sz="2800" dirty="0" err="1"/>
              <a:t>ganda</a:t>
            </a:r>
            <a:r>
              <a:rPr lang="en-ID" sz="2800" dirty="0"/>
              <a:t>)</a:t>
            </a:r>
            <a:endParaRPr lang="en-ID" sz="2800" dirty="0">
              <a:latin typeface="DK Lemon Yellow Sun" panose="020000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B34FE3D-963F-0B85-A8EC-2ADC86186306}"/>
              </a:ext>
            </a:extLst>
          </p:cNvPr>
          <p:cNvSpPr txBox="1"/>
          <p:nvPr/>
        </p:nvSpPr>
        <p:spPr>
          <a:xfrm>
            <a:off x="1552420" y="1282867"/>
            <a:ext cx="763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Double linked list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elemen-elemen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dihubungkan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pointer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Double linked list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Linked list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mempunyai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penunjuk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3" name="image157.jpeg">
            <a:extLst>
              <a:ext uri="{FF2B5EF4-FFF2-40B4-BE49-F238E27FC236}">
                <a16:creationId xmlns:a16="http://schemas.microsoft.com/office/drawing/2014/main" xmlns="" id="{ACBD9F22-3404-F5B2-4511-A2AA7F5D2CD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3959" y="2276599"/>
            <a:ext cx="3714750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F4EA332-5578-1B28-0F11-5E34FC7F676D}"/>
              </a:ext>
            </a:extLst>
          </p:cNvPr>
          <p:cNvSpPr txBox="1"/>
          <p:nvPr/>
        </p:nvSpPr>
        <p:spPr>
          <a:xfrm>
            <a:off x="3172760" y="2871348"/>
            <a:ext cx="4129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 2.9.5. </a:t>
            </a:r>
            <a:r>
              <a:rPr lang="en-ID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Ilustrasi</a:t>
            </a:r>
            <a:r>
              <a:rPr lang="en-ID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double linked list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6907D40-CB17-48A4-2F00-22BC10304FA5}"/>
              </a:ext>
            </a:extLst>
          </p:cNvPr>
          <p:cNvSpPr txBox="1"/>
          <p:nvPr/>
        </p:nvSpPr>
        <p:spPr>
          <a:xfrm>
            <a:off x="1378269" y="3222716"/>
            <a:ext cx="8280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dilihat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image158.jpeg">
            <a:extLst>
              <a:ext uri="{FF2B5EF4-FFF2-40B4-BE49-F238E27FC236}">
                <a16:creationId xmlns:a16="http://schemas.microsoft.com/office/drawing/2014/main" xmlns="" id="{6440645B-C731-0EE9-1B4C-E38BA86425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1894" y="3743017"/>
            <a:ext cx="1815754" cy="7250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8B2B1C0-5BF4-EF10-6ADC-4D356D8C9DA5}"/>
              </a:ext>
            </a:extLst>
          </p:cNvPr>
          <p:cNvSpPr txBox="1"/>
          <p:nvPr/>
        </p:nvSpPr>
        <p:spPr>
          <a:xfrm>
            <a:off x="2771288" y="4499461"/>
            <a:ext cx="561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Gambar</a:t>
            </a:r>
            <a:r>
              <a:rPr lang="en-US" sz="1800" b="1" i="1" spc="-1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3.9.6. </a:t>
            </a:r>
            <a:r>
              <a:rPr lang="en-US" sz="18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Dekripsi</a:t>
            </a:r>
            <a:r>
              <a:rPr lang="en-US" sz="1800" i="1" spc="-2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simpul</a:t>
            </a:r>
            <a:r>
              <a:rPr lang="en-US" sz="1800" i="1" spc="-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double</a:t>
            </a:r>
            <a:r>
              <a:rPr lang="en-US" sz="1800" i="1" spc="-1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linked</a:t>
            </a:r>
            <a:r>
              <a:rPr lang="en-US" sz="1800" i="1" spc="-1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lis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35B716F-B629-EF7F-912E-88271EC862BC}"/>
              </a:ext>
            </a:extLst>
          </p:cNvPr>
          <p:cNvSpPr txBox="1"/>
          <p:nvPr/>
        </p:nvSpPr>
        <p:spPr>
          <a:xfrm>
            <a:off x="1476128" y="4904387"/>
            <a:ext cx="8439203" cy="162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6845" marR="232410" algn="just">
              <a:lnSpc>
                <a:spcPct val="15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Dari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gambar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3.21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untuk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elemen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terdiri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dari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buah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field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yaitu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kiri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prev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),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info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(data),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kanan</a:t>
            </a:r>
            <a:r>
              <a:rPr lang="en-US" sz="1800" spc="-25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(next).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Field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kiri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kanan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pointer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ke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struktur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elemen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tdata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2248429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0.74284 -0.0020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35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xmlns="" id="{FF24AB43-9032-4195-A4A8-296248F76047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3" name="Group 47">
              <a:extLst>
                <a:ext uri="{FF2B5EF4-FFF2-40B4-BE49-F238E27FC236}">
                  <a16:creationId xmlns:a16="http://schemas.microsoft.com/office/drawing/2014/main" xmlns="" id="{63225655-B941-47DD-BBA2-DBF4F01D0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4" name="Group 24">
                <a:extLst>
                  <a:ext uri="{FF2B5EF4-FFF2-40B4-BE49-F238E27FC236}">
                    <a16:creationId xmlns:a16="http://schemas.microsoft.com/office/drawing/2014/main" xmlns="" id="{40DF7BA9-68E5-4380-9A79-6EB8A0ABF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D0D4DD59-2742-446D-A4B6-CC921E4C6520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87B76FD9-DFD4-4766-94DA-410E24882B10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A8AB3949-6800-43BA-AA32-40FC197AD8E9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034D298E-7D98-431A-8A22-FA92AFF1738A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8F5863E3-6404-4840-B413-EF4951DB6E23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4E49EBF9-2A72-44E1-AC2A-B85F06495471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6FC8E4B8-EEC2-4B3B-B7FC-3CD1FDBF477D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D9721EE8-7477-4814-A0B9-9FC4CB4D111B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F8A90FDE-1178-461D-8421-08165C1E5F3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0A49DFE5-2BF5-4EC1-BCFB-51B0127014A7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C8343A22-22FC-41A0-9D80-47CDA2D114C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6EE51355-2AC0-4851-A7AB-792C2ABB27D9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F46BB681-5B7E-4F28-AB2F-1D58FC915E42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1A1FD3F0-7E96-4CF2-8A80-A18B45CF5E4F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3069DBEE-6401-478F-9162-9FEA12CC3165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ECC236E1-C215-4E94-9AAC-501DCFFF800B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F4C5F6CA-A136-48DF-8F4A-8151EB7D81FA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D64E9CAE-AAF4-40F1-81B5-3104B628533C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C0D61221-059A-43A1-8158-518D946FA6C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7B6BCB0A-A83F-4E38-8937-6D9202F84525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6">
                <a:extLst>
                  <a:ext uri="{FF2B5EF4-FFF2-40B4-BE49-F238E27FC236}">
                    <a16:creationId xmlns:a16="http://schemas.microsoft.com/office/drawing/2014/main" xmlns="" id="{47E77134-02A1-416A-96DE-576101A7E5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DECA9ADB-4B65-48C9-8219-8060CDA6E94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97B7DDF9-E1AC-438D-87D5-F144E0730E9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B8F6D9D2-6E7A-48FB-B7B4-CD5E0974AE5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2356E91D-4BC5-429F-B0F2-9E3A3CC783A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E5AA6437-E134-4638-A8F7-ACE38762E9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543F71F8-A18B-4F57-8E95-8C7A7299602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D02FD16A-D0A9-49C3-8328-08F9286EDAD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17CE9FE7-5157-4CCE-A389-791AA50CB87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F3CCA487-3CA1-4F41-A4EA-1BBC514AEC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2F6C1B16-A74B-4709-A9E6-EBAA57EDB6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48">
              <a:extLst>
                <a:ext uri="{FF2B5EF4-FFF2-40B4-BE49-F238E27FC236}">
                  <a16:creationId xmlns:a16="http://schemas.microsoft.com/office/drawing/2014/main" xmlns="" id="{49DCA80D-2A71-4022-AD73-30CC6437D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" name="Group 49">
                <a:extLst>
                  <a:ext uri="{FF2B5EF4-FFF2-40B4-BE49-F238E27FC236}">
                    <a16:creationId xmlns:a16="http://schemas.microsoft.com/office/drawing/2014/main" xmlns="" id="{EB9B5204-B434-4768-A417-EDEC95CB7C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4A9A795A-397C-4699-8235-56CBCE653E29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2BE4B67B-9D27-4C10-935E-17C9F427A028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976396C0-4F53-472F-A970-CA7912055276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82DE2BCD-4570-4813-85E1-A10DA837C28F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3D475DDD-73B2-4811-87C0-3D5969FAE2CB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27A7A650-BC25-4EB6-85FE-A9327AF399F5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2454E8F5-59F7-44AB-8943-0D16FEF62EF3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C45C7CD4-C831-4815-89DC-5FF443012B7D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B42EA2FD-A932-4E3A-9986-979AA1BD377A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1E2AB55F-BC97-4480-9480-B93AD9D3D085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B147E9C9-14B4-47CA-A6F9-D81E15D7E448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291FD54F-8D70-47E8-9AE4-08987C284BD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D7400F10-D6F6-471A-AA66-52E282440A28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36B636AA-EDDF-49E0-A84F-8C1F0E77695D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F22145B2-735E-40C0-BEEE-7F54B6049A4E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0CF43A2F-788B-4D99-A7F4-6F03AC48E5D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69F68307-05F9-4588-8CE4-68627B4FA378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97716D0D-E61E-48B8-B854-DCDBC3B2C594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6EE3B890-A205-47A8-8DD2-CB3F4A30D5B5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3D91DE5F-E44E-407F-B9D1-19FC62A16A17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50">
                <a:extLst>
                  <a:ext uri="{FF2B5EF4-FFF2-40B4-BE49-F238E27FC236}">
                    <a16:creationId xmlns:a16="http://schemas.microsoft.com/office/drawing/2014/main" xmlns="" id="{B3E2581E-C7EC-40F2-B74E-7C0315398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55FC809D-C99B-4838-BDF3-83CAA7789FE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66952E04-2059-47AB-96B8-C38991B3DE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5142E100-426C-40A6-868A-10BB90FCFCD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87507F7A-27EE-48AA-9542-63973C82C72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C268CA76-F65C-45AE-A766-5AB81F27C44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9DFDB068-3D97-4427-B3CB-82D5687EB2B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0935F2BD-14D4-4881-B9EF-904E648949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9A074191-5770-4F66-AF2E-3E1FA4E81D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202BB797-B2C1-417A-8823-9DDB082957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BF797F03-966B-4ABF-AE47-455BED6C550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6450E281-28B7-43D6-8016-2151D5C1EE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xmlns="" id="{2546135A-2C6C-4C30-8F83-CCAB77132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10" name="Group 83">
                <a:extLst>
                  <a:ext uri="{FF2B5EF4-FFF2-40B4-BE49-F238E27FC236}">
                    <a16:creationId xmlns:a16="http://schemas.microsoft.com/office/drawing/2014/main" xmlns="" id="{0FB15C83-8F55-4DCA-AA28-3FB273C27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F4F61CA1-D1D6-4DC4-8D59-E4042B8674B5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734131D9-69F5-44EC-825A-92E8ED65D9C6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3FDE58B9-03B9-4604-8C01-8101FDEE47F3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C6D18B1C-86A6-4C51-9CFD-310ECF6ECEE9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FD2B8719-6E5B-47F6-8BA4-2CD220A040E2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A5D28349-6FB8-44AE-BF31-7D8161EEC42C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4A5B4ADC-5E1D-4094-AC34-CA4735D0F7D6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8A0A3498-234F-4267-9616-8DB62EC6E4D8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4F9433E8-BD70-4E3A-A921-772EBC82AA1C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13B81DCA-6636-471E-91E5-0DEC725A6AB8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1AFC6A16-98D4-4876-8507-1DF90BD3384E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2AF66920-D504-4362-B15A-C59E3756DBA6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DF819C6B-4633-46E2-ABF6-E36140850D4B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F0F5C89C-FCF7-4715-A5AF-2E9E6AA611F3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17F96731-0EC3-4681-AF1D-C4E894669200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FD1888B9-6800-427D-86A3-55B311CDF2B9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B865FC5F-8B4A-47D6-B999-91F0D46EA701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FD5BDAA9-6BBA-46E5-ADFC-8958CA00E601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E077CD18-8327-45E2-B0E6-E9E1649F41CE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DDF602F8-4886-4BDE-A8E1-3983393E86C6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84">
                <a:extLst>
                  <a:ext uri="{FF2B5EF4-FFF2-40B4-BE49-F238E27FC236}">
                    <a16:creationId xmlns:a16="http://schemas.microsoft.com/office/drawing/2014/main" xmlns="" id="{82AD936A-AC4F-49E3-BAF5-42D714B68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6E1D90E7-A51F-4564-88F9-9268D497F774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FF4A57CF-F690-4C52-A6B1-E8BA50A56A1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83AEA77F-5F5B-4BC8-892E-3799D8C818F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A7475D02-C434-44ED-8EB3-C9A91108F3A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15784F42-6A3E-4184-AA62-107ACF66264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32A4E6AB-318A-4D7A-B905-3FDBF82C61D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6C978D3B-98E5-44A8-9A2C-342055059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1F2FF0C3-C5EF-40CB-AC22-4B1CF0EF105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2A5BE589-368A-4338-A632-7A82CA13DE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3128A621-2E0F-4F90-AD39-804899EFC8B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BC3BF3DC-4045-4BBD-A5DF-79B059C6C5A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6">
              <a:extLst>
                <a:ext uri="{FF2B5EF4-FFF2-40B4-BE49-F238E27FC236}">
                  <a16:creationId xmlns:a16="http://schemas.microsoft.com/office/drawing/2014/main" xmlns="" id="{59785282-A06F-48E4-B7B2-DE212E36B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3" name="Group 117">
                <a:extLst>
                  <a:ext uri="{FF2B5EF4-FFF2-40B4-BE49-F238E27FC236}">
                    <a16:creationId xmlns:a16="http://schemas.microsoft.com/office/drawing/2014/main" xmlns="" id="{705E7869-E989-4889-AB07-E5D52A564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E5132648-C169-4778-93C8-5D47EC9C9610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3579337A-2BE0-4AAA-9DDF-4637A315806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8BCB21F5-901F-457A-A6F0-AE015935AD45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072BC0AC-C163-4072-B74F-225BECA3005C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AADC4705-411E-450D-AEA3-9EF95703645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E2BE153E-7FAB-4B4C-95BE-CC2CD636262F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F53F65E8-232F-4272-989E-CE12F6E258CF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CB65D5F4-1143-46A6-A48B-D2E16A35F81E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21529828-73D0-4040-83E3-1EA1B3B73016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8C4767CB-3B97-4728-9853-C2F11E91E3BF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46669A75-DC63-4B40-B429-932665FB942D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11865FE1-7048-47A7-8C00-3BBD9B953BD8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53AD463A-F008-4AA8-A2F7-FB0201A6B8C1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82E95A97-12B3-405C-90B5-CD448A67FCE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9BF8AA58-6D59-4915-B25B-E9C87269F428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CCF452E4-9879-4D6E-8BBB-7BCD7639CE92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63A2596A-B76E-4FAF-9809-49FF716BCC1C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083D14AC-E60F-4063-8306-7C2E7777F1AE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18ED7DB7-6A6B-46E6-BD21-AAE98767E499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8FAD94DD-55EF-4F5C-8BDE-F3EC7C8574F3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>
                <a:extLst>
                  <a:ext uri="{FF2B5EF4-FFF2-40B4-BE49-F238E27FC236}">
                    <a16:creationId xmlns:a16="http://schemas.microsoft.com/office/drawing/2014/main" xmlns="" id="{F88DE636-BF99-4AC0-8407-B4BAD44CF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AA935410-408C-423D-A0A1-75B8EA32D69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CF9F2577-5EA2-4787-AEF6-EA74B5DD197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51A6AD9D-E31B-4D70-AD82-0DD85772ED5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A4F1DEE6-B3F4-41F0-8550-44DF4593D74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A56C82E8-15B0-4823-B38F-DC7E002C5F3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5704B1C4-F36B-4BB8-9C31-05A57D7B982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C263A5AF-704D-43D2-B0A6-6797E742E7E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A7B2A1E6-0F64-4C10-A389-E3DA50E17CB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C39F60A1-C4FB-4855-B3CD-1B18DE8F9D9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53F99A14-0DB3-4E8F-9DF2-A52D779CCCF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A2D2060E-6BFF-4AE6-BA04-BEE214B13BD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0CCB4241-92EA-40E6-9B79-95DBD815FF37}"/>
              </a:ext>
            </a:extLst>
          </p:cNvPr>
          <p:cNvSpPr/>
          <p:nvPr/>
        </p:nvSpPr>
        <p:spPr>
          <a:xfrm>
            <a:off x="217822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xmlns="" id="{4C8C32A4-65EF-4E8F-9871-DA8C3EF87F2F}"/>
              </a:ext>
            </a:extLst>
          </p:cNvPr>
          <p:cNvGrpSpPr/>
          <p:nvPr/>
        </p:nvGrpSpPr>
        <p:grpSpPr>
          <a:xfrm>
            <a:off x="0" y="315913"/>
            <a:ext cx="11816250" cy="6261100"/>
            <a:chOff x="-9043699" y="315913"/>
            <a:chExt cx="11816250" cy="6261100"/>
          </a:xfrm>
        </p:grpSpPr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xmlns="" id="{81B3C294-1FA1-4BA0-A363-8F162B22D59D}"/>
                </a:ext>
              </a:extLst>
            </p:cNvPr>
            <p:cNvGrpSpPr/>
            <p:nvPr/>
          </p:nvGrpSpPr>
          <p:grpSpPr>
            <a:xfrm>
              <a:off x="-9043699" y="315913"/>
              <a:ext cx="11816250" cy="6261100"/>
              <a:chOff x="-9043699" y="315913"/>
              <a:chExt cx="11816250" cy="62611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9190C87-5F4B-4D6C-96C5-C6822962B6C2}"/>
                  </a:ext>
                </a:extLst>
              </p:cNvPr>
              <p:cNvSpPr/>
              <p:nvPr/>
            </p:nvSpPr>
            <p:spPr>
              <a:xfrm>
                <a:off x="-9043699" y="315913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D73459DA-156C-40EB-973C-96BC2BF5B363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ID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64A24D-C5C3-46CD-B5D8-D8D1A9C77B5B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3" name="Group 19">
            <a:extLst>
              <a:ext uri="{FF2B5EF4-FFF2-40B4-BE49-F238E27FC236}">
                <a16:creationId xmlns:a16="http://schemas.microsoft.com/office/drawing/2014/main" xmlns="" id="{44E40E6B-7C0D-409F-A392-9581719B86F7}"/>
              </a:ext>
            </a:extLst>
          </p:cNvPr>
          <p:cNvGrpSpPr/>
          <p:nvPr/>
        </p:nvGrpSpPr>
        <p:grpSpPr>
          <a:xfrm>
            <a:off x="-202517" y="331170"/>
            <a:ext cx="11812628" cy="6261100"/>
            <a:chOff x="-9350950" y="325438"/>
            <a:chExt cx="11812628" cy="6261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9CA05D4-22B6-45C7-83E1-B1D393639A9C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8D53766-0D8B-465D-8B4E-0C3571A6F4E0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7" name="Group 22">
            <a:extLst>
              <a:ext uri="{FF2B5EF4-FFF2-40B4-BE49-F238E27FC236}">
                <a16:creationId xmlns:a16="http://schemas.microsoft.com/office/drawing/2014/main" xmlns="" id="{48104D76-0F56-4C94-A53C-CB77FFE0B17E}"/>
              </a:ext>
            </a:extLst>
          </p:cNvPr>
          <p:cNvGrpSpPr/>
          <p:nvPr/>
        </p:nvGrpSpPr>
        <p:grpSpPr>
          <a:xfrm>
            <a:off x="-528712" y="342762"/>
            <a:ext cx="11808615" cy="6261100"/>
            <a:chOff x="-9694425" y="312738"/>
            <a:chExt cx="11808615" cy="62611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5525AAC-EE9F-4D8B-B31A-71E775F3686F}"/>
                </a:ext>
              </a:extLst>
            </p:cNvPr>
            <p:cNvSpPr/>
            <p:nvPr/>
          </p:nvSpPr>
          <p:spPr>
            <a:xfrm>
              <a:off x="-9694425" y="312738"/>
              <a:ext cx="11772513" cy="6261100"/>
            </a:xfrm>
            <a:custGeom>
              <a:avLst/>
              <a:gdLst>
                <a:gd name="connsiteX0" fmla="*/ 383117 w 11772513"/>
                <a:gd name="connsiteY0" fmla="*/ 0 h 6261100"/>
                <a:gd name="connsiteX1" fmla="*/ 10665883 w 11772513"/>
                <a:gd name="connsiteY1" fmla="*/ 0 h 6261100"/>
                <a:gd name="connsiteX2" fmla="*/ 11049000 w 11772513"/>
                <a:gd name="connsiteY2" fmla="*/ 383117 h 6261100"/>
                <a:gd name="connsiteX3" fmla="*/ 11049000 w 11772513"/>
                <a:gd name="connsiteY3" fmla="*/ 3245750 h 6261100"/>
                <a:gd name="connsiteX4" fmla="*/ 11579277 w 11772513"/>
                <a:gd name="connsiteY4" fmla="*/ 3245750 h 6261100"/>
                <a:gd name="connsiteX5" fmla="*/ 11772513 w 11772513"/>
                <a:gd name="connsiteY5" fmla="*/ 3438986 h 6261100"/>
                <a:gd name="connsiteX6" fmla="*/ 11772513 w 11772513"/>
                <a:gd name="connsiteY6" fmla="*/ 3719881 h 6261100"/>
                <a:gd name="connsiteX7" fmla="*/ 11579277 w 11772513"/>
                <a:gd name="connsiteY7" fmla="*/ 3913117 h 6261100"/>
                <a:gd name="connsiteX8" fmla="*/ 11049000 w 11772513"/>
                <a:gd name="connsiteY8" fmla="*/ 3913117 h 6261100"/>
                <a:gd name="connsiteX9" fmla="*/ 11049000 w 11772513"/>
                <a:gd name="connsiteY9" fmla="*/ 5877983 h 6261100"/>
                <a:gd name="connsiteX10" fmla="*/ 10665883 w 11772513"/>
                <a:gd name="connsiteY10" fmla="*/ 6261100 h 6261100"/>
                <a:gd name="connsiteX11" fmla="*/ 383117 w 11772513"/>
                <a:gd name="connsiteY11" fmla="*/ 6261100 h 6261100"/>
                <a:gd name="connsiteX12" fmla="*/ 0 w 11772513"/>
                <a:gd name="connsiteY12" fmla="*/ 5877983 h 6261100"/>
                <a:gd name="connsiteX13" fmla="*/ 0 w 11772513"/>
                <a:gd name="connsiteY13" fmla="*/ 383117 h 6261100"/>
                <a:gd name="connsiteX14" fmla="*/ 383117 w 11772513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3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3245750"/>
                  </a:lnTo>
                  <a:lnTo>
                    <a:pt x="11579277" y="3245750"/>
                  </a:lnTo>
                  <a:cubicBezTo>
                    <a:pt x="11685998" y="3245750"/>
                    <a:pt x="11772513" y="3332265"/>
                    <a:pt x="11772513" y="3438986"/>
                  </a:cubicBezTo>
                  <a:lnTo>
                    <a:pt x="11772513" y="3719881"/>
                  </a:lnTo>
                  <a:cubicBezTo>
                    <a:pt x="11772513" y="3826602"/>
                    <a:pt x="11685998" y="3913117"/>
                    <a:pt x="11579277" y="3913117"/>
                  </a:cubicBezTo>
                  <a:lnTo>
                    <a:pt x="11049000" y="3913117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D6A1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39ACAD8-8541-475C-A8C6-51B3F295B050}"/>
                </a:ext>
              </a:extLst>
            </p:cNvPr>
            <p:cNvSpPr txBox="1"/>
            <p:nvPr/>
          </p:nvSpPr>
          <p:spPr>
            <a:xfrm>
              <a:off x="1193825" y="3570437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BF9A2D7-AAA7-462C-9C4D-AFE818D0AB9F}"/>
              </a:ext>
            </a:extLst>
          </p:cNvPr>
          <p:cNvSpPr txBox="1"/>
          <p:nvPr/>
        </p:nvSpPr>
        <p:spPr>
          <a:xfrm>
            <a:off x="11084298" y="64904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xmlns="" id="{E7F43E9B-B21C-4679-A604-AF93C8D83D14}"/>
              </a:ext>
            </a:extLst>
          </p:cNvPr>
          <p:cNvGrpSpPr/>
          <p:nvPr/>
        </p:nvGrpSpPr>
        <p:grpSpPr>
          <a:xfrm>
            <a:off x="-946625" y="328695"/>
            <a:ext cx="11805557" cy="6275384"/>
            <a:chOff x="-10047826" y="314492"/>
            <a:chExt cx="11805557" cy="627538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3D8A2F37-892F-4815-8F38-F9191C6DF547}"/>
                </a:ext>
              </a:extLst>
            </p:cNvPr>
            <p:cNvSpPr/>
            <p:nvPr/>
          </p:nvSpPr>
          <p:spPr>
            <a:xfrm>
              <a:off x="-10047826" y="314492"/>
              <a:ext cx="11773674" cy="6275384"/>
            </a:xfrm>
            <a:custGeom>
              <a:avLst/>
              <a:gdLst>
                <a:gd name="connsiteX0" fmla="*/ 360144 w 11773674"/>
                <a:gd name="connsiteY0" fmla="*/ 0 h 6275384"/>
                <a:gd name="connsiteX1" fmla="*/ 10690327 w 11773674"/>
                <a:gd name="connsiteY1" fmla="*/ 0 h 6275384"/>
                <a:gd name="connsiteX2" fmla="*/ 11050471 w 11773674"/>
                <a:gd name="connsiteY2" fmla="*/ 360144 h 6275384"/>
                <a:gd name="connsiteX3" fmla="*/ 11050471 w 11773674"/>
                <a:gd name="connsiteY3" fmla="*/ 4186739 h 6275384"/>
                <a:gd name="connsiteX4" fmla="*/ 11567444 w 11773674"/>
                <a:gd name="connsiteY4" fmla="*/ 4186739 h 6275384"/>
                <a:gd name="connsiteX5" fmla="*/ 11773674 w 11773674"/>
                <a:gd name="connsiteY5" fmla="*/ 4392969 h 6275384"/>
                <a:gd name="connsiteX6" fmla="*/ 11773674 w 11773674"/>
                <a:gd name="connsiteY6" fmla="*/ 4640911 h 6275384"/>
                <a:gd name="connsiteX7" fmla="*/ 11567444 w 11773674"/>
                <a:gd name="connsiteY7" fmla="*/ 4847141 h 6275384"/>
                <a:gd name="connsiteX8" fmla="*/ 11050471 w 11773674"/>
                <a:gd name="connsiteY8" fmla="*/ 4847141 h 6275384"/>
                <a:gd name="connsiteX9" fmla="*/ 11050471 w 11773674"/>
                <a:gd name="connsiteY9" fmla="*/ 5915240 h 6275384"/>
                <a:gd name="connsiteX10" fmla="*/ 10690327 w 11773674"/>
                <a:gd name="connsiteY10" fmla="*/ 6275384 h 6275384"/>
                <a:gd name="connsiteX11" fmla="*/ 360144 w 11773674"/>
                <a:gd name="connsiteY11" fmla="*/ 6275384 h 6275384"/>
                <a:gd name="connsiteX12" fmla="*/ 0 w 11773674"/>
                <a:gd name="connsiteY12" fmla="*/ 5915240 h 6275384"/>
                <a:gd name="connsiteX13" fmla="*/ 0 w 11773674"/>
                <a:gd name="connsiteY13" fmla="*/ 360144 h 6275384"/>
                <a:gd name="connsiteX14" fmla="*/ 360144 w 11773674"/>
                <a:gd name="connsiteY14" fmla="*/ 0 h 627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3674" h="6275384">
                  <a:moveTo>
                    <a:pt x="360144" y="0"/>
                  </a:moveTo>
                  <a:lnTo>
                    <a:pt x="10690327" y="0"/>
                  </a:lnTo>
                  <a:cubicBezTo>
                    <a:pt x="10889229" y="0"/>
                    <a:pt x="11050471" y="161242"/>
                    <a:pt x="11050471" y="360144"/>
                  </a:cubicBezTo>
                  <a:lnTo>
                    <a:pt x="11050471" y="4186739"/>
                  </a:lnTo>
                  <a:lnTo>
                    <a:pt x="11567444" y="4186739"/>
                  </a:lnTo>
                  <a:cubicBezTo>
                    <a:pt x="11681342" y="4186739"/>
                    <a:pt x="11773674" y="4279071"/>
                    <a:pt x="11773674" y="4392969"/>
                  </a:cubicBezTo>
                  <a:lnTo>
                    <a:pt x="11773674" y="4640911"/>
                  </a:lnTo>
                  <a:cubicBezTo>
                    <a:pt x="11773674" y="4754809"/>
                    <a:pt x="11681342" y="4847141"/>
                    <a:pt x="11567444" y="4847141"/>
                  </a:cubicBezTo>
                  <a:lnTo>
                    <a:pt x="11050471" y="4847141"/>
                  </a:lnTo>
                  <a:lnTo>
                    <a:pt x="11050471" y="5915240"/>
                  </a:lnTo>
                  <a:cubicBezTo>
                    <a:pt x="11050471" y="6114142"/>
                    <a:pt x="10889229" y="6275384"/>
                    <a:pt x="10690327" y="6275384"/>
                  </a:cubicBezTo>
                  <a:lnTo>
                    <a:pt x="360144" y="6275384"/>
                  </a:lnTo>
                  <a:cubicBezTo>
                    <a:pt x="161242" y="6275384"/>
                    <a:pt x="0" y="6114142"/>
                    <a:pt x="0" y="5915240"/>
                  </a:cubicBezTo>
                  <a:lnTo>
                    <a:pt x="0" y="360144"/>
                  </a:lnTo>
                  <a:cubicBezTo>
                    <a:pt x="0" y="161242"/>
                    <a:pt x="161242" y="0"/>
                    <a:pt x="360144" y="0"/>
                  </a:cubicBezTo>
                  <a:close/>
                </a:path>
              </a:pathLst>
            </a:custGeom>
            <a:solidFill>
              <a:srgbClr val="EAB7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DD105A3-0684-4B7D-8763-0AC857C11190}"/>
                </a:ext>
              </a:extLst>
            </p:cNvPr>
            <p:cNvSpPr txBox="1"/>
            <p:nvPr/>
          </p:nvSpPr>
          <p:spPr>
            <a:xfrm>
              <a:off x="837366" y="4466009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xmlns="" id="{F8980F4A-B7F4-4AEE-9F5C-46A91B959B3D}"/>
              </a:ext>
            </a:extLst>
          </p:cNvPr>
          <p:cNvGrpSpPr/>
          <p:nvPr/>
        </p:nvGrpSpPr>
        <p:grpSpPr>
          <a:xfrm>
            <a:off x="-10310033" y="313438"/>
            <a:ext cx="11787922" cy="6261100"/>
            <a:chOff x="-10310033" y="313438"/>
            <a:chExt cx="11787922" cy="62611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329E327-3B2C-4093-8A27-9902EBC3CC2D}"/>
                </a:ext>
              </a:extLst>
            </p:cNvPr>
            <p:cNvSpPr/>
            <p:nvPr/>
          </p:nvSpPr>
          <p:spPr>
            <a:xfrm>
              <a:off x="-10310033" y="313438"/>
              <a:ext cx="11756356" cy="6261100"/>
            </a:xfrm>
            <a:custGeom>
              <a:avLst/>
              <a:gdLst>
                <a:gd name="connsiteX0" fmla="*/ 383117 w 11756356"/>
                <a:gd name="connsiteY0" fmla="*/ 0 h 6261100"/>
                <a:gd name="connsiteX1" fmla="*/ 10665883 w 11756356"/>
                <a:gd name="connsiteY1" fmla="*/ 0 h 6261100"/>
                <a:gd name="connsiteX2" fmla="*/ 11049000 w 11756356"/>
                <a:gd name="connsiteY2" fmla="*/ 383117 h 6261100"/>
                <a:gd name="connsiteX3" fmla="*/ 11049000 w 11756356"/>
                <a:gd name="connsiteY3" fmla="*/ 5186714 h 6261100"/>
                <a:gd name="connsiteX4" fmla="*/ 11563120 w 11756356"/>
                <a:gd name="connsiteY4" fmla="*/ 5186714 h 6261100"/>
                <a:gd name="connsiteX5" fmla="*/ 11756356 w 11756356"/>
                <a:gd name="connsiteY5" fmla="*/ 5379950 h 6261100"/>
                <a:gd name="connsiteX6" fmla="*/ 11756356 w 11756356"/>
                <a:gd name="connsiteY6" fmla="*/ 5660845 h 6261100"/>
                <a:gd name="connsiteX7" fmla="*/ 11563120 w 11756356"/>
                <a:gd name="connsiteY7" fmla="*/ 5854081 h 6261100"/>
                <a:gd name="connsiteX8" fmla="*/ 11049000 w 11756356"/>
                <a:gd name="connsiteY8" fmla="*/ 5854081 h 6261100"/>
                <a:gd name="connsiteX9" fmla="*/ 11049000 w 11756356"/>
                <a:gd name="connsiteY9" fmla="*/ 5877983 h 6261100"/>
                <a:gd name="connsiteX10" fmla="*/ 10665883 w 11756356"/>
                <a:gd name="connsiteY10" fmla="*/ 6261100 h 6261100"/>
                <a:gd name="connsiteX11" fmla="*/ 383117 w 11756356"/>
                <a:gd name="connsiteY11" fmla="*/ 6261100 h 6261100"/>
                <a:gd name="connsiteX12" fmla="*/ 0 w 11756356"/>
                <a:gd name="connsiteY12" fmla="*/ 5877983 h 6261100"/>
                <a:gd name="connsiteX13" fmla="*/ 0 w 11756356"/>
                <a:gd name="connsiteY13" fmla="*/ 383117 h 6261100"/>
                <a:gd name="connsiteX14" fmla="*/ 383117 w 11756356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6356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5186714"/>
                  </a:lnTo>
                  <a:lnTo>
                    <a:pt x="11563120" y="5186714"/>
                  </a:lnTo>
                  <a:cubicBezTo>
                    <a:pt x="11669841" y="5186714"/>
                    <a:pt x="11756356" y="5273229"/>
                    <a:pt x="11756356" y="5379950"/>
                  </a:cubicBezTo>
                  <a:lnTo>
                    <a:pt x="11756356" y="5660845"/>
                  </a:lnTo>
                  <a:cubicBezTo>
                    <a:pt x="11756356" y="5767566"/>
                    <a:pt x="11669841" y="5854081"/>
                    <a:pt x="11563120" y="5854081"/>
                  </a:cubicBezTo>
                  <a:lnTo>
                    <a:pt x="11049000" y="5854081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FFE79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CA326A3-4EAC-4B5F-A79D-FD2EE440F997}"/>
                </a:ext>
              </a:extLst>
            </p:cNvPr>
            <p:cNvSpPr txBox="1"/>
            <p:nvPr/>
          </p:nvSpPr>
          <p:spPr>
            <a:xfrm>
              <a:off x="557524" y="5494974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vi</a:t>
              </a:r>
              <a:endParaRPr lang="en-US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A328CF2-8DD6-D78C-A6A8-3CB31C695D05}"/>
              </a:ext>
            </a:extLst>
          </p:cNvPr>
          <p:cNvSpPr txBox="1"/>
          <p:nvPr/>
        </p:nvSpPr>
        <p:spPr>
          <a:xfrm>
            <a:off x="1321472" y="489858"/>
            <a:ext cx="7949589" cy="4225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1245" marR="1956435" indent="-914400">
              <a:lnSpc>
                <a:spcPct val="15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Pendeklarasian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struktur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double linked list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dalam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bahasa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Pascal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adalah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:</a:t>
            </a:r>
            <a:r>
              <a:rPr lang="en-US" sz="1900" spc="-25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Type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8445" marR="0">
              <a:lnSpc>
                <a:spcPts val="110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Typedata</a:t>
            </a:r>
            <a:r>
              <a:rPr lang="en-US" sz="1900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=</a:t>
            </a:r>
            <a:r>
              <a:rPr lang="en-US" sz="1900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...............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8445" marR="3795395">
              <a:lnSpc>
                <a:spcPct val="152000"/>
              </a:lnSpc>
              <a:spcBef>
                <a:spcPts val="585"/>
              </a:spcBef>
              <a:spcAft>
                <a:spcPts val="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Point = ^Data ;</a:t>
            </a:r>
            <a:r>
              <a:rPr lang="en-US" sz="1900" spc="-25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Data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=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record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85645" marR="0">
              <a:lnSpc>
                <a:spcPts val="1125"/>
              </a:lnSpc>
              <a:spcBef>
                <a:spcPts val="0"/>
              </a:spcBef>
              <a:spcAft>
                <a:spcPts val="0"/>
              </a:spcAft>
              <a:tabLst>
                <a:tab pos="2900045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Info	: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Typedata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;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85645" marR="0">
              <a:spcBef>
                <a:spcPts val="595"/>
              </a:spcBef>
              <a:spcAft>
                <a:spcPts val="0"/>
              </a:spcAft>
              <a:tabLst>
                <a:tab pos="2900045" algn="l"/>
              </a:tabLst>
            </a:pPr>
            <a:r>
              <a:rPr lang="en-US" sz="19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Kiri,kanan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	: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point;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8445" marR="0">
              <a:spcBef>
                <a:spcPts val="585"/>
              </a:spcBef>
              <a:spcAft>
                <a:spcPts val="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End;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8445" marR="2635250" indent="-457200">
              <a:lnSpc>
                <a:spcPct val="152000"/>
              </a:lnSpc>
              <a:spcBef>
                <a:spcPts val="595"/>
              </a:spcBef>
              <a:spcAft>
                <a:spcPts val="0"/>
              </a:spcAft>
              <a:tabLst>
                <a:tab pos="1528445" algn="l"/>
                <a:tab pos="2900045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Var	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Elemen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typedata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;</a:t>
            </a:r>
            <a:r>
              <a:rPr lang="en-US" sz="1900" spc="-25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Awal, Akhir,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Baru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	: point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;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9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Kondisi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awal</a:t>
            </a:r>
            <a:r>
              <a:rPr lang="en-US" sz="1900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ketika</a:t>
            </a:r>
            <a:r>
              <a:rPr lang="en-US" sz="1900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awal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dan</a:t>
            </a:r>
            <a:r>
              <a:rPr lang="en-US" sz="1900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akhir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telah</a:t>
            </a:r>
            <a:r>
              <a:rPr lang="en-US" sz="19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dideklarasikan</a:t>
            </a:r>
            <a:endParaRPr lang="en-US" sz="1900" dirty="0"/>
          </a:p>
        </p:txBody>
      </p:sp>
      <p:pic>
        <p:nvPicPr>
          <p:cNvPr id="35" name="image159.jpeg">
            <a:extLst>
              <a:ext uri="{FF2B5EF4-FFF2-40B4-BE49-F238E27FC236}">
                <a16:creationId xmlns:a16="http://schemas.microsoft.com/office/drawing/2014/main" xmlns="" id="{505FB61A-A862-DDAB-77EF-631ADD3251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8946" y="4706024"/>
            <a:ext cx="789660" cy="135048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DCE0299-1850-FFCC-1AED-95D7DA6DC9F9}"/>
              </a:ext>
            </a:extLst>
          </p:cNvPr>
          <p:cNvSpPr txBox="1"/>
          <p:nvPr/>
        </p:nvSpPr>
        <p:spPr>
          <a:xfrm>
            <a:off x="1730850" y="6064140"/>
            <a:ext cx="1135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Gambar</a:t>
            </a:r>
            <a:r>
              <a:rPr lang="en-US" sz="1800" b="1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2.9.7.</a:t>
            </a:r>
            <a:r>
              <a:rPr lang="en-US" sz="1800" b="1" i="1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Dekripsi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simpul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double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linked</a:t>
            </a:r>
            <a:r>
              <a:rPr lang="en-US" sz="1800" i="1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list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setelah</a:t>
            </a:r>
            <a:r>
              <a:rPr lang="en-US" sz="1800" i="1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dideklarasikan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2248429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0.74284 -0.0020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3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xmlns="" id="{FF24AB43-9032-4195-A4A8-296248F76047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3" name="Group 47">
              <a:extLst>
                <a:ext uri="{FF2B5EF4-FFF2-40B4-BE49-F238E27FC236}">
                  <a16:creationId xmlns:a16="http://schemas.microsoft.com/office/drawing/2014/main" xmlns="" id="{63225655-B941-47DD-BBA2-DBF4F01D0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4" name="Group 24">
                <a:extLst>
                  <a:ext uri="{FF2B5EF4-FFF2-40B4-BE49-F238E27FC236}">
                    <a16:creationId xmlns:a16="http://schemas.microsoft.com/office/drawing/2014/main" xmlns="" id="{40DF7BA9-68E5-4380-9A79-6EB8A0ABF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D0D4DD59-2742-446D-A4B6-CC921E4C6520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87B76FD9-DFD4-4766-94DA-410E24882B10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A8AB3949-6800-43BA-AA32-40FC197AD8E9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034D298E-7D98-431A-8A22-FA92AFF1738A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8F5863E3-6404-4840-B413-EF4951DB6E23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4E49EBF9-2A72-44E1-AC2A-B85F06495471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6FC8E4B8-EEC2-4B3B-B7FC-3CD1FDBF477D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D9721EE8-7477-4814-A0B9-9FC4CB4D111B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F8A90FDE-1178-461D-8421-08165C1E5F3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0A49DFE5-2BF5-4EC1-BCFB-51B0127014A7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C8343A22-22FC-41A0-9D80-47CDA2D114C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6EE51355-2AC0-4851-A7AB-792C2ABB27D9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F46BB681-5B7E-4F28-AB2F-1D58FC915E42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1A1FD3F0-7E96-4CF2-8A80-A18B45CF5E4F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3069DBEE-6401-478F-9162-9FEA12CC3165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ECC236E1-C215-4E94-9AAC-501DCFFF800B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F4C5F6CA-A136-48DF-8F4A-8151EB7D81FA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D64E9CAE-AAF4-40F1-81B5-3104B628533C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C0D61221-059A-43A1-8158-518D946FA6C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7B6BCB0A-A83F-4E38-8937-6D9202F84525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6">
                <a:extLst>
                  <a:ext uri="{FF2B5EF4-FFF2-40B4-BE49-F238E27FC236}">
                    <a16:creationId xmlns:a16="http://schemas.microsoft.com/office/drawing/2014/main" xmlns="" id="{47E77134-02A1-416A-96DE-576101A7E5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DECA9ADB-4B65-48C9-8219-8060CDA6E94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97B7DDF9-E1AC-438D-87D5-F144E0730E9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B8F6D9D2-6E7A-48FB-B7B4-CD5E0974AE5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2356E91D-4BC5-429F-B0F2-9E3A3CC783A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E5AA6437-E134-4638-A8F7-ACE38762E9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543F71F8-A18B-4F57-8E95-8C7A7299602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D02FD16A-D0A9-49C3-8328-08F9286EDAD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17CE9FE7-5157-4CCE-A389-791AA50CB87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F3CCA487-3CA1-4F41-A4EA-1BBC514AEC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2F6C1B16-A74B-4709-A9E6-EBAA57EDB6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48">
              <a:extLst>
                <a:ext uri="{FF2B5EF4-FFF2-40B4-BE49-F238E27FC236}">
                  <a16:creationId xmlns:a16="http://schemas.microsoft.com/office/drawing/2014/main" xmlns="" id="{49DCA80D-2A71-4022-AD73-30CC6437D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" name="Group 49">
                <a:extLst>
                  <a:ext uri="{FF2B5EF4-FFF2-40B4-BE49-F238E27FC236}">
                    <a16:creationId xmlns:a16="http://schemas.microsoft.com/office/drawing/2014/main" xmlns="" id="{EB9B5204-B434-4768-A417-EDEC95CB7C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4A9A795A-397C-4699-8235-56CBCE653E29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2BE4B67B-9D27-4C10-935E-17C9F427A028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976396C0-4F53-472F-A970-CA7912055276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82DE2BCD-4570-4813-85E1-A10DA837C28F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3D475DDD-73B2-4811-87C0-3D5969FAE2CB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27A7A650-BC25-4EB6-85FE-A9327AF399F5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2454E8F5-59F7-44AB-8943-0D16FEF62EF3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C45C7CD4-C831-4815-89DC-5FF443012B7D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B42EA2FD-A932-4E3A-9986-979AA1BD377A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1E2AB55F-BC97-4480-9480-B93AD9D3D085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B147E9C9-14B4-47CA-A6F9-D81E15D7E448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291FD54F-8D70-47E8-9AE4-08987C284BD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D7400F10-D6F6-471A-AA66-52E282440A28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36B636AA-EDDF-49E0-A84F-8C1F0E77695D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F22145B2-735E-40C0-BEEE-7F54B6049A4E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0CF43A2F-788B-4D99-A7F4-6F03AC48E5D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69F68307-05F9-4588-8CE4-68627B4FA378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97716D0D-E61E-48B8-B854-DCDBC3B2C594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6EE3B890-A205-47A8-8DD2-CB3F4A30D5B5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3D91DE5F-E44E-407F-B9D1-19FC62A16A17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50">
                <a:extLst>
                  <a:ext uri="{FF2B5EF4-FFF2-40B4-BE49-F238E27FC236}">
                    <a16:creationId xmlns:a16="http://schemas.microsoft.com/office/drawing/2014/main" xmlns="" id="{B3E2581E-C7EC-40F2-B74E-7C0315398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55FC809D-C99B-4838-BDF3-83CAA7789FE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66952E04-2059-47AB-96B8-C38991B3DE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5142E100-426C-40A6-868A-10BB90FCFCD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87507F7A-27EE-48AA-9542-63973C82C72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C268CA76-F65C-45AE-A766-5AB81F27C44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9DFDB068-3D97-4427-B3CB-82D5687EB2B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0935F2BD-14D4-4881-B9EF-904E648949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9A074191-5770-4F66-AF2E-3E1FA4E81D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202BB797-B2C1-417A-8823-9DDB082957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BF797F03-966B-4ABF-AE47-455BED6C550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6450E281-28B7-43D6-8016-2151D5C1EE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xmlns="" id="{2546135A-2C6C-4C30-8F83-CCAB77132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10" name="Group 83">
                <a:extLst>
                  <a:ext uri="{FF2B5EF4-FFF2-40B4-BE49-F238E27FC236}">
                    <a16:creationId xmlns:a16="http://schemas.microsoft.com/office/drawing/2014/main" xmlns="" id="{0FB15C83-8F55-4DCA-AA28-3FB273C27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F4F61CA1-D1D6-4DC4-8D59-E4042B8674B5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734131D9-69F5-44EC-825A-92E8ED65D9C6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3FDE58B9-03B9-4604-8C01-8101FDEE47F3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C6D18B1C-86A6-4C51-9CFD-310ECF6ECEE9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FD2B8719-6E5B-47F6-8BA4-2CD220A040E2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A5D28349-6FB8-44AE-BF31-7D8161EEC42C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4A5B4ADC-5E1D-4094-AC34-CA4735D0F7D6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8A0A3498-234F-4267-9616-8DB62EC6E4D8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4F9433E8-BD70-4E3A-A921-772EBC82AA1C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13B81DCA-6636-471E-91E5-0DEC725A6AB8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1AFC6A16-98D4-4876-8507-1DF90BD3384E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2AF66920-D504-4362-B15A-C59E3756DBA6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DF819C6B-4633-46E2-ABF6-E36140850D4B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F0F5C89C-FCF7-4715-A5AF-2E9E6AA611F3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17F96731-0EC3-4681-AF1D-C4E894669200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FD1888B9-6800-427D-86A3-55B311CDF2B9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B865FC5F-8B4A-47D6-B999-91F0D46EA701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FD5BDAA9-6BBA-46E5-ADFC-8958CA00E601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E077CD18-8327-45E2-B0E6-E9E1649F41CE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DDF602F8-4886-4BDE-A8E1-3983393E86C6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84">
                <a:extLst>
                  <a:ext uri="{FF2B5EF4-FFF2-40B4-BE49-F238E27FC236}">
                    <a16:creationId xmlns:a16="http://schemas.microsoft.com/office/drawing/2014/main" xmlns="" id="{82AD936A-AC4F-49E3-BAF5-42D714B68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6E1D90E7-A51F-4564-88F9-9268D497F774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FF4A57CF-F690-4C52-A6B1-E8BA50A56A1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83AEA77F-5F5B-4BC8-892E-3799D8C818F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A7475D02-C434-44ED-8EB3-C9A91108F3A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15784F42-6A3E-4184-AA62-107ACF66264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32A4E6AB-318A-4D7A-B905-3FDBF82C61D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6C978D3B-98E5-44A8-9A2C-342055059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1F2FF0C3-C5EF-40CB-AC22-4B1CF0EF105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2A5BE589-368A-4338-A632-7A82CA13DE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3128A621-2E0F-4F90-AD39-804899EFC8B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BC3BF3DC-4045-4BBD-A5DF-79B059C6C5A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6">
              <a:extLst>
                <a:ext uri="{FF2B5EF4-FFF2-40B4-BE49-F238E27FC236}">
                  <a16:creationId xmlns:a16="http://schemas.microsoft.com/office/drawing/2014/main" xmlns="" id="{59785282-A06F-48E4-B7B2-DE212E36B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3" name="Group 117">
                <a:extLst>
                  <a:ext uri="{FF2B5EF4-FFF2-40B4-BE49-F238E27FC236}">
                    <a16:creationId xmlns:a16="http://schemas.microsoft.com/office/drawing/2014/main" xmlns="" id="{705E7869-E989-4889-AB07-E5D52A564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E5132648-C169-4778-93C8-5D47EC9C9610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3579337A-2BE0-4AAA-9DDF-4637A315806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8BCB21F5-901F-457A-A6F0-AE015935AD45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072BC0AC-C163-4072-B74F-225BECA3005C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AADC4705-411E-450D-AEA3-9EF95703645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E2BE153E-7FAB-4B4C-95BE-CC2CD636262F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F53F65E8-232F-4272-989E-CE12F6E258CF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CB65D5F4-1143-46A6-A48B-D2E16A35F81E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21529828-73D0-4040-83E3-1EA1B3B73016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8C4767CB-3B97-4728-9853-C2F11E91E3BF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46669A75-DC63-4B40-B429-932665FB942D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11865FE1-7048-47A7-8C00-3BBD9B953BD8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53AD463A-F008-4AA8-A2F7-FB0201A6B8C1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82E95A97-12B3-405C-90B5-CD448A67FCE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9BF8AA58-6D59-4915-B25B-E9C87269F428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CCF452E4-9879-4D6E-8BBB-7BCD7639CE92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63A2596A-B76E-4FAF-9809-49FF716BCC1C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083D14AC-E60F-4063-8306-7C2E7777F1AE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18ED7DB7-6A6B-46E6-BD21-AAE98767E499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8FAD94DD-55EF-4F5C-8BDE-F3EC7C8574F3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>
                <a:extLst>
                  <a:ext uri="{FF2B5EF4-FFF2-40B4-BE49-F238E27FC236}">
                    <a16:creationId xmlns:a16="http://schemas.microsoft.com/office/drawing/2014/main" xmlns="" id="{F88DE636-BF99-4AC0-8407-B4BAD44CF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AA935410-408C-423D-A0A1-75B8EA32D69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CF9F2577-5EA2-4787-AEF6-EA74B5DD197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51A6AD9D-E31B-4D70-AD82-0DD85772ED5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A4F1DEE6-B3F4-41F0-8550-44DF4593D74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A56C82E8-15B0-4823-B38F-DC7E002C5F3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5704B1C4-F36B-4BB8-9C31-05A57D7B982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C263A5AF-704D-43D2-B0A6-6797E742E7E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A7B2A1E6-0F64-4C10-A389-E3DA50E17CB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C39F60A1-C4FB-4855-B3CD-1B18DE8F9D9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53F99A14-0DB3-4E8F-9DF2-A52D779CCCF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A2D2060E-6BFF-4AE6-BA04-BEE214B13BD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0CCB4241-92EA-40E6-9B79-95DBD815FF37}"/>
              </a:ext>
            </a:extLst>
          </p:cNvPr>
          <p:cNvSpPr/>
          <p:nvPr/>
        </p:nvSpPr>
        <p:spPr>
          <a:xfrm>
            <a:off x="217822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xmlns="" id="{4C8C32A4-65EF-4E8F-9871-DA8C3EF87F2F}"/>
              </a:ext>
            </a:extLst>
          </p:cNvPr>
          <p:cNvGrpSpPr/>
          <p:nvPr/>
        </p:nvGrpSpPr>
        <p:grpSpPr>
          <a:xfrm>
            <a:off x="0" y="315913"/>
            <a:ext cx="11816250" cy="6261100"/>
            <a:chOff x="-9043699" y="315913"/>
            <a:chExt cx="11816250" cy="6261100"/>
          </a:xfrm>
        </p:grpSpPr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xmlns="" id="{81B3C294-1FA1-4BA0-A363-8F162B22D59D}"/>
                </a:ext>
              </a:extLst>
            </p:cNvPr>
            <p:cNvGrpSpPr/>
            <p:nvPr/>
          </p:nvGrpSpPr>
          <p:grpSpPr>
            <a:xfrm>
              <a:off x="-9043699" y="315913"/>
              <a:ext cx="11816250" cy="6261100"/>
              <a:chOff x="-9043699" y="315913"/>
              <a:chExt cx="11816250" cy="62611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9190C87-5F4B-4D6C-96C5-C6822962B6C2}"/>
                  </a:ext>
                </a:extLst>
              </p:cNvPr>
              <p:cNvSpPr/>
              <p:nvPr/>
            </p:nvSpPr>
            <p:spPr>
              <a:xfrm>
                <a:off x="-9043699" y="315913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D73459DA-156C-40EB-973C-96BC2BF5B363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64A24D-C5C3-46CD-B5D8-D8D1A9C77B5B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3" name="Group 19">
            <a:extLst>
              <a:ext uri="{FF2B5EF4-FFF2-40B4-BE49-F238E27FC236}">
                <a16:creationId xmlns:a16="http://schemas.microsoft.com/office/drawing/2014/main" xmlns="" id="{44E40E6B-7C0D-409F-A392-9581719B86F7}"/>
              </a:ext>
            </a:extLst>
          </p:cNvPr>
          <p:cNvGrpSpPr/>
          <p:nvPr/>
        </p:nvGrpSpPr>
        <p:grpSpPr>
          <a:xfrm>
            <a:off x="-202517" y="331170"/>
            <a:ext cx="11812628" cy="6261100"/>
            <a:chOff x="-9350950" y="325438"/>
            <a:chExt cx="11812628" cy="6261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9CA05D4-22B6-45C7-83E1-B1D393639A9C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8D53766-0D8B-465D-8B4E-0C3571A6F4E0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7" name="Group 22">
            <a:extLst>
              <a:ext uri="{FF2B5EF4-FFF2-40B4-BE49-F238E27FC236}">
                <a16:creationId xmlns:a16="http://schemas.microsoft.com/office/drawing/2014/main" xmlns="" id="{48104D76-0F56-4C94-A53C-CB77FFE0B17E}"/>
              </a:ext>
            </a:extLst>
          </p:cNvPr>
          <p:cNvGrpSpPr/>
          <p:nvPr/>
        </p:nvGrpSpPr>
        <p:grpSpPr>
          <a:xfrm>
            <a:off x="-556847" y="328695"/>
            <a:ext cx="11808615" cy="6261100"/>
            <a:chOff x="-9694425" y="312738"/>
            <a:chExt cx="11808615" cy="62611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5525AAC-EE9F-4D8B-B31A-71E775F3686F}"/>
                </a:ext>
              </a:extLst>
            </p:cNvPr>
            <p:cNvSpPr/>
            <p:nvPr/>
          </p:nvSpPr>
          <p:spPr>
            <a:xfrm>
              <a:off x="-9694425" y="312738"/>
              <a:ext cx="11772513" cy="6261100"/>
            </a:xfrm>
            <a:custGeom>
              <a:avLst/>
              <a:gdLst>
                <a:gd name="connsiteX0" fmla="*/ 383117 w 11772513"/>
                <a:gd name="connsiteY0" fmla="*/ 0 h 6261100"/>
                <a:gd name="connsiteX1" fmla="*/ 10665883 w 11772513"/>
                <a:gd name="connsiteY1" fmla="*/ 0 h 6261100"/>
                <a:gd name="connsiteX2" fmla="*/ 11049000 w 11772513"/>
                <a:gd name="connsiteY2" fmla="*/ 383117 h 6261100"/>
                <a:gd name="connsiteX3" fmla="*/ 11049000 w 11772513"/>
                <a:gd name="connsiteY3" fmla="*/ 3245750 h 6261100"/>
                <a:gd name="connsiteX4" fmla="*/ 11579277 w 11772513"/>
                <a:gd name="connsiteY4" fmla="*/ 3245750 h 6261100"/>
                <a:gd name="connsiteX5" fmla="*/ 11772513 w 11772513"/>
                <a:gd name="connsiteY5" fmla="*/ 3438986 h 6261100"/>
                <a:gd name="connsiteX6" fmla="*/ 11772513 w 11772513"/>
                <a:gd name="connsiteY6" fmla="*/ 3719881 h 6261100"/>
                <a:gd name="connsiteX7" fmla="*/ 11579277 w 11772513"/>
                <a:gd name="connsiteY7" fmla="*/ 3913117 h 6261100"/>
                <a:gd name="connsiteX8" fmla="*/ 11049000 w 11772513"/>
                <a:gd name="connsiteY8" fmla="*/ 3913117 h 6261100"/>
                <a:gd name="connsiteX9" fmla="*/ 11049000 w 11772513"/>
                <a:gd name="connsiteY9" fmla="*/ 5877983 h 6261100"/>
                <a:gd name="connsiteX10" fmla="*/ 10665883 w 11772513"/>
                <a:gd name="connsiteY10" fmla="*/ 6261100 h 6261100"/>
                <a:gd name="connsiteX11" fmla="*/ 383117 w 11772513"/>
                <a:gd name="connsiteY11" fmla="*/ 6261100 h 6261100"/>
                <a:gd name="connsiteX12" fmla="*/ 0 w 11772513"/>
                <a:gd name="connsiteY12" fmla="*/ 5877983 h 6261100"/>
                <a:gd name="connsiteX13" fmla="*/ 0 w 11772513"/>
                <a:gd name="connsiteY13" fmla="*/ 383117 h 6261100"/>
                <a:gd name="connsiteX14" fmla="*/ 383117 w 11772513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3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3245750"/>
                  </a:lnTo>
                  <a:lnTo>
                    <a:pt x="11579277" y="3245750"/>
                  </a:lnTo>
                  <a:cubicBezTo>
                    <a:pt x="11685998" y="3245750"/>
                    <a:pt x="11772513" y="3332265"/>
                    <a:pt x="11772513" y="3438986"/>
                  </a:cubicBezTo>
                  <a:lnTo>
                    <a:pt x="11772513" y="3719881"/>
                  </a:lnTo>
                  <a:cubicBezTo>
                    <a:pt x="11772513" y="3826602"/>
                    <a:pt x="11685998" y="3913117"/>
                    <a:pt x="11579277" y="3913117"/>
                  </a:cubicBezTo>
                  <a:lnTo>
                    <a:pt x="11049000" y="3913117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D6A1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39ACAD8-8541-475C-A8C6-51B3F295B050}"/>
                </a:ext>
              </a:extLst>
            </p:cNvPr>
            <p:cNvSpPr txBox="1"/>
            <p:nvPr/>
          </p:nvSpPr>
          <p:spPr>
            <a:xfrm>
              <a:off x="1193825" y="3570437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BF9A2D7-AAA7-462C-9C4D-AFE818D0AB9F}"/>
              </a:ext>
            </a:extLst>
          </p:cNvPr>
          <p:cNvSpPr txBox="1"/>
          <p:nvPr/>
        </p:nvSpPr>
        <p:spPr>
          <a:xfrm>
            <a:off x="11084298" y="64904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xmlns="" id="{E7F43E9B-B21C-4679-A604-AF93C8D83D14}"/>
              </a:ext>
            </a:extLst>
          </p:cNvPr>
          <p:cNvGrpSpPr/>
          <p:nvPr/>
        </p:nvGrpSpPr>
        <p:grpSpPr>
          <a:xfrm>
            <a:off x="-876286" y="356831"/>
            <a:ext cx="11805557" cy="6275384"/>
            <a:chOff x="-10047826" y="314492"/>
            <a:chExt cx="11805557" cy="627538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3D8A2F37-892F-4815-8F38-F9191C6DF547}"/>
                </a:ext>
              </a:extLst>
            </p:cNvPr>
            <p:cNvSpPr/>
            <p:nvPr/>
          </p:nvSpPr>
          <p:spPr>
            <a:xfrm>
              <a:off x="-10047826" y="314492"/>
              <a:ext cx="11773674" cy="6275384"/>
            </a:xfrm>
            <a:custGeom>
              <a:avLst/>
              <a:gdLst>
                <a:gd name="connsiteX0" fmla="*/ 360144 w 11773674"/>
                <a:gd name="connsiteY0" fmla="*/ 0 h 6275384"/>
                <a:gd name="connsiteX1" fmla="*/ 10690327 w 11773674"/>
                <a:gd name="connsiteY1" fmla="*/ 0 h 6275384"/>
                <a:gd name="connsiteX2" fmla="*/ 11050471 w 11773674"/>
                <a:gd name="connsiteY2" fmla="*/ 360144 h 6275384"/>
                <a:gd name="connsiteX3" fmla="*/ 11050471 w 11773674"/>
                <a:gd name="connsiteY3" fmla="*/ 4186739 h 6275384"/>
                <a:gd name="connsiteX4" fmla="*/ 11567444 w 11773674"/>
                <a:gd name="connsiteY4" fmla="*/ 4186739 h 6275384"/>
                <a:gd name="connsiteX5" fmla="*/ 11773674 w 11773674"/>
                <a:gd name="connsiteY5" fmla="*/ 4392969 h 6275384"/>
                <a:gd name="connsiteX6" fmla="*/ 11773674 w 11773674"/>
                <a:gd name="connsiteY6" fmla="*/ 4640911 h 6275384"/>
                <a:gd name="connsiteX7" fmla="*/ 11567444 w 11773674"/>
                <a:gd name="connsiteY7" fmla="*/ 4847141 h 6275384"/>
                <a:gd name="connsiteX8" fmla="*/ 11050471 w 11773674"/>
                <a:gd name="connsiteY8" fmla="*/ 4847141 h 6275384"/>
                <a:gd name="connsiteX9" fmla="*/ 11050471 w 11773674"/>
                <a:gd name="connsiteY9" fmla="*/ 5915240 h 6275384"/>
                <a:gd name="connsiteX10" fmla="*/ 10690327 w 11773674"/>
                <a:gd name="connsiteY10" fmla="*/ 6275384 h 6275384"/>
                <a:gd name="connsiteX11" fmla="*/ 360144 w 11773674"/>
                <a:gd name="connsiteY11" fmla="*/ 6275384 h 6275384"/>
                <a:gd name="connsiteX12" fmla="*/ 0 w 11773674"/>
                <a:gd name="connsiteY12" fmla="*/ 5915240 h 6275384"/>
                <a:gd name="connsiteX13" fmla="*/ 0 w 11773674"/>
                <a:gd name="connsiteY13" fmla="*/ 360144 h 6275384"/>
                <a:gd name="connsiteX14" fmla="*/ 360144 w 11773674"/>
                <a:gd name="connsiteY14" fmla="*/ 0 h 627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3674" h="6275384">
                  <a:moveTo>
                    <a:pt x="360144" y="0"/>
                  </a:moveTo>
                  <a:lnTo>
                    <a:pt x="10690327" y="0"/>
                  </a:lnTo>
                  <a:cubicBezTo>
                    <a:pt x="10889229" y="0"/>
                    <a:pt x="11050471" y="161242"/>
                    <a:pt x="11050471" y="360144"/>
                  </a:cubicBezTo>
                  <a:lnTo>
                    <a:pt x="11050471" y="4186739"/>
                  </a:lnTo>
                  <a:lnTo>
                    <a:pt x="11567444" y="4186739"/>
                  </a:lnTo>
                  <a:cubicBezTo>
                    <a:pt x="11681342" y="4186739"/>
                    <a:pt x="11773674" y="4279071"/>
                    <a:pt x="11773674" y="4392969"/>
                  </a:cubicBezTo>
                  <a:lnTo>
                    <a:pt x="11773674" y="4640911"/>
                  </a:lnTo>
                  <a:cubicBezTo>
                    <a:pt x="11773674" y="4754809"/>
                    <a:pt x="11681342" y="4847141"/>
                    <a:pt x="11567444" y="4847141"/>
                  </a:cubicBezTo>
                  <a:lnTo>
                    <a:pt x="11050471" y="4847141"/>
                  </a:lnTo>
                  <a:lnTo>
                    <a:pt x="11050471" y="5915240"/>
                  </a:lnTo>
                  <a:cubicBezTo>
                    <a:pt x="11050471" y="6114142"/>
                    <a:pt x="10889229" y="6275384"/>
                    <a:pt x="10690327" y="6275384"/>
                  </a:cubicBezTo>
                  <a:lnTo>
                    <a:pt x="360144" y="6275384"/>
                  </a:lnTo>
                  <a:cubicBezTo>
                    <a:pt x="161242" y="6275384"/>
                    <a:pt x="0" y="6114142"/>
                    <a:pt x="0" y="5915240"/>
                  </a:cubicBezTo>
                  <a:lnTo>
                    <a:pt x="0" y="360144"/>
                  </a:lnTo>
                  <a:cubicBezTo>
                    <a:pt x="0" y="161242"/>
                    <a:pt x="161242" y="0"/>
                    <a:pt x="360144" y="0"/>
                  </a:cubicBezTo>
                  <a:close/>
                </a:path>
              </a:pathLst>
            </a:custGeom>
            <a:solidFill>
              <a:srgbClr val="EAB7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DD105A3-0684-4B7D-8763-0AC857C11190}"/>
                </a:ext>
              </a:extLst>
            </p:cNvPr>
            <p:cNvSpPr txBox="1"/>
            <p:nvPr/>
          </p:nvSpPr>
          <p:spPr>
            <a:xfrm>
              <a:off x="837366" y="4466009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xmlns="" id="{F8980F4A-B7F4-4AEE-9F5C-46A91B959B3D}"/>
              </a:ext>
            </a:extLst>
          </p:cNvPr>
          <p:cNvGrpSpPr/>
          <p:nvPr/>
        </p:nvGrpSpPr>
        <p:grpSpPr>
          <a:xfrm>
            <a:off x="-10310033" y="313438"/>
            <a:ext cx="11787922" cy="6261100"/>
            <a:chOff x="-10310033" y="313438"/>
            <a:chExt cx="11787922" cy="62611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329E327-3B2C-4093-8A27-9902EBC3CC2D}"/>
                </a:ext>
              </a:extLst>
            </p:cNvPr>
            <p:cNvSpPr/>
            <p:nvPr/>
          </p:nvSpPr>
          <p:spPr>
            <a:xfrm>
              <a:off x="-10310033" y="313438"/>
              <a:ext cx="11756356" cy="6261100"/>
            </a:xfrm>
            <a:custGeom>
              <a:avLst/>
              <a:gdLst>
                <a:gd name="connsiteX0" fmla="*/ 383117 w 11756356"/>
                <a:gd name="connsiteY0" fmla="*/ 0 h 6261100"/>
                <a:gd name="connsiteX1" fmla="*/ 10665883 w 11756356"/>
                <a:gd name="connsiteY1" fmla="*/ 0 h 6261100"/>
                <a:gd name="connsiteX2" fmla="*/ 11049000 w 11756356"/>
                <a:gd name="connsiteY2" fmla="*/ 383117 h 6261100"/>
                <a:gd name="connsiteX3" fmla="*/ 11049000 w 11756356"/>
                <a:gd name="connsiteY3" fmla="*/ 5186714 h 6261100"/>
                <a:gd name="connsiteX4" fmla="*/ 11563120 w 11756356"/>
                <a:gd name="connsiteY4" fmla="*/ 5186714 h 6261100"/>
                <a:gd name="connsiteX5" fmla="*/ 11756356 w 11756356"/>
                <a:gd name="connsiteY5" fmla="*/ 5379950 h 6261100"/>
                <a:gd name="connsiteX6" fmla="*/ 11756356 w 11756356"/>
                <a:gd name="connsiteY6" fmla="*/ 5660845 h 6261100"/>
                <a:gd name="connsiteX7" fmla="*/ 11563120 w 11756356"/>
                <a:gd name="connsiteY7" fmla="*/ 5854081 h 6261100"/>
                <a:gd name="connsiteX8" fmla="*/ 11049000 w 11756356"/>
                <a:gd name="connsiteY8" fmla="*/ 5854081 h 6261100"/>
                <a:gd name="connsiteX9" fmla="*/ 11049000 w 11756356"/>
                <a:gd name="connsiteY9" fmla="*/ 5877983 h 6261100"/>
                <a:gd name="connsiteX10" fmla="*/ 10665883 w 11756356"/>
                <a:gd name="connsiteY10" fmla="*/ 6261100 h 6261100"/>
                <a:gd name="connsiteX11" fmla="*/ 383117 w 11756356"/>
                <a:gd name="connsiteY11" fmla="*/ 6261100 h 6261100"/>
                <a:gd name="connsiteX12" fmla="*/ 0 w 11756356"/>
                <a:gd name="connsiteY12" fmla="*/ 5877983 h 6261100"/>
                <a:gd name="connsiteX13" fmla="*/ 0 w 11756356"/>
                <a:gd name="connsiteY13" fmla="*/ 383117 h 6261100"/>
                <a:gd name="connsiteX14" fmla="*/ 383117 w 11756356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6356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5186714"/>
                  </a:lnTo>
                  <a:lnTo>
                    <a:pt x="11563120" y="5186714"/>
                  </a:lnTo>
                  <a:cubicBezTo>
                    <a:pt x="11669841" y="5186714"/>
                    <a:pt x="11756356" y="5273229"/>
                    <a:pt x="11756356" y="5379950"/>
                  </a:cubicBezTo>
                  <a:lnTo>
                    <a:pt x="11756356" y="5660845"/>
                  </a:lnTo>
                  <a:cubicBezTo>
                    <a:pt x="11756356" y="5767566"/>
                    <a:pt x="11669841" y="5854081"/>
                    <a:pt x="11563120" y="5854081"/>
                  </a:cubicBezTo>
                  <a:lnTo>
                    <a:pt x="11049000" y="5854081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FFE79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CA326A3-4EAC-4B5F-A79D-FD2EE440F997}"/>
                </a:ext>
              </a:extLst>
            </p:cNvPr>
            <p:cNvSpPr txBox="1"/>
            <p:nvPr/>
          </p:nvSpPr>
          <p:spPr>
            <a:xfrm>
              <a:off x="557524" y="5494974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vi</a:t>
              </a:r>
              <a:endParaRPr lang="en-US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278EA159-4469-409A-9374-5918A085A9A8}"/>
              </a:ext>
            </a:extLst>
          </p:cNvPr>
          <p:cNvSpPr txBox="1"/>
          <p:nvPr/>
        </p:nvSpPr>
        <p:spPr>
          <a:xfrm>
            <a:off x="1252026" y="706382"/>
            <a:ext cx="877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dirty="0" err="1">
                <a:latin typeface="Bahnschrift SemiLight SemiConde" panose="020B0502040204020203" pitchFamily="34" charset="0"/>
              </a:rPr>
              <a:t>Kelebihan</a:t>
            </a:r>
            <a:r>
              <a:rPr lang="en-ID" sz="3600" b="1" dirty="0">
                <a:latin typeface="Bahnschrift SemiLight SemiConde" panose="020B0502040204020203" pitchFamily="34" charset="0"/>
              </a:rPr>
              <a:t> Linked List</a:t>
            </a:r>
            <a:endParaRPr lang="en-ID" sz="3600" dirty="0">
              <a:solidFill>
                <a:srgbClr val="D6A16B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BB6ECC0-5099-4ED4-FD32-4BF3C8D60404}"/>
              </a:ext>
            </a:extLst>
          </p:cNvPr>
          <p:cNvSpPr txBox="1"/>
          <p:nvPr/>
        </p:nvSpPr>
        <p:spPr>
          <a:xfrm>
            <a:off x="1332358" y="1636819"/>
            <a:ext cx="840891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dinamis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Linked list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himpunan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dinamis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bertambah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menyusut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runtime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mengalokasikan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membatalkan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alokasi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Jadi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linked list.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boros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linked list,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pemanfaatan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efisien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dicapai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linked list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bertambah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berkurang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runtime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pemborosan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mengalokasikan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linier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stack dan queue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seringkali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diimplementasikan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linked list.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penyisipan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penghapusan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penyisipan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penghapusan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linked list. Kita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menggeser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penyisipan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penghapusan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pointer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diperbarui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224842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0.74284 -0.0020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35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xmlns="" id="{FF24AB43-9032-4195-A4A8-296248F76047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3" name="Group 47">
              <a:extLst>
                <a:ext uri="{FF2B5EF4-FFF2-40B4-BE49-F238E27FC236}">
                  <a16:creationId xmlns:a16="http://schemas.microsoft.com/office/drawing/2014/main" xmlns="" id="{63225655-B941-47DD-BBA2-DBF4F01D0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4" name="Group 24">
                <a:extLst>
                  <a:ext uri="{FF2B5EF4-FFF2-40B4-BE49-F238E27FC236}">
                    <a16:creationId xmlns:a16="http://schemas.microsoft.com/office/drawing/2014/main" xmlns="" id="{40DF7BA9-68E5-4380-9A79-6EB8A0ABF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D0D4DD59-2742-446D-A4B6-CC921E4C6520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87B76FD9-DFD4-4766-94DA-410E24882B10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A8AB3949-6800-43BA-AA32-40FC197AD8E9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034D298E-7D98-431A-8A22-FA92AFF1738A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8F5863E3-6404-4840-B413-EF4951DB6E23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4E49EBF9-2A72-44E1-AC2A-B85F06495471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6FC8E4B8-EEC2-4B3B-B7FC-3CD1FDBF477D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D9721EE8-7477-4814-A0B9-9FC4CB4D111B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F8A90FDE-1178-461D-8421-08165C1E5F3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0A49DFE5-2BF5-4EC1-BCFB-51B0127014A7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C8343A22-22FC-41A0-9D80-47CDA2D114C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6EE51355-2AC0-4851-A7AB-792C2ABB27D9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F46BB681-5B7E-4F28-AB2F-1D58FC915E42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1A1FD3F0-7E96-4CF2-8A80-A18B45CF5E4F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3069DBEE-6401-478F-9162-9FEA12CC3165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ECC236E1-C215-4E94-9AAC-501DCFFF800B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F4C5F6CA-A136-48DF-8F4A-8151EB7D81FA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D64E9CAE-AAF4-40F1-81B5-3104B628533C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C0D61221-059A-43A1-8158-518D946FA6C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7B6BCB0A-A83F-4E38-8937-6D9202F84525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6">
                <a:extLst>
                  <a:ext uri="{FF2B5EF4-FFF2-40B4-BE49-F238E27FC236}">
                    <a16:creationId xmlns:a16="http://schemas.microsoft.com/office/drawing/2014/main" xmlns="" id="{47E77134-02A1-416A-96DE-576101A7E5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DECA9ADB-4B65-48C9-8219-8060CDA6E94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97B7DDF9-E1AC-438D-87D5-F144E0730E9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B8F6D9D2-6E7A-48FB-B7B4-CD5E0974AE5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2356E91D-4BC5-429F-B0F2-9E3A3CC783A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E5AA6437-E134-4638-A8F7-ACE38762E9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543F71F8-A18B-4F57-8E95-8C7A7299602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D02FD16A-D0A9-49C3-8328-08F9286EDAD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17CE9FE7-5157-4CCE-A389-791AA50CB87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F3CCA487-3CA1-4F41-A4EA-1BBC514AEC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2F6C1B16-A74B-4709-A9E6-EBAA57EDB6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48">
              <a:extLst>
                <a:ext uri="{FF2B5EF4-FFF2-40B4-BE49-F238E27FC236}">
                  <a16:creationId xmlns:a16="http://schemas.microsoft.com/office/drawing/2014/main" xmlns="" id="{49DCA80D-2A71-4022-AD73-30CC6437D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" name="Group 49">
                <a:extLst>
                  <a:ext uri="{FF2B5EF4-FFF2-40B4-BE49-F238E27FC236}">
                    <a16:creationId xmlns:a16="http://schemas.microsoft.com/office/drawing/2014/main" xmlns="" id="{EB9B5204-B434-4768-A417-EDEC95CB7C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4A9A795A-397C-4699-8235-56CBCE653E29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2BE4B67B-9D27-4C10-935E-17C9F427A028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976396C0-4F53-472F-A970-CA7912055276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82DE2BCD-4570-4813-85E1-A10DA837C28F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3D475DDD-73B2-4811-87C0-3D5969FAE2CB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27A7A650-BC25-4EB6-85FE-A9327AF399F5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2454E8F5-59F7-44AB-8943-0D16FEF62EF3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C45C7CD4-C831-4815-89DC-5FF443012B7D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B42EA2FD-A932-4E3A-9986-979AA1BD377A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1E2AB55F-BC97-4480-9480-B93AD9D3D085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B147E9C9-14B4-47CA-A6F9-D81E15D7E448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291FD54F-8D70-47E8-9AE4-08987C284BD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D7400F10-D6F6-471A-AA66-52E282440A28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36B636AA-EDDF-49E0-A84F-8C1F0E77695D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F22145B2-735E-40C0-BEEE-7F54B6049A4E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0CF43A2F-788B-4D99-A7F4-6F03AC48E5D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69F68307-05F9-4588-8CE4-68627B4FA378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97716D0D-E61E-48B8-B854-DCDBC3B2C594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6EE3B890-A205-47A8-8DD2-CB3F4A30D5B5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3D91DE5F-E44E-407F-B9D1-19FC62A16A17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50">
                <a:extLst>
                  <a:ext uri="{FF2B5EF4-FFF2-40B4-BE49-F238E27FC236}">
                    <a16:creationId xmlns:a16="http://schemas.microsoft.com/office/drawing/2014/main" xmlns="" id="{B3E2581E-C7EC-40F2-B74E-7C0315398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55FC809D-C99B-4838-BDF3-83CAA7789FE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66952E04-2059-47AB-96B8-C38991B3DE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5142E100-426C-40A6-868A-10BB90FCFCD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87507F7A-27EE-48AA-9542-63973C82C72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C268CA76-F65C-45AE-A766-5AB81F27C44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9DFDB068-3D97-4427-B3CB-82D5687EB2B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0935F2BD-14D4-4881-B9EF-904E648949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9A074191-5770-4F66-AF2E-3E1FA4E81D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202BB797-B2C1-417A-8823-9DDB082957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BF797F03-966B-4ABF-AE47-455BED6C550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6450E281-28B7-43D6-8016-2151D5C1EE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xmlns="" id="{2546135A-2C6C-4C30-8F83-CCAB77132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10" name="Group 83">
                <a:extLst>
                  <a:ext uri="{FF2B5EF4-FFF2-40B4-BE49-F238E27FC236}">
                    <a16:creationId xmlns:a16="http://schemas.microsoft.com/office/drawing/2014/main" xmlns="" id="{0FB15C83-8F55-4DCA-AA28-3FB273C27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F4F61CA1-D1D6-4DC4-8D59-E4042B8674B5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734131D9-69F5-44EC-825A-92E8ED65D9C6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3FDE58B9-03B9-4604-8C01-8101FDEE47F3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C6D18B1C-86A6-4C51-9CFD-310ECF6ECEE9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FD2B8719-6E5B-47F6-8BA4-2CD220A040E2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A5D28349-6FB8-44AE-BF31-7D8161EEC42C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4A5B4ADC-5E1D-4094-AC34-CA4735D0F7D6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8A0A3498-234F-4267-9616-8DB62EC6E4D8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4F9433E8-BD70-4E3A-A921-772EBC82AA1C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13B81DCA-6636-471E-91E5-0DEC725A6AB8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1AFC6A16-98D4-4876-8507-1DF90BD3384E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2AF66920-D504-4362-B15A-C59E3756DBA6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DF819C6B-4633-46E2-ABF6-E36140850D4B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F0F5C89C-FCF7-4715-A5AF-2E9E6AA611F3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17F96731-0EC3-4681-AF1D-C4E894669200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FD1888B9-6800-427D-86A3-55B311CDF2B9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B865FC5F-8B4A-47D6-B999-91F0D46EA701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FD5BDAA9-6BBA-46E5-ADFC-8958CA00E601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E077CD18-8327-45E2-B0E6-E9E1649F41CE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DDF602F8-4886-4BDE-A8E1-3983393E86C6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84">
                <a:extLst>
                  <a:ext uri="{FF2B5EF4-FFF2-40B4-BE49-F238E27FC236}">
                    <a16:creationId xmlns:a16="http://schemas.microsoft.com/office/drawing/2014/main" xmlns="" id="{82AD936A-AC4F-49E3-BAF5-42D714B68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6E1D90E7-A51F-4564-88F9-9268D497F774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FF4A57CF-F690-4C52-A6B1-E8BA50A56A1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83AEA77F-5F5B-4BC8-892E-3799D8C818F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A7475D02-C434-44ED-8EB3-C9A91108F3A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15784F42-6A3E-4184-AA62-107ACF66264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32A4E6AB-318A-4D7A-B905-3FDBF82C61D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6C978D3B-98E5-44A8-9A2C-342055059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1F2FF0C3-C5EF-40CB-AC22-4B1CF0EF105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2A5BE589-368A-4338-A632-7A82CA13DE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3128A621-2E0F-4F90-AD39-804899EFC8B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BC3BF3DC-4045-4BBD-A5DF-79B059C6C5A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6">
              <a:extLst>
                <a:ext uri="{FF2B5EF4-FFF2-40B4-BE49-F238E27FC236}">
                  <a16:creationId xmlns:a16="http://schemas.microsoft.com/office/drawing/2014/main" xmlns="" id="{59785282-A06F-48E4-B7B2-DE212E36B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3" name="Group 117">
                <a:extLst>
                  <a:ext uri="{FF2B5EF4-FFF2-40B4-BE49-F238E27FC236}">
                    <a16:creationId xmlns:a16="http://schemas.microsoft.com/office/drawing/2014/main" xmlns="" id="{705E7869-E989-4889-AB07-E5D52A564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E5132648-C169-4778-93C8-5D47EC9C9610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3579337A-2BE0-4AAA-9DDF-4637A315806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8BCB21F5-901F-457A-A6F0-AE015935AD45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072BC0AC-C163-4072-B74F-225BECA3005C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AADC4705-411E-450D-AEA3-9EF95703645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E2BE153E-7FAB-4B4C-95BE-CC2CD636262F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F53F65E8-232F-4272-989E-CE12F6E258CF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CB65D5F4-1143-46A6-A48B-D2E16A35F81E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21529828-73D0-4040-83E3-1EA1B3B73016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8C4767CB-3B97-4728-9853-C2F11E91E3BF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46669A75-DC63-4B40-B429-932665FB942D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11865FE1-7048-47A7-8C00-3BBD9B953BD8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53AD463A-F008-4AA8-A2F7-FB0201A6B8C1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82E95A97-12B3-405C-90B5-CD448A67FCE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9BF8AA58-6D59-4915-B25B-E9C87269F428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CCF452E4-9879-4D6E-8BBB-7BCD7639CE92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63A2596A-B76E-4FAF-9809-49FF716BCC1C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083D14AC-E60F-4063-8306-7C2E7777F1AE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18ED7DB7-6A6B-46E6-BD21-AAE98767E499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8FAD94DD-55EF-4F5C-8BDE-F3EC7C8574F3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>
                <a:extLst>
                  <a:ext uri="{FF2B5EF4-FFF2-40B4-BE49-F238E27FC236}">
                    <a16:creationId xmlns:a16="http://schemas.microsoft.com/office/drawing/2014/main" xmlns="" id="{F88DE636-BF99-4AC0-8407-B4BAD44CF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AA935410-408C-423D-A0A1-75B8EA32D69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CF9F2577-5EA2-4787-AEF6-EA74B5DD197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51A6AD9D-E31B-4D70-AD82-0DD85772ED5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A4F1DEE6-B3F4-41F0-8550-44DF4593D74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A56C82E8-15B0-4823-B38F-DC7E002C5F3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5704B1C4-F36B-4BB8-9C31-05A57D7B982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C263A5AF-704D-43D2-B0A6-6797E742E7E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A7B2A1E6-0F64-4C10-A389-E3DA50E17CB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C39F60A1-C4FB-4855-B3CD-1B18DE8F9D9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53F99A14-0DB3-4E8F-9DF2-A52D779CCCF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A2D2060E-6BFF-4AE6-BA04-BEE214B13BD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0CCB4241-92EA-40E6-9B79-95DBD815FF37}"/>
              </a:ext>
            </a:extLst>
          </p:cNvPr>
          <p:cNvSpPr/>
          <p:nvPr/>
        </p:nvSpPr>
        <p:spPr>
          <a:xfrm>
            <a:off x="217822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xmlns="" id="{4C8C32A4-65EF-4E8F-9871-DA8C3EF87F2F}"/>
              </a:ext>
            </a:extLst>
          </p:cNvPr>
          <p:cNvGrpSpPr/>
          <p:nvPr/>
        </p:nvGrpSpPr>
        <p:grpSpPr>
          <a:xfrm>
            <a:off x="0" y="315913"/>
            <a:ext cx="11816250" cy="6261100"/>
            <a:chOff x="-9043699" y="315913"/>
            <a:chExt cx="11816250" cy="6261100"/>
          </a:xfrm>
        </p:grpSpPr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xmlns="" id="{81B3C294-1FA1-4BA0-A363-8F162B22D59D}"/>
                </a:ext>
              </a:extLst>
            </p:cNvPr>
            <p:cNvGrpSpPr/>
            <p:nvPr/>
          </p:nvGrpSpPr>
          <p:grpSpPr>
            <a:xfrm>
              <a:off x="-9043699" y="315913"/>
              <a:ext cx="11816250" cy="6261100"/>
              <a:chOff x="-9043699" y="315913"/>
              <a:chExt cx="11816250" cy="62611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9190C87-5F4B-4D6C-96C5-C6822962B6C2}"/>
                  </a:ext>
                </a:extLst>
              </p:cNvPr>
              <p:cNvSpPr/>
              <p:nvPr/>
            </p:nvSpPr>
            <p:spPr>
              <a:xfrm>
                <a:off x="-9043699" y="315913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D73459DA-156C-40EB-973C-96BC2BF5B363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64A24D-C5C3-46CD-B5D8-D8D1A9C77B5B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3" name="Group 19">
            <a:extLst>
              <a:ext uri="{FF2B5EF4-FFF2-40B4-BE49-F238E27FC236}">
                <a16:creationId xmlns:a16="http://schemas.microsoft.com/office/drawing/2014/main" xmlns="" id="{44E40E6B-7C0D-409F-A392-9581719B86F7}"/>
              </a:ext>
            </a:extLst>
          </p:cNvPr>
          <p:cNvGrpSpPr/>
          <p:nvPr/>
        </p:nvGrpSpPr>
        <p:grpSpPr>
          <a:xfrm>
            <a:off x="-202517" y="331170"/>
            <a:ext cx="11812628" cy="6261100"/>
            <a:chOff x="-9350950" y="325438"/>
            <a:chExt cx="11812628" cy="6261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9CA05D4-22B6-45C7-83E1-B1D393639A9C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8D53766-0D8B-465D-8B4E-0C3571A6F4E0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7" name="Group 22">
            <a:extLst>
              <a:ext uri="{FF2B5EF4-FFF2-40B4-BE49-F238E27FC236}">
                <a16:creationId xmlns:a16="http://schemas.microsoft.com/office/drawing/2014/main" xmlns="" id="{48104D76-0F56-4C94-A53C-CB77FFE0B17E}"/>
              </a:ext>
            </a:extLst>
          </p:cNvPr>
          <p:cNvGrpSpPr/>
          <p:nvPr/>
        </p:nvGrpSpPr>
        <p:grpSpPr>
          <a:xfrm>
            <a:off x="-556847" y="328695"/>
            <a:ext cx="11808615" cy="6261100"/>
            <a:chOff x="-9694425" y="312738"/>
            <a:chExt cx="11808615" cy="62611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5525AAC-EE9F-4D8B-B31A-71E775F3686F}"/>
                </a:ext>
              </a:extLst>
            </p:cNvPr>
            <p:cNvSpPr/>
            <p:nvPr/>
          </p:nvSpPr>
          <p:spPr>
            <a:xfrm>
              <a:off x="-9694425" y="312738"/>
              <a:ext cx="11772513" cy="6261100"/>
            </a:xfrm>
            <a:custGeom>
              <a:avLst/>
              <a:gdLst>
                <a:gd name="connsiteX0" fmla="*/ 383117 w 11772513"/>
                <a:gd name="connsiteY0" fmla="*/ 0 h 6261100"/>
                <a:gd name="connsiteX1" fmla="*/ 10665883 w 11772513"/>
                <a:gd name="connsiteY1" fmla="*/ 0 h 6261100"/>
                <a:gd name="connsiteX2" fmla="*/ 11049000 w 11772513"/>
                <a:gd name="connsiteY2" fmla="*/ 383117 h 6261100"/>
                <a:gd name="connsiteX3" fmla="*/ 11049000 w 11772513"/>
                <a:gd name="connsiteY3" fmla="*/ 3245750 h 6261100"/>
                <a:gd name="connsiteX4" fmla="*/ 11579277 w 11772513"/>
                <a:gd name="connsiteY4" fmla="*/ 3245750 h 6261100"/>
                <a:gd name="connsiteX5" fmla="*/ 11772513 w 11772513"/>
                <a:gd name="connsiteY5" fmla="*/ 3438986 h 6261100"/>
                <a:gd name="connsiteX6" fmla="*/ 11772513 w 11772513"/>
                <a:gd name="connsiteY6" fmla="*/ 3719881 h 6261100"/>
                <a:gd name="connsiteX7" fmla="*/ 11579277 w 11772513"/>
                <a:gd name="connsiteY7" fmla="*/ 3913117 h 6261100"/>
                <a:gd name="connsiteX8" fmla="*/ 11049000 w 11772513"/>
                <a:gd name="connsiteY8" fmla="*/ 3913117 h 6261100"/>
                <a:gd name="connsiteX9" fmla="*/ 11049000 w 11772513"/>
                <a:gd name="connsiteY9" fmla="*/ 5877983 h 6261100"/>
                <a:gd name="connsiteX10" fmla="*/ 10665883 w 11772513"/>
                <a:gd name="connsiteY10" fmla="*/ 6261100 h 6261100"/>
                <a:gd name="connsiteX11" fmla="*/ 383117 w 11772513"/>
                <a:gd name="connsiteY11" fmla="*/ 6261100 h 6261100"/>
                <a:gd name="connsiteX12" fmla="*/ 0 w 11772513"/>
                <a:gd name="connsiteY12" fmla="*/ 5877983 h 6261100"/>
                <a:gd name="connsiteX13" fmla="*/ 0 w 11772513"/>
                <a:gd name="connsiteY13" fmla="*/ 383117 h 6261100"/>
                <a:gd name="connsiteX14" fmla="*/ 383117 w 11772513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3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3245750"/>
                  </a:lnTo>
                  <a:lnTo>
                    <a:pt x="11579277" y="3245750"/>
                  </a:lnTo>
                  <a:cubicBezTo>
                    <a:pt x="11685998" y="3245750"/>
                    <a:pt x="11772513" y="3332265"/>
                    <a:pt x="11772513" y="3438986"/>
                  </a:cubicBezTo>
                  <a:lnTo>
                    <a:pt x="11772513" y="3719881"/>
                  </a:lnTo>
                  <a:cubicBezTo>
                    <a:pt x="11772513" y="3826602"/>
                    <a:pt x="11685998" y="3913117"/>
                    <a:pt x="11579277" y="3913117"/>
                  </a:cubicBezTo>
                  <a:lnTo>
                    <a:pt x="11049000" y="3913117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D6A1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39ACAD8-8541-475C-A8C6-51B3F295B050}"/>
                </a:ext>
              </a:extLst>
            </p:cNvPr>
            <p:cNvSpPr txBox="1"/>
            <p:nvPr/>
          </p:nvSpPr>
          <p:spPr>
            <a:xfrm>
              <a:off x="1193825" y="3570437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BF9A2D7-AAA7-462C-9C4D-AFE818D0AB9F}"/>
              </a:ext>
            </a:extLst>
          </p:cNvPr>
          <p:cNvSpPr txBox="1"/>
          <p:nvPr/>
        </p:nvSpPr>
        <p:spPr>
          <a:xfrm>
            <a:off x="11084298" y="64904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xmlns="" id="{E7F43E9B-B21C-4679-A604-AF93C8D83D14}"/>
              </a:ext>
            </a:extLst>
          </p:cNvPr>
          <p:cNvGrpSpPr/>
          <p:nvPr/>
        </p:nvGrpSpPr>
        <p:grpSpPr>
          <a:xfrm>
            <a:off x="-946625" y="328695"/>
            <a:ext cx="11805557" cy="6275384"/>
            <a:chOff x="-10047826" y="314492"/>
            <a:chExt cx="11805557" cy="627538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3D8A2F37-892F-4815-8F38-F9191C6DF547}"/>
                </a:ext>
              </a:extLst>
            </p:cNvPr>
            <p:cNvSpPr/>
            <p:nvPr/>
          </p:nvSpPr>
          <p:spPr>
            <a:xfrm>
              <a:off x="-10047826" y="314492"/>
              <a:ext cx="11773674" cy="6275384"/>
            </a:xfrm>
            <a:custGeom>
              <a:avLst/>
              <a:gdLst>
                <a:gd name="connsiteX0" fmla="*/ 360144 w 11773674"/>
                <a:gd name="connsiteY0" fmla="*/ 0 h 6275384"/>
                <a:gd name="connsiteX1" fmla="*/ 10690327 w 11773674"/>
                <a:gd name="connsiteY1" fmla="*/ 0 h 6275384"/>
                <a:gd name="connsiteX2" fmla="*/ 11050471 w 11773674"/>
                <a:gd name="connsiteY2" fmla="*/ 360144 h 6275384"/>
                <a:gd name="connsiteX3" fmla="*/ 11050471 w 11773674"/>
                <a:gd name="connsiteY3" fmla="*/ 4186739 h 6275384"/>
                <a:gd name="connsiteX4" fmla="*/ 11567444 w 11773674"/>
                <a:gd name="connsiteY4" fmla="*/ 4186739 h 6275384"/>
                <a:gd name="connsiteX5" fmla="*/ 11773674 w 11773674"/>
                <a:gd name="connsiteY5" fmla="*/ 4392969 h 6275384"/>
                <a:gd name="connsiteX6" fmla="*/ 11773674 w 11773674"/>
                <a:gd name="connsiteY6" fmla="*/ 4640911 h 6275384"/>
                <a:gd name="connsiteX7" fmla="*/ 11567444 w 11773674"/>
                <a:gd name="connsiteY7" fmla="*/ 4847141 h 6275384"/>
                <a:gd name="connsiteX8" fmla="*/ 11050471 w 11773674"/>
                <a:gd name="connsiteY8" fmla="*/ 4847141 h 6275384"/>
                <a:gd name="connsiteX9" fmla="*/ 11050471 w 11773674"/>
                <a:gd name="connsiteY9" fmla="*/ 5915240 h 6275384"/>
                <a:gd name="connsiteX10" fmla="*/ 10690327 w 11773674"/>
                <a:gd name="connsiteY10" fmla="*/ 6275384 h 6275384"/>
                <a:gd name="connsiteX11" fmla="*/ 360144 w 11773674"/>
                <a:gd name="connsiteY11" fmla="*/ 6275384 h 6275384"/>
                <a:gd name="connsiteX12" fmla="*/ 0 w 11773674"/>
                <a:gd name="connsiteY12" fmla="*/ 5915240 h 6275384"/>
                <a:gd name="connsiteX13" fmla="*/ 0 w 11773674"/>
                <a:gd name="connsiteY13" fmla="*/ 360144 h 6275384"/>
                <a:gd name="connsiteX14" fmla="*/ 360144 w 11773674"/>
                <a:gd name="connsiteY14" fmla="*/ 0 h 627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3674" h="6275384">
                  <a:moveTo>
                    <a:pt x="360144" y="0"/>
                  </a:moveTo>
                  <a:lnTo>
                    <a:pt x="10690327" y="0"/>
                  </a:lnTo>
                  <a:cubicBezTo>
                    <a:pt x="10889229" y="0"/>
                    <a:pt x="11050471" y="161242"/>
                    <a:pt x="11050471" y="360144"/>
                  </a:cubicBezTo>
                  <a:lnTo>
                    <a:pt x="11050471" y="4186739"/>
                  </a:lnTo>
                  <a:lnTo>
                    <a:pt x="11567444" y="4186739"/>
                  </a:lnTo>
                  <a:cubicBezTo>
                    <a:pt x="11681342" y="4186739"/>
                    <a:pt x="11773674" y="4279071"/>
                    <a:pt x="11773674" y="4392969"/>
                  </a:cubicBezTo>
                  <a:lnTo>
                    <a:pt x="11773674" y="4640911"/>
                  </a:lnTo>
                  <a:cubicBezTo>
                    <a:pt x="11773674" y="4754809"/>
                    <a:pt x="11681342" y="4847141"/>
                    <a:pt x="11567444" y="4847141"/>
                  </a:cubicBezTo>
                  <a:lnTo>
                    <a:pt x="11050471" y="4847141"/>
                  </a:lnTo>
                  <a:lnTo>
                    <a:pt x="11050471" y="5915240"/>
                  </a:lnTo>
                  <a:cubicBezTo>
                    <a:pt x="11050471" y="6114142"/>
                    <a:pt x="10889229" y="6275384"/>
                    <a:pt x="10690327" y="6275384"/>
                  </a:cubicBezTo>
                  <a:lnTo>
                    <a:pt x="360144" y="6275384"/>
                  </a:lnTo>
                  <a:cubicBezTo>
                    <a:pt x="161242" y="6275384"/>
                    <a:pt x="0" y="6114142"/>
                    <a:pt x="0" y="5915240"/>
                  </a:cubicBezTo>
                  <a:lnTo>
                    <a:pt x="0" y="360144"/>
                  </a:lnTo>
                  <a:cubicBezTo>
                    <a:pt x="0" y="161242"/>
                    <a:pt x="161242" y="0"/>
                    <a:pt x="360144" y="0"/>
                  </a:cubicBezTo>
                  <a:close/>
                </a:path>
              </a:pathLst>
            </a:custGeom>
            <a:solidFill>
              <a:srgbClr val="EAB7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DD105A3-0684-4B7D-8763-0AC857C11190}"/>
                </a:ext>
              </a:extLst>
            </p:cNvPr>
            <p:cNvSpPr txBox="1"/>
            <p:nvPr/>
          </p:nvSpPr>
          <p:spPr>
            <a:xfrm>
              <a:off x="837366" y="4466009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xmlns="" id="{F8980F4A-B7F4-4AEE-9F5C-46A91B959B3D}"/>
              </a:ext>
            </a:extLst>
          </p:cNvPr>
          <p:cNvGrpSpPr/>
          <p:nvPr/>
        </p:nvGrpSpPr>
        <p:grpSpPr>
          <a:xfrm>
            <a:off x="-10310033" y="313438"/>
            <a:ext cx="11787922" cy="6261100"/>
            <a:chOff x="-10310033" y="313438"/>
            <a:chExt cx="11787922" cy="62611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329E327-3B2C-4093-8A27-9902EBC3CC2D}"/>
                </a:ext>
              </a:extLst>
            </p:cNvPr>
            <p:cNvSpPr/>
            <p:nvPr/>
          </p:nvSpPr>
          <p:spPr>
            <a:xfrm>
              <a:off x="-10310033" y="313438"/>
              <a:ext cx="11756356" cy="6261100"/>
            </a:xfrm>
            <a:custGeom>
              <a:avLst/>
              <a:gdLst>
                <a:gd name="connsiteX0" fmla="*/ 383117 w 11756356"/>
                <a:gd name="connsiteY0" fmla="*/ 0 h 6261100"/>
                <a:gd name="connsiteX1" fmla="*/ 10665883 w 11756356"/>
                <a:gd name="connsiteY1" fmla="*/ 0 h 6261100"/>
                <a:gd name="connsiteX2" fmla="*/ 11049000 w 11756356"/>
                <a:gd name="connsiteY2" fmla="*/ 383117 h 6261100"/>
                <a:gd name="connsiteX3" fmla="*/ 11049000 w 11756356"/>
                <a:gd name="connsiteY3" fmla="*/ 5186714 h 6261100"/>
                <a:gd name="connsiteX4" fmla="*/ 11563120 w 11756356"/>
                <a:gd name="connsiteY4" fmla="*/ 5186714 h 6261100"/>
                <a:gd name="connsiteX5" fmla="*/ 11756356 w 11756356"/>
                <a:gd name="connsiteY5" fmla="*/ 5379950 h 6261100"/>
                <a:gd name="connsiteX6" fmla="*/ 11756356 w 11756356"/>
                <a:gd name="connsiteY6" fmla="*/ 5660845 h 6261100"/>
                <a:gd name="connsiteX7" fmla="*/ 11563120 w 11756356"/>
                <a:gd name="connsiteY7" fmla="*/ 5854081 h 6261100"/>
                <a:gd name="connsiteX8" fmla="*/ 11049000 w 11756356"/>
                <a:gd name="connsiteY8" fmla="*/ 5854081 h 6261100"/>
                <a:gd name="connsiteX9" fmla="*/ 11049000 w 11756356"/>
                <a:gd name="connsiteY9" fmla="*/ 5877983 h 6261100"/>
                <a:gd name="connsiteX10" fmla="*/ 10665883 w 11756356"/>
                <a:gd name="connsiteY10" fmla="*/ 6261100 h 6261100"/>
                <a:gd name="connsiteX11" fmla="*/ 383117 w 11756356"/>
                <a:gd name="connsiteY11" fmla="*/ 6261100 h 6261100"/>
                <a:gd name="connsiteX12" fmla="*/ 0 w 11756356"/>
                <a:gd name="connsiteY12" fmla="*/ 5877983 h 6261100"/>
                <a:gd name="connsiteX13" fmla="*/ 0 w 11756356"/>
                <a:gd name="connsiteY13" fmla="*/ 383117 h 6261100"/>
                <a:gd name="connsiteX14" fmla="*/ 383117 w 11756356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6356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5186714"/>
                  </a:lnTo>
                  <a:lnTo>
                    <a:pt x="11563120" y="5186714"/>
                  </a:lnTo>
                  <a:cubicBezTo>
                    <a:pt x="11669841" y="5186714"/>
                    <a:pt x="11756356" y="5273229"/>
                    <a:pt x="11756356" y="5379950"/>
                  </a:cubicBezTo>
                  <a:lnTo>
                    <a:pt x="11756356" y="5660845"/>
                  </a:lnTo>
                  <a:cubicBezTo>
                    <a:pt x="11756356" y="5767566"/>
                    <a:pt x="11669841" y="5854081"/>
                    <a:pt x="11563120" y="5854081"/>
                  </a:cubicBezTo>
                  <a:lnTo>
                    <a:pt x="11049000" y="5854081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FFE79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CA326A3-4EAC-4B5F-A79D-FD2EE440F997}"/>
                </a:ext>
              </a:extLst>
            </p:cNvPr>
            <p:cNvSpPr txBox="1"/>
            <p:nvPr/>
          </p:nvSpPr>
          <p:spPr>
            <a:xfrm>
              <a:off x="557524" y="5494974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vi</a:t>
              </a:r>
              <a:endParaRPr lang="en-US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278EA159-4469-409A-9374-5918A085A9A8}"/>
              </a:ext>
            </a:extLst>
          </p:cNvPr>
          <p:cNvSpPr txBox="1"/>
          <p:nvPr/>
        </p:nvSpPr>
        <p:spPr>
          <a:xfrm>
            <a:off x="1167619" y="630180"/>
            <a:ext cx="882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dirty="0" err="1">
                <a:latin typeface="Bahnschrift SemiLight SemiConde" panose="020B0502040204020203" pitchFamily="34" charset="0"/>
              </a:rPr>
              <a:t>Kelemahan</a:t>
            </a:r>
            <a:r>
              <a:rPr lang="en-ID" sz="3600" b="1" dirty="0">
                <a:latin typeface="Bahnschrift SemiLight SemiConde" panose="020B0502040204020203" pitchFamily="34" charset="0"/>
              </a:rPr>
              <a:t> Linked List</a:t>
            </a:r>
            <a:endParaRPr lang="en-ID" sz="3600" dirty="0">
              <a:solidFill>
                <a:srgbClr val="D6A16B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6EECD16-51D9-0C7C-2E9B-34B83859B9B8}"/>
              </a:ext>
            </a:extLst>
          </p:cNvPr>
          <p:cNvSpPr txBox="1"/>
          <p:nvPr/>
        </p:nvSpPr>
        <p:spPr>
          <a:xfrm>
            <a:off x="1385459" y="1372080"/>
            <a:ext cx="832425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Linked list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memerlukan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array. Karena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linked list, pointer juga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tambahan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dirinya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Traversal: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traversal, linked list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array.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linked list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array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indeks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linked list,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melintasi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Reverse Traversing: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single linked list, reverse traversing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dimungkinkan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double-linked list,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dimungkinkan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pointer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terhubung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tambahan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pointer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pemborosan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linked list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alokasi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memorinya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dinamis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2248429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0.74284 -0.0020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35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xmlns="" id="{FF24AB43-9032-4195-A4A8-296248F76047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3" name="Group 47">
              <a:extLst>
                <a:ext uri="{FF2B5EF4-FFF2-40B4-BE49-F238E27FC236}">
                  <a16:creationId xmlns:a16="http://schemas.microsoft.com/office/drawing/2014/main" xmlns="" id="{63225655-B941-47DD-BBA2-DBF4F01D0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4" name="Group 24">
                <a:extLst>
                  <a:ext uri="{FF2B5EF4-FFF2-40B4-BE49-F238E27FC236}">
                    <a16:creationId xmlns:a16="http://schemas.microsoft.com/office/drawing/2014/main" xmlns="" id="{40DF7BA9-68E5-4380-9A79-6EB8A0ABF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D0D4DD59-2742-446D-A4B6-CC921E4C6520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87B76FD9-DFD4-4766-94DA-410E24882B10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A8AB3949-6800-43BA-AA32-40FC197AD8E9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034D298E-7D98-431A-8A22-FA92AFF1738A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8F5863E3-6404-4840-B413-EF4951DB6E23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4E49EBF9-2A72-44E1-AC2A-B85F06495471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6FC8E4B8-EEC2-4B3B-B7FC-3CD1FDBF477D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D9721EE8-7477-4814-A0B9-9FC4CB4D111B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F8A90FDE-1178-461D-8421-08165C1E5F3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0A49DFE5-2BF5-4EC1-BCFB-51B0127014A7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C8343A22-22FC-41A0-9D80-47CDA2D114C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6EE51355-2AC0-4851-A7AB-792C2ABB27D9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F46BB681-5B7E-4F28-AB2F-1D58FC915E42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1A1FD3F0-7E96-4CF2-8A80-A18B45CF5E4F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3069DBEE-6401-478F-9162-9FEA12CC3165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ECC236E1-C215-4E94-9AAC-501DCFFF800B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F4C5F6CA-A136-48DF-8F4A-8151EB7D81FA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D64E9CAE-AAF4-40F1-81B5-3104B628533C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C0D61221-059A-43A1-8158-518D946FA6C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7B6BCB0A-A83F-4E38-8937-6D9202F84525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6">
                <a:extLst>
                  <a:ext uri="{FF2B5EF4-FFF2-40B4-BE49-F238E27FC236}">
                    <a16:creationId xmlns:a16="http://schemas.microsoft.com/office/drawing/2014/main" xmlns="" id="{47E77134-02A1-416A-96DE-576101A7E5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DECA9ADB-4B65-48C9-8219-8060CDA6E94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97B7DDF9-E1AC-438D-87D5-F144E0730E9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B8F6D9D2-6E7A-48FB-B7B4-CD5E0974AE5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2356E91D-4BC5-429F-B0F2-9E3A3CC783A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E5AA6437-E134-4638-A8F7-ACE38762E9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543F71F8-A18B-4F57-8E95-8C7A7299602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D02FD16A-D0A9-49C3-8328-08F9286EDAD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17CE9FE7-5157-4CCE-A389-791AA50CB87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F3CCA487-3CA1-4F41-A4EA-1BBC514AEC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2F6C1B16-A74B-4709-A9E6-EBAA57EDB6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48">
              <a:extLst>
                <a:ext uri="{FF2B5EF4-FFF2-40B4-BE49-F238E27FC236}">
                  <a16:creationId xmlns:a16="http://schemas.microsoft.com/office/drawing/2014/main" xmlns="" id="{49DCA80D-2A71-4022-AD73-30CC6437D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" name="Group 49">
                <a:extLst>
                  <a:ext uri="{FF2B5EF4-FFF2-40B4-BE49-F238E27FC236}">
                    <a16:creationId xmlns:a16="http://schemas.microsoft.com/office/drawing/2014/main" xmlns="" id="{EB9B5204-B434-4768-A417-EDEC95CB7C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4A9A795A-397C-4699-8235-56CBCE653E29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2BE4B67B-9D27-4C10-935E-17C9F427A028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976396C0-4F53-472F-A970-CA7912055276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82DE2BCD-4570-4813-85E1-A10DA837C28F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3D475DDD-73B2-4811-87C0-3D5969FAE2CB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27A7A650-BC25-4EB6-85FE-A9327AF399F5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2454E8F5-59F7-44AB-8943-0D16FEF62EF3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C45C7CD4-C831-4815-89DC-5FF443012B7D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B42EA2FD-A932-4E3A-9986-979AA1BD377A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1E2AB55F-BC97-4480-9480-B93AD9D3D085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B147E9C9-14B4-47CA-A6F9-D81E15D7E448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291FD54F-8D70-47E8-9AE4-08987C284BD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D7400F10-D6F6-471A-AA66-52E282440A28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36B636AA-EDDF-49E0-A84F-8C1F0E77695D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F22145B2-735E-40C0-BEEE-7F54B6049A4E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0CF43A2F-788B-4D99-A7F4-6F03AC48E5D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69F68307-05F9-4588-8CE4-68627B4FA378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97716D0D-E61E-48B8-B854-DCDBC3B2C594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6EE3B890-A205-47A8-8DD2-CB3F4A30D5B5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3D91DE5F-E44E-407F-B9D1-19FC62A16A17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50">
                <a:extLst>
                  <a:ext uri="{FF2B5EF4-FFF2-40B4-BE49-F238E27FC236}">
                    <a16:creationId xmlns:a16="http://schemas.microsoft.com/office/drawing/2014/main" xmlns="" id="{B3E2581E-C7EC-40F2-B74E-7C0315398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55FC809D-C99B-4838-BDF3-83CAA7789FE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66952E04-2059-47AB-96B8-C38991B3DE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5142E100-426C-40A6-868A-10BB90FCFCD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87507F7A-27EE-48AA-9542-63973C82C72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C268CA76-F65C-45AE-A766-5AB81F27C44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9DFDB068-3D97-4427-B3CB-82D5687EB2B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0935F2BD-14D4-4881-B9EF-904E648949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9A074191-5770-4F66-AF2E-3E1FA4E81D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202BB797-B2C1-417A-8823-9DDB082957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BF797F03-966B-4ABF-AE47-455BED6C550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6450E281-28B7-43D6-8016-2151D5C1EE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xmlns="" id="{2546135A-2C6C-4C30-8F83-CCAB77132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10" name="Group 83">
                <a:extLst>
                  <a:ext uri="{FF2B5EF4-FFF2-40B4-BE49-F238E27FC236}">
                    <a16:creationId xmlns:a16="http://schemas.microsoft.com/office/drawing/2014/main" xmlns="" id="{0FB15C83-8F55-4DCA-AA28-3FB273C27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F4F61CA1-D1D6-4DC4-8D59-E4042B8674B5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734131D9-69F5-44EC-825A-92E8ED65D9C6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3FDE58B9-03B9-4604-8C01-8101FDEE47F3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C6D18B1C-86A6-4C51-9CFD-310ECF6ECEE9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FD2B8719-6E5B-47F6-8BA4-2CD220A040E2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A5D28349-6FB8-44AE-BF31-7D8161EEC42C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4A5B4ADC-5E1D-4094-AC34-CA4735D0F7D6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8A0A3498-234F-4267-9616-8DB62EC6E4D8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4F9433E8-BD70-4E3A-A921-772EBC82AA1C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13B81DCA-6636-471E-91E5-0DEC725A6AB8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1AFC6A16-98D4-4876-8507-1DF90BD3384E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2AF66920-D504-4362-B15A-C59E3756DBA6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DF819C6B-4633-46E2-ABF6-E36140850D4B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F0F5C89C-FCF7-4715-A5AF-2E9E6AA611F3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17F96731-0EC3-4681-AF1D-C4E894669200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FD1888B9-6800-427D-86A3-55B311CDF2B9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B865FC5F-8B4A-47D6-B999-91F0D46EA701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FD5BDAA9-6BBA-46E5-ADFC-8958CA00E601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E077CD18-8327-45E2-B0E6-E9E1649F41CE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DDF602F8-4886-4BDE-A8E1-3983393E86C6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84">
                <a:extLst>
                  <a:ext uri="{FF2B5EF4-FFF2-40B4-BE49-F238E27FC236}">
                    <a16:creationId xmlns:a16="http://schemas.microsoft.com/office/drawing/2014/main" xmlns="" id="{82AD936A-AC4F-49E3-BAF5-42D714B68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6E1D90E7-A51F-4564-88F9-9268D497F774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FF4A57CF-F690-4C52-A6B1-E8BA50A56A1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83AEA77F-5F5B-4BC8-892E-3799D8C818F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A7475D02-C434-44ED-8EB3-C9A91108F3A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15784F42-6A3E-4184-AA62-107ACF66264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32A4E6AB-318A-4D7A-B905-3FDBF82C61D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6C978D3B-98E5-44A8-9A2C-342055059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1F2FF0C3-C5EF-40CB-AC22-4B1CF0EF105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2A5BE589-368A-4338-A632-7A82CA13DE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3128A621-2E0F-4F90-AD39-804899EFC8B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BC3BF3DC-4045-4BBD-A5DF-79B059C6C5A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6">
              <a:extLst>
                <a:ext uri="{FF2B5EF4-FFF2-40B4-BE49-F238E27FC236}">
                  <a16:creationId xmlns:a16="http://schemas.microsoft.com/office/drawing/2014/main" xmlns="" id="{59785282-A06F-48E4-B7B2-DE212E36B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3" name="Group 117">
                <a:extLst>
                  <a:ext uri="{FF2B5EF4-FFF2-40B4-BE49-F238E27FC236}">
                    <a16:creationId xmlns:a16="http://schemas.microsoft.com/office/drawing/2014/main" xmlns="" id="{705E7869-E989-4889-AB07-E5D52A564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E5132648-C169-4778-93C8-5D47EC9C9610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3579337A-2BE0-4AAA-9DDF-4637A315806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8BCB21F5-901F-457A-A6F0-AE015935AD45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072BC0AC-C163-4072-B74F-225BECA3005C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AADC4705-411E-450D-AEA3-9EF95703645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E2BE153E-7FAB-4B4C-95BE-CC2CD636262F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F53F65E8-232F-4272-989E-CE12F6E258CF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CB65D5F4-1143-46A6-A48B-D2E16A35F81E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21529828-73D0-4040-83E3-1EA1B3B73016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8C4767CB-3B97-4728-9853-C2F11E91E3BF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46669A75-DC63-4B40-B429-932665FB942D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11865FE1-7048-47A7-8C00-3BBD9B953BD8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53AD463A-F008-4AA8-A2F7-FB0201A6B8C1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82E95A97-12B3-405C-90B5-CD448A67FCE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9BF8AA58-6D59-4915-B25B-E9C87269F428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CCF452E4-9879-4D6E-8BBB-7BCD7639CE92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63A2596A-B76E-4FAF-9809-49FF716BCC1C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083D14AC-E60F-4063-8306-7C2E7777F1AE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18ED7DB7-6A6B-46E6-BD21-AAE98767E499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8FAD94DD-55EF-4F5C-8BDE-F3EC7C8574F3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>
                <a:extLst>
                  <a:ext uri="{FF2B5EF4-FFF2-40B4-BE49-F238E27FC236}">
                    <a16:creationId xmlns:a16="http://schemas.microsoft.com/office/drawing/2014/main" xmlns="" id="{F88DE636-BF99-4AC0-8407-B4BAD44CF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AA935410-408C-423D-A0A1-75B8EA32D69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CF9F2577-5EA2-4787-AEF6-EA74B5DD197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51A6AD9D-E31B-4D70-AD82-0DD85772ED5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A4F1DEE6-B3F4-41F0-8550-44DF4593D74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A56C82E8-15B0-4823-B38F-DC7E002C5F3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5704B1C4-F36B-4BB8-9C31-05A57D7B982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C263A5AF-704D-43D2-B0A6-6797E742E7E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A7B2A1E6-0F64-4C10-A389-E3DA50E17CB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C39F60A1-C4FB-4855-B3CD-1B18DE8F9D9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53F99A14-0DB3-4E8F-9DF2-A52D779CCCF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A2D2060E-6BFF-4AE6-BA04-BEE214B13BD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0CCB4241-92EA-40E6-9B79-95DBD815FF37}"/>
              </a:ext>
            </a:extLst>
          </p:cNvPr>
          <p:cNvSpPr/>
          <p:nvPr/>
        </p:nvSpPr>
        <p:spPr>
          <a:xfrm>
            <a:off x="217822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xmlns="" id="{4C8C32A4-65EF-4E8F-9871-DA8C3EF87F2F}"/>
              </a:ext>
            </a:extLst>
          </p:cNvPr>
          <p:cNvGrpSpPr/>
          <p:nvPr/>
        </p:nvGrpSpPr>
        <p:grpSpPr>
          <a:xfrm>
            <a:off x="0" y="315913"/>
            <a:ext cx="11816250" cy="6261100"/>
            <a:chOff x="-9043699" y="315913"/>
            <a:chExt cx="11816250" cy="6261100"/>
          </a:xfrm>
        </p:grpSpPr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xmlns="" id="{81B3C294-1FA1-4BA0-A363-8F162B22D59D}"/>
                </a:ext>
              </a:extLst>
            </p:cNvPr>
            <p:cNvGrpSpPr/>
            <p:nvPr/>
          </p:nvGrpSpPr>
          <p:grpSpPr>
            <a:xfrm>
              <a:off x="-9043699" y="315913"/>
              <a:ext cx="11816250" cy="6261100"/>
              <a:chOff x="-9043699" y="315913"/>
              <a:chExt cx="11816250" cy="62611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9190C87-5F4B-4D6C-96C5-C6822962B6C2}"/>
                  </a:ext>
                </a:extLst>
              </p:cNvPr>
              <p:cNvSpPr/>
              <p:nvPr/>
            </p:nvSpPr>
            <p:spPr>
              <a:xfrm>
                <a:off x="-9043699" y="315913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D73459DA-156C-40EB-973C-96BC2BF5B363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64A24D-C5C3-46CD-B5D8-D8D1A9C77B5B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3" name="Group 19">
            <a:extLst>
              <a:ext uri="{FF2B5EF4-FFF2-40B4-BE49-F238E27FC236}">
                <a16:creationId xmlns:a16="http://schemas.microsoft.com/office/drawing/2014/main" xmlns="" id="{44E40E6B-7C0D-409F-A392-9581719B86F7}"/>
              </a:ext>
            </a:extLst>
          </p:cNvPr>
          <p:cNvGrpSpPr/>
          <p:nvPr/>
        </p:nvGrpSpPr>
        <p:grpSpPr>
          <a:xfrm>
            <a:off x="-202517" y="331170"/>
            <a:ext cx="11812628" cy="6261100"/>
            <a:chOff x="-9350950" y="325438"/>
            <a:chExt cx="11812628" cy="6261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9CA05D4-22B6-45C7-83E1-B1D393639A9C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8D53766-0D8B-465D-8B4E-0C3571A6F4E0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7" name="Group 22">
            <a:extLst>
              <a:ext uri="{FF2B5EF4-FFF2-40B4-BE49-F238E27FC236}">
                <a16:creationId xmlns:a16="http://schemas.microsoft.com/office/drawing/2014/main" xmlns="" id="{48104D76-0F56-4C94-A53C-CB77FFE0B17E}"/>
              </a:ext>
            </a:extLst>
          </p:cNvPr>
          <p:cNvGrpSpPr/>
          <p:nvPr/>
        </p:nvGrpSpPr>
        <p:grpSpPr>
          <a:xfrm>
            <a:off x="-556847" y="328695"/>
            <a:ext cx="11808615" cy="6261100"/>
            <a:chOff x="-9694425" y="312738"/>
            <a:chExt cx="11808615" cy="62611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5525AAC-EE9F-4D8B-B31A-71E775F3686F}"/>
                </a:ext>
              </a:extLst>
            </p:cNvPr>
            <p:cNvSpPr/>
            <p:nvPr/>
          </p:nvSpPr>
          <p:spPr>
            <a:xfrm>
              <a:off x="-9694425" y="312738"/>
              <a:ext cx="11772513" cy="6261100"/>
            </a:xfrm>
            <a:custGeom>
              <a:avLst/>
              <a:gdLst>
                <a:gd name="connsiteX0" fmla="*/ 383117 w 11772513"/>
                <a:gd name="connsiteY0" fmla="*/ 0 h 6261100"/>
                <a:gd name="connsiteX1" fmla="*/ 10665883 w 11772513"/>
                <a:gd name="connsiteY1" fmla="*/ 0 h 6261100"/>
                <a:gd name="connsiteX2" fmla="*/ 11049000 w 11772513"/>
                <a:gd name="connsiteY2" fmla="*/ 383117 h 6261100"/>
                <a:gd name="connsiteX3" fmla="*/ 11049000 w 11772513"/>
                <a:gd name="connsiteY3" fmla="*/ 3245750 h 6261100"/>
                <a:gd name="connsiteX4" fmla="*/ 11579277 w 11772513"/>
                <a:gd name="connsiteY4" fmla="*/ 3245750 h 6261100"/>
                <a:gd name="connsiteX5" fmla="*/ 11772513 w 11772513"/>
                <a:gd name="connsiteY5" fmla="*/ 3438986 h 6261100"/>
                <a:gd name="connsiteX6" fmla="*/ 11772513 w 11772513"/>
                <a:gd name="connsiteY6" fmla="*/ 3719881 h 6261100"/>
                <a:gd name="connsiteX7" fmla="*/ 11579277 w 11772513"/>
                <a:gd name="connsiteY7" fmla="*/ 3913117 h 6261100"/>
                <a:gd name="connsiteX8" fmla="*/ 11049000 w 11772513"/>
                <a:gd name="connsiteY8" fmla="*/ 3913117 h 6261100"/>
                <a:gd name="connsiteX9" fmla="*/ 11049000 w 11772513"/>
                <a:gd name="connsiteY9" fmla="*/ 5877983 h 6261100"/>
                <a:gd name="connsiteX10" fmla="*/ 10665883 w 11772513"/>
                <a:gd name="connsiteY10" fmla="*/ 6261100 h 6261100"/>
                <a:gd name="connsiteX11" fmla="*/ 383117 w 11772513"/>
                <a:gd name="connsiteY11" fmla="*/ 6261100 h 6261100"/>
                <a:gd name="connsiteX12" fmla="*/ 0 w 11772513"/>
                <a:gd name="connsiteY12" fmla="*/ 5877983 h 6261100"/>
                <a:gd name="connsiteX13" fmla="*/ 0 w 11772513"/>
                <a:gd name="connsiteY13" fmla="*/ 383117 h 6261100"/>
                <a:gd name="connsiteX14" fmla="*/ 383117 w 11772513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3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3245750"/>
                  </a:lnTo>
                  <a:lnTo>
                    <a:pt x="11579277" y="3245750"/>
                  </a:lnTo>
                  <a:cubicBezTo>
                    <a:pt x="11685998" y="3245750"/>
                    <a:pt x="11772513" y="3332265"/>
                    <a:pt x="11772513" y="3438986"/>
                  </a:cubicBezTo>
                  <a:lnTo>
                    <a:pt x="11772513" y="3719881"/>
                  </a:lnTo>
                  <a:cubicBezTo>
                    <a:pt x="11772513" y="3826602"/>
                    <a:pt x="11685998" y="3913117"/>
                    <a:pt x="11579277" y="3913117"/>
                  </a:cubicBezTo>
                  <a:lnTo>
                    <a:pt x="11049000" y="3913117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D6A1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39ACAD8-8541-475C-A8C6-51B3F295B050}"/>
                </a:ext>
              </a:extLst>
            </p:cNvPr>
            <p:cNvSpPr txBox="1"/>
            <p:nvPr/>
          </p:nvSpPr>
          <p:spPr>
            <a:xfrm>
              <a:off x="1193825" y="3570437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BF9A2D7-AAA7-462C-9C4D-AFE818D0AB9F}"/>
              </a:ext>
            </a:extLst>
          </p:cNvPr>
          <p:cNvSpPr txBox="1"/>
          <p:nvPr/>
        </p:nvSpPr>
        <p:spPr>
          <a:xfrm>
            <a:off x="11084298" y="64904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xmlns="" id="{E7F43E9B-B21C-4679-A604-AF93C8D83D14}"/>
              </a:ext>
            </a:extLst>
          </p:cNvPr>
          <p:cNvGrpSpPr/>
          <p:nvPr/>
        </p:nvGrpSpPr>
        <p:grpSpPr>
          <a:xfrm>
            <a:off x="-946625" y="328695"/>
            <a:ext cx="11805557" cy="6275384"/>
            <a:chOff x="-10047826" y="314492"/>
            <a:chExt cx="11805557" cy="627538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3D8A2F37-892F-4815-8F38-F9191C6DF547}"/>
                </a:ext>
              </a:extLst>
            </p:cNvPr>
            <p:cNvSpPr/>
            <p:nvPr/>
          </p:nvSpPr>
          <p:spPr>
            <a:xfrm>
              <a:off x="-10047826" y="314492"/>
              <a:ext cx="11773674" cy="6275384"/>
            </a:xfrm>
            <a:custGeom>
              <a:avLst/>
              <a:gdLst>
                <a:gd name="connsiteX0" fmla="*/ 360144 w 11773674"/>
                <a:gd name="connsiteY0" fmla="*/ 0 h 6275384"/>
                <a:gd name="connsiteX1" fmla="*/ 10690327 w 11773674"/>
                <a:gd name="connsiteY1" fmla="*/ 0 h 6275384"/>
                <a:gd name="connsiteX2" fmla="*/ 11050471 w 11773674"/>
                <a:gd name="connsiteY2" fmla="*/ 360144 h 6275384"/>
                <a:gd name="connsiteX3" fmla="*/ 11050471 w 11773674"/>
                <a:gd name="connsiteY3" fmla="*/ 4186739 h 6275384"/>
                <a:gd name="connsiteX4" fmla="*/ 11567444 w 11773674"/>
                <a:gd name="connsiteY4" fmla="*/ 4186739 h 6275384"/>
                <a:gd name="connsiteX5" fmla="*/ 11773674 w 11773674"/>
                <a:gd name="connsiteY5" fmla="*/ 4392969 h 6275384"/>
                <a:gd name="connsiteX6" fmla="*/ 11773674 w 11773674"/>
                <a:gd name="connsiteY6" fmla="*/ 4640911 h 6275384"/>
                <a:gd name="connsiteX7" fmla="*/ 11567444 w 11773674"/>
                <a:gd name="connsiteY7" fmla="*/ 4847141 h 6275384"/>
                <a:gd name="connsiteX8" fmla="*/ 11050471 w 11773674"/>
                <a:gd name="connsiteY8" fmla="*/ 4847141 h 6275384"/>
                <a:gd name="connsiteX9" fmla="*/ 11050471 w 11773674"/>
                <a:gd name="connsiteY9" fmla="*/ 5915240 h 6275384"/>
                <a:gd name="connsiteX10" fmla="*/ 10690327 w 11773674"/>
                <a:gd name="connsiteY10" fmla="*/ 6275384 h 6275384"/>
                <a:gd name="connsiteX11" fmla="*/ 360144 w 11773674"/>
                <a:gd name="connsiteY11" fmla="*/ 6275384 h 6275384"/>
                <a:gd name="connsiteX12" fmla="*/ 0 w 11773674"/>
                <a:gd name="connsiteY12" fmla="*/ 5915240 h 6275384"/>
                <a:gd name="connsiteX13" fmla="*/ 0 w 11773674"/>
                <a:gd name="connsiteY13" fmla="*/ 360144 h 6275384"/>
                <a:gd name="connsiteX14" fmla="*/ 360144 w 11773674"/>
                <a:gd name="connsiteY14" fmla="*/ 0 h 627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3674" h="6275384">
                  <a:moveTo>
                    <a:pt x="360144" y="0"/>
                  </a:moveTo>
                  <a:lnTo>
                    <a:pt x="10690327" y="0"/>
                  </a:lnTo>
                  <a:cubicBezTo>
                    <a:pt x="10889229" y="0"/>
                    <a:pt x="11050471" y="161242"/>
                    <a:pt x="11050471" y="360144"/>
                  </a:cubicBezTo>
                  <a:lnTo>
                    <a:pt x="11050471" y="4186739"/>
                  </a:lnTo>
                  <a:lnTo>
                    <a:pt x="11567444" y="4186739"/>
                  </a:lnTo>
                  <a:cubicBezTo>
                    <a:pt x="11681342" y="4186739"/>
                    <a:pt x="11773674" y="4279071"/>
                    <a:pt x="11773674" y="4392969"/>
                  </a:cubicBezTo>
                  <a:lnTo>
                    <a:pt x="11773674" y="4640911"/>
                  </a:lnTo>
                  <a:cubicBezTo>
                    <a:pt x="11773674" y="4754809"/>
                    <a:pt x="11681342" y="4847141"/>
                    <a:pt x="11567444" y="4847141"/>
                  </a:cubicBezTo>
                  <a:lnTo>
                    <a:pt x="11050471" y="4847141"/>
                  </a:lnTo>
                  <a:lnTo>
                    <a:pt x="11050471" y="5915240"/>
                  </a:lnTo>
                  <a:cubicBezTo>
                    <a:pt x="11050471" y="6114142"/>
                    <a:pt x="10889229" y="6275384"/>
                    <a:pt x="10690327" y="6275384"/>
                  </a:cubicBezTo>
                  <a:lnTo>
                    <a:pt x="360144" y="6275384"/>
                  </a:lnTo>
                  <a:cubicBezTo>
                    <a:pt x="161242" y="6275384"/>
                    <a:pt x="0" y="6114142"/>
                    <a:pt x="0" y="5915240"/>
                  </a:cubicBezTo>
                  <a:lnTo>
                    <a:pt x="0" y="360144"/>
                  </a:lnTo>
                  <a:cubicBezTo>
                    <a:pt x="0" y="161242"/>
                    <a:pt x="161242" y="0"/>
                    <a:pt x="360144" y="0"/>
                  </a:cubicBezTo>
                  <a:close/>
                </a:path>
              </a:pathLst>
            </a:custGeom>
            <a:solidFill>
              <a:srgbClr val="EAB7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DD105A3-0684-4B7D-8763-0AC857C11190}"/>
                </a:ext>
              </a:extLst>
            </p:cNvPr>
            <p:cNvSpPr txBox="1"/>
            <p:nvPr/>
          </p:nvSpPr>
          <p:spPr>
            <a:xfrm>
              <a:off x="837366" y="4466009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xmlns="" id="{F8980F4A-B7F4-4AEE-9F5C-46A91B959B3D}"/>
              </a:ext>
            </a:extLst>
          </p:cNvPr>
          <p:cNvGrpSpPr/>
          <p:nvPr/>
        </p:nvGrpSpPr>
        <p:grpSpPr>
          <a:xfrm>
            <a:off x="-10310033" y="313438"/>
            <a:ext cx="11787922" cy="6261100"/>
            <a:chOff x="-10310033" y="313438"/>
            <a:chExt cx="11787922" cy="62611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329E327-3B2C-4093-8A27-9902EBC3CC2D}"/>
                </a:ext>
              </a:extLst>
            </p:cNvPr>
            <p:cNvSpPr/>
            <p:nvPr/>
          </p:nvSpPr>
          <p:spPr>
            <a:xfrm>
              <a:off x="-10310033" y="313438"/>
              <a:ext cx="11756356" cy="6261100"/>
            </a:xfrm>
            <a:custGeom>
              <a:avLst/>
              <a:gdLst>
                <a:gd name="connsiteX0" fmla="*/ 383117 w 11756356"/>
                <a:gd name="connsiteY0" fmla="*/ 0 h 6261100"/>
                <a:gd name="connsiteX1" fmla="*/ 10665883 w 11756356"/>
                <a:gd name="connsiteY1" fmla="*/ 0 h 6261100"/>
                <a:gd name="connsiteX2" fmla="*/ 11049000 w 11756356"/>
                <a:gd name="connsiteY2" fmla="*/ 383117 h 6261100"/>
                <a:gd name="connsiteX3" fmla="*/ 11049000 w 11756356"/>
                <a:gd name="connsiteY3" fmla="*/ 5186714 h 6261100"/>
                <a:gd name="connsiteX4" fmla="*/ 11563120 w 11756356"/>
                <a:gd name="connsiteY4" fmla="*/ 5186714 h 6261100"/>
                <a:gd name="connsiteX5" fmla="*/ 11756356 w 11756356"/>
                <a:gd name="connsiteY5" fmla="*/ 5379950 h 6261100"/>
                <a:gd name="connsiteX6" fmla="*/ 11756356 w 11756356"/>
                <a:gd name="connsiteY6" fmla="*/ 5660845 h 6261100"/>
                <a:gd name="connsiteX7" fmla="*/ 11563120 w 11756356"/>
                <a:gd name="connsiteY7" fmla="*/ 5854081 h 6261100"/>
                <a:gd name="connsiteX8" fmla="*/ 11049000 w 11756356"/>
                <a:gd name="connsiteY8" fmla="*/ 5854081 h 6261100"/>
                <a:gd name="connsiteX9" fmla="*/ 11049000 w 11756356"/>
                <a:gd name="connsiteY9" fmla="*/ 5877983 h 6261100"/>
                <a:gd name="connsiteX10" fmla="*/ 10665883 w 11756356"/>
                <a:gd name="connsiteY10" fmla="*/ 6261100 h 6261100"/>
                <a:gd name="connsiteX11" fmla="*/ 383117 w 11756356"/>
                <a:gd name="connsiteY11" fmla="*/ 6261100 h 6261100"/>
                <a:gd name="connsiteX12" fmla="*/ 0 w 11756356"/>
                <a:gd name="connsiteY12" fmla="*/ 5877983 h 6261100"/>
                <a:gd name="connsiteX13" fmla="*/ 0 w 11756356"/>
                <a:gd name="connsiteY13" fmla="*/ 383117 h 6261100"/>
                <a:gd name="connsiteX14" fmla="*/ 383117 w 11756356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6356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5186714"/>
                  </a:lnTo>
                  <a:lnTo>
                    <a:pt x="11563120" y="5186714"/>
                  </a:lnTo>
                  <a:cubicBezTo>
                    <a:pt x="11669841" y="5186714"/>
                    <a:pt x="11756356" y="5273229"/>
                    <a:pt x="11756356" y="5379950"/>
                  </a:cubicBezTo>
                  <a:lnTo>
                    <a:pt x="11756356" y="5660845"/>
                  </a:lnTo>
                  <a:cubicBezTo>
                    <a:pt x="11756356" y="5767566"/>
                    <a:pt x="11669841" y="5854081"/>
                    <a:pt x="11563120" y="5854081"/>
                  </a:cubicBezTo>
                  <a:lnTo>
                    <a:pt x="11049000" y="5854081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FFE79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CA326A3-4EAC-4B5F-A79D-FD2EE440F997}"/>
                </a:ext>
              </a:extLst>
            </p:cNvPr>
            <p:cNvSpPr txBox="1"/>
            <p:nvPr/>
          </p:nvSpPr>
          <p:spPr>
            <a:xfrm>
              <a:off x="557524" y="5494974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vi</a:t>
              </a:r>
              <a:endParaRPr lang="en-US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278EA159-4469-409A-9374-5918A085A9A8}"/>
              </a:ext>
            </a:extLst>
          </p:cNvPr>
          <p:cNvSpPr txBox="1"/>
          <p:nvPr/>
        </p:nvSpPr>
        <p:spPr>
          <a:xfrm>
            <a:off x="1041009" y="630180"/>
            <a:ext cx="890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dirty="0" err="1">
                <a:latin typeface="Bahnschrift SemiLight SemiConde" panose="020B0502040204020203" pitchFamily="34" charset="0"/>
              </a:rPr>
              <a:t>Fungsi</a:t>
            </a:r>
            <a:r>
              <a:rPr lang="en-ID" sz="3600" b="1" dirty="0">
                <a:latin typeface="Bahnschrift SemiLight SemiConde" panose="020B0502040204020203" pitchFamily="34" charset="0"/>
              </a:rPr>
              <a:t> Dan </a:t>
            </a:r>
            <a:r>
              <a:rPr lang="en-ID" sz="3600" b="1" dirty="0" err="1">
                <a:latin typeface="Bahnschrift SemiLight SemiConde" panose="020B0502040204020203" pitchFamily="34" charset="0"/>
              </a:rPr>
              <a:t>Kegunaan</a:t>
            </a:r>
            <a:r>
              <a:rPr lang="en-ID" sz="3600" b="1" dirty="0">
                <a:latin typeface="Bahnschrift SemiLight SemiConde" panose="020B0502040204020203" pitchFamily="34" charset="0"/>
              </a:rPr>
              <a:t> Linked List</a:t>
            </a:r>
            <a:endParaRPr lang="en-ID" sz="3600" dirty="0">
              <a:solidFill>
                <a:srgbClr val="D6A16B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8FDAD76-FA0A-6F0E-FA7E-071CC1B9F7AA}"/>
              </a:ext>
            </a:extLst>
          </p:cNvPr>
          <p:cNvSpPr txBox="1"/>
          <p:nvPr/>
        </p:nvSpPr>
        <p:spPr>
          <a:xfrm>
            <a:off x="1923537" y="1568700"/>
            <a:ext cx="74144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 list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mengimplementasikan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lain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stack, queue,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aritmatika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long integer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Dipakai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matriks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rongga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alokasi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ditautkan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224842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0.74284 -0.0020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35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xmlns="" id="{FF24AB43-9032-4195-A4A8-296248F76047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3" name="Group 47">
              <a:extLst>
                <a:ext uri="{FF2B5EF4-FFF2-40B4-BE49-F238E27FC236}">
                  <a16:creationId xmlns:a16="http://schemas.microsoft.com/office/drawing/2014/main" xmlns="" id="{63225655-B941-47DD-BBA2-DBF4F01D0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4" name="Group 24">
                <a:extLst>
                  <a:ext uri="{FF2B5EF4-FFF2-40B4-BE49-F238E27FC236}">
                    <a16:creationId xmlns:a16="http://schemas.microsoft.com/office/drawing/2014/main" xmlns="" id="{40DF7BA9-68E5-4380-9A79-6EB8A0ABF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D0D4DD59-2742-446D-A4B6-CC921E4C6520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87B76FD9-DFD4-4766-94DA-410E24882B10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A8AB3949-6800-43BA-AA32-40FC197AD8E9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034D298E-7D98-431A-8A22-FA92AFF1738A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8F5863E3-6404-4840-B413-EF4951DB6E23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4E49EBF9-2A72-44E1-AC2A-B85F06495471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6FC8E4B8-EEC2-4B3B-B7FC-3CD1FDBF477D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D9721EE8-7477-4814-A0B9-9FC4CB4D111B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F8A90FDE-1178-461D-8421-08165C1E5F3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0A49DFE5-2BF5-4EC1-BCFB-51B0127014A7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C8343A22-22FC-41A0-9D80-47CDA2D114C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6EE51355-2AC0-4851-A7AB-792C2ABB27D9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F46BB681-5B7E-4F28-AB2F-1D58FC915E42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1A1FD3F0-7E96-4CF2-8A80-A18B45CF5E4F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3069DBEE-6401-478F-9162-9FEA12CC3165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ECC236E1-C215-4E94-9AAC-501DCFFF800B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F4C5F6CA-A136-48DF-8F4A-8151EB7D81FA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D64E9CAE-AAF4-40F1-81B5-3104B628533C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C0D61221-059A-43A1-8158-518D946FA6C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7B6BCB0A-A83F-4E38-8937-6D9202F84525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6">
                <a:extLst>
                  <a:ext uri="{FF2B5EF4-FFF2-40B4-BE49-F238E27FC236}">
                    <a16:creationId xmlns:a16="http://schemas.microsoft.com/office/drawing/2014/main" xmlns="" id="{47E77134-02A1-416A-96DE-576101A7E5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DECA9ADB-4B65-48C9-8219-8060CDA6E94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97B7DDF9-E1AC-438D-87D5-F144E0730E9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B8F6D9D2-6E7A-48FB-B7B4-CD5E0974AE5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2356E91D-4BC5-429F-B0F2-9E3A3CC783A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E5AA6437-E134-4638-A8F7-ACE38762E9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543F71F8-A18B-4F57-8E95-8C7A7299602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D02FD16A-D0A9-49C3-8328-08F9286EDAD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17CE9FE7-5157-4CCE-A389-791AA50CB87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F3CCA487-3CA1-4F41-A4EA-1BBC514AEC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2F6C1B16-A74B-4709-A9E6-EBAA57EDB6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48">
              <a:extLst>
                <a:ext uri="{FF2B5EF4-FFF2-40B4-BE49-F238E27FC236}">
                  <a16:creationId xmlns:a16="http://schemas.microsoft.com/office/drawing/2014/main" xmlns="" id="{49DCA80D-2A71-4022-AD73-30CC6437D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" name="Group 49">
                <a:extLst>
                  <a:ext uri="{FF2B5EF4-FFF2-40B4-BE49-F238E27FC236}">
                    <a16:creationId xmlns:a16="http://schemas.microsoft.com/office/drawing/2014/main" xmlns="" id="{EB9B5204-B434-4768-A417-EDEC95CB7C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4A9A795A-397C-4699-8235-56CBCE653E29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2BE4B67B-9D27-4C10-935E-17C9F427A028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976396C0-4F53-472F-A970-CA7912055276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82DE2BCD-4570-4813-85E1-A10DA837C28F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3D475DDD-73B2-4811-87C0-3D5969FAE2CB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27A7A650-BC25-4EB6-85FE-A9327AF399F5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2454E8F5-59F7-44AB-8943-0D16FEF62EF3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C45C7CD4-C831-4815-89DC-5FF443012B7D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B42EA2FD-A932-4E3A-9986-979AA1BD377A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1E2AB55F-BC97-4480-9480-B93AD9D3D085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B147E9C9-14B4-47CA-A6F9-D81E15D7E448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291FD54F-8D70-47E8-9AE4-08987C284BD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D7400F10-D6F6-471A-AA66-52E282440A28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36B636AA-EDDF-49E0-A84F-8C1F0E77695D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F22145B2-735E-40C0-BEEE-7F54B6049A4E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0CF43A2F-788B-4D99-A7F4-6F03AC48E5D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69F68307-05F9-4588-8CE4-68627B4FA378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97716D0D-E61E-48B8-B854-DCDBC3B2C594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6EE3B890-A205-47A8-8DD2-CB3F4A30D5B5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3D91DE5F-E44E-407F-B9D1-19FC62A16A17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50">
                <a:extLst>
                  <a:ext uri="{FF2B5EF4-FFF2-40B4-BE49-F238E27FC236}">
                    <a16:creationId xmlns:a16="http://schemas.microsoft.com/office/drawing/2014/main" xmlns="" id="{B3E2581E-C7EC-40F2-B74E-7C0315398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55FC809D-C99B-4838-BDF3-83CAA7789FE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66952E04-2059-47AB-96B8-C38991B3DE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5142E100-426C-40A6-868A-10BB90FCFCD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87507F7A-27EE-48AA-9542-63973C82C72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C268CA76-F65C-45AE-A766-5AB81F27C44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9DFDB068-3D97-4427-B3CB-82D5687EB2B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0935F2BD-14D4-4881-B9EF-904E648949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9A074191-5770-4F66-AF2E-3E1FA4E81D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202BB797-B2C1-417A-8823-9DDB082957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BF797F03-966B-4ABF-AE47-455BED6C550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6450E281-28B7-43D6-8016-2151D5C1EE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xmlns="" id="{2546135A-2C6C-4C30-8F83-CCAB77132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10" name="Group 83">
                <a:extLst>
                  <a:ext uri="{FF2B5EF4-FFF2-40B4-BE49-F238E27FC236}">
                    <a16:creationId xmlns:a16="http://schemas.microsoft.com/office/drawing/2014/main" xmlns="" id="{0FB15C83-8F55-4DCA-AA28-3FB273C27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F4F61CA1-D1D6-4DC4-8D59-E4042B8674B5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734131D9-69F5-44EC-825A-92E8ED65D9C6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3FDE58B9-03B9-4604-8C01-8101FDEE47F3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C6D18B1C-86A6-4C51-9CFD-310ECF6ECEE9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FD2B8719-6E5B-47F6-8BA4-2CD220A040E2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A5D28349-6FB8-44AE-BF31-7D8161EEC42C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4A5B4ADC-5E1D-4094-AC34-CA4735D0F7D6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8A0A3498-234F-4267-9616-8DB62EC6E4D8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4F9433E8-BD70-4E3A-A921-772EBC82AA1C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13B81DCA-6636-471E-91E5-0DEC725A6AB8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1AFC6A16-98D4-4876-8507-1DF90BD3384E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2AF66920-D504-4362-B15A-C59E3756DBA6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DF819C6B-4633-46E2-ABF6-E36140850D4B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F0F5C89C-FCF7-4715-A5AF-2E9E6AA611F3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17F96731-0EC3-4681-AF1D-C4E894669200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FD1888B9-6800-427D-86A3-55B311CDF2B9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B865FC5F-8B4A-47D6-B999-91F0D46EA701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FD5BDAA9-6BBA-46E5-ADFC-8958CA00E601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E077CD18-8327-45E2-B0E6-E9E1649F41CE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DDF602F8-4886-4BDE-A8E1-3983393E86C6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84">
                <a:extLst>
                  <a:ext uri="{FF2B5EF4-FFF2-40B4-BE49-F238E27FC236}">
                    <a16:creationId xmlns:a16="http://schemas.microsoft.com/office/drawing/2014/main" xmlns="" id="{82AD936A-AC4F-49E3-BAF5-42D714B68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6E1D90E7-A51F-4564-88F9-9268D497F774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FF4A57CF-F690-4C52-A6B1-E8BA50A56A1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83AEA77F-5F5B-4BC8-892E-3799D8C818F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A7475D02-C434-44ED-8EB3-C9A91108F3A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15784F42-6A3E-4184-AA62-107ACF66264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32A4E6AB-318A-4D7A-B905-3FDBF82C61D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6C978D3B-98E5-44A8-9A2C-342055059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1F2FF0C3-C5EF-40CB-AC22-4B1CF0EF105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2A5BE589-368A-4338-A632-7A82CA13DE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3128A621-2E0F-4F90-AD39-804899EFC8B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BC3BF3DC-4045-4BBD-A5DF-79B059C6C5A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6">
              <a:extLst>
                <a:ext uri="{FF2B5EF4-FFF2-40B4-BE49-F238E27FC236}">
                  <a16:creationId xmlns:a16="http://schemas.microsoft.com/office/drawing/2014/main" xmlns="" id="{59785282-A06F-48E4-B7B2-DE212E36B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3" name="Group 117">
                <a:extLst>
                  <a:ext uri="{FF2B5EF4-FFF2-40B4-BE49-F238E27FC236}">
                    <a16:creationId xmlns:a16="http://schemas.microsoft.com/office/drawing/2014/main" xmlns="" id="{705E7869-E989-4889-AB07-E5D52A564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E5132648-C169-4778-93C8-5D47EC9C9610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3579337A-2BE0-4AAA-9DDF-4637A315806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8BCB21F5-901F-457A-A6F0-AE015935AD45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072BC0AC-C163-4072-B74F-225BECA3005C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AADC4705-411E-450D-AEA3-9EF95703645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E2BE153E-7FAB-4B4C-95BE-CC2CD636262F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F53F65E8-232F-4272-989E-CE12F6E258CF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CB65D5F4-1143-46A6-A48B-D2E16A35F81E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21529828-73D0-4040-83E3-1EA1B3B73016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8C4767CB-3B97-4728-9853-C2F11E91E3BF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46669A75-DC63-4B40-B429-932665FB942D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11865FE1-7048-47A7-8C00-3BBD9B953BD8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53AD463A-F008-4AA8-A2F7-FB0201A6B8C1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82E95A97-12B3-405C-90B5-CD448A67FCE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9BF8AA58-6D59-4915-B25B-E9C87269F428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CCF452E4-9879-4D6E-8BBB-7BCD7639CE92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63A2596A-B76E-4FAF-9809-49FF716BCC1C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083D14AC-E60F-4063-8306-7C2E7777F1AE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18ED7DB7-6A6B-46E6-BD21-AAE98767E499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8FAD94DD-55EF-4F5C-8BDE-F3EC7C8574F3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>
                <a:extLst>
                  <a:ext uri="{FF2B5EF4-FFF2-40B4-BE49-F238E27FC236}">
                    <a16:creationId xmlns:a16="http://schemas.microsoft.com/office/drawing/2014/main" xmlns="" id="{F88DE636-BF99-4AC0-8407-B4BAD44CF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AA935410-408C-423D-A0A1-75B8EA32D69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CF9F2577-5EA2-4787-AEF6-EA74B5DD197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51A6AD9D-E31B-4D70-AD82-0DD85772ED5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A4F1DEE6-B3F4-41F0-8550-44DF4593D74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A56C82E8-15B0-4823-B38F-DC7E002C5F3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5704B1C4-F36B-4BB8-9C31-05A57D7B982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C263A5AF-704D-43D2-B0A6-6797E742E7E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A7B2A1E6-0F64-4C10-A389-E3DA50E17CB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C39F60A1-C4FB-4855-B3CD-1B18DE8F9D9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53F99A14-0DB3-4E8F-9DF2-A52D779CCCF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A2D2060E-6BFF-4AE6-BA04-BEE214B13BD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0CCB4241-92EA-40E6-9B79-95DBD815FF37}"/>
              </a:ext>
            </a:extLst>
          </p:cNvPr>
          <p:cNvSpPr/>
          <p:nvPr/>
        </p:nvSpPr>
        <p:spPr>
          <a:xfrm>
            <a:off x="217822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xmlns="" id="{4C8C32A4-65EF-4E8F-9871-DA8C3EF87F2F}"/>
              </a:ext>
            </a:extLst>
          </p:cNvPr>
          <p:cNvGrpSpPr/>
          <p:nvPr/>
        </p:nvGrpSpPr>
        <p:grpSpPr>
          <a:xfrm>
            <a:off x="0" y="315913"/>
            <a:ext cx="11816250" cy="6261100"/>
            <a:chOff x="-9043699" y="315913"/>
            <a:chExt cx="11816250" cy="6261100"/>
          </a:xfrm>
        </p:grpSpPr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xmlns="" id="{81B3C294-1FA1-4BA0-A363-8F162B22D59D}"/>
                </a:ext>
              </a:extLst>
            </p:cNvPr>
            <p:cNvGrpSpPr/>
            <p:nvPr/>
          </p:nvGrpSpPr>
          <p:grpSpPr>
            <a:xfrm>
              <a:off x="-9043699" y="315913"/>
              <a:ext cx="11816250" cy="6261100"/>
              <a:chOff x="-9043699" y="315913"/>
              <a:chExt cx="11816250" cy="62611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9190C87-5F4B-4D6C-96C5-C6822962B6C2}"/>
                  </a:ext>
                </a:extLst>
              </p:cNvPr>
              <p:cNvSpPr/>
              <p:nvPr/>
            </p:nvSpPr>
            <p:spPr>
              <a:xfrm>
                <a:off x="-9043699" y="315913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D73459DA-156C-40EB-973C-96BC2BF5B363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ID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64A24D-C5C3-46CD-B5D8-D8D1A9C77B5B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3" name="Group 19">
            <a:extLst>
              <a:ext uri="{FF2B5EF4-FFF2-40B4-BE49-F238E27FC236}">
                <a16:creationId xmlns:a16="http://schemas.microsoft.com/office/drawing/2014/main" xmlns="" id="{44E40E6B-7C0D-409F-A392-9581719B86F7}"/>
              </a:ext>
            </a:extLst>
          </p:cNvPr>
          <p:cNvGrpSpPr/>
          <p:nvPr/>
        </p:nvGrpSpPr>
        <p:grpSpPr>
          <a:xfrm>
            <a:off x="-202517" y="331170"/>
            <a:ext cx="11812628" cy="6261100"/>
            <a:chOff x="-9350950" y="325438"/>
            <a:chExt cx="11812628" cy="6261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9CA05D4-22B6-45C7-83E1-B1D393639A9C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8D53766-0D8B-465D-8B4E-0C3571A6F4E0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7" name="Group 22">
            <a:extLst>
              <a:ext uri="{FF2B5EF4-FFF2-40B4-BE49-F238E27FC236}">
                <a16:creationId xmlns:a16="http://schemas.microsoft.com/office/drawing/2014/main" xmlns="" id="{48104D76-0F56-4C94-A53C-CB77FFE0B17E}"/>
              </a:ext>
            </a:extLst>
          </p:cNvPr>
          <p:cNvGrpSpPr/>
          <p:nvPr/>
        </p:nvGrpSpPr>
        <p:grpSpPr>
          <a:xfrm>
            <a:off x="-556847" y="328695"/>
            <a:ext cx="11808615" cy="6261100"/>
            <a:chOff x="-9694425" y="312738"/>
            <a:chExt cx="11808615" cy="62611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5525AAC-EE9F-4D8B-B31A-71E775F3686F}"/>
                </a:ext>
              </a:extLst>
            </p:cNvPr>
            <p:cNvSpPr/>
            <p:nvPr/>
          </p:nvSpPr>
          <p:spPr>
            <a:xfrm>
              <a:off x="-9694425" y="312738"/>
              <a:ext cx="11772513" cy="6261100"/>
            </a:xfrm>
            <a:custGeom>
              <a:avLst/>
              <a:gdLst>
                <a:gd name="connsiteX0" fmla="*/ 383117 w 11772513"/>
                <a:gd name="connsiteY0" fmla="*/ 0 h 6261100"/>
                <a:gd name="connsiteX1" fmla="*/ 10665883 w 11772513"/>
                <a:gd name="connsiteY1" fmla="*/ 0 h 6261100"/>
                <a:gd name="connsiteX2" fmla="*/ 11049000 w 11772513"/>
                <a:gd name="connsiteY2" fmla="*/ 383117 h 6261100"/>
                <a:gd name="connsiteX3" fmla="*/ 11049000 w 11772513"/>
                <a:gd name="connsiteY3" fmla="*/ 3245750 h 6261100"/>
                <a:gd name="connsiteX4" fmla="*/ 11579277 w 11772513"/>
                <a:gd name="connsiteY4" fmla="*/ 3245750 h 6261100"/>
                <a:gd name="connsiteX5" fmla="*/ 11772513 w 11772513"/>
                <a:gd name="connsiteY5" fmla="*/ 3438986 h 6261100"/>
                <a:gd name="connsiteX6" fmla="*/ 11772513 w 11772513"/>
                <a:gd name="connsiteY6" fmla="*/ 3719881 h 6261100"/>
                <a:gd name="connsiteX7" fmla="*/ 11579277 w 11772513"/>
                <a:gd name="connsiteY7" fmla="*/ 3913117 h 6261100"/>
                <a:gd name="connsiteX8" fmla="*/ 11049000 w 11772513"/>
                <a:gd name="connsiteY8" fmla="*/ 3913117 h 6261100"/>
                <a:gd name="connsiteX9" fmla="*/ 11049000 w 11772513"/>
                <a:gd name="connsiteY9" fmla="*/ 5877983 h 6261100"/>
                <a:gd name="connsiteX10" fmla="*/ 10665883 w 11772513"/>
                <a:gd name="connsiteY10" fmla="*/ 6261100 h 6261100"/>
                <a:gd name="connsiteX11" fmla="*/ 383117 w 11772513"/>
                <a:gd name="connsiteY11" fmla="*/ 6261100 h 6261100"/>
                <a:gd name="connsiteX12" fmla="*/ 0 w 11772513"/>
                <a:gd name="connsiteY12" fmla="*/ 5877983 h 6261100"/>
                <a:gd name="connsiteX13" fmla="*/ 0 w 11772513"/>
                <a:gd name="connsiteY13" fmla="*/ 383117 h 6261100"/>
                <a:gd name="connsiteX14" fmla="*/ 383117 w 11772513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3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3245750"/>
                  </a:lnTo>
                  <a:lnTo>
                    <a:pt x="11579277" y="3245750"/>
                  </a:lnTo>
                  <a:cubicBezTo>
                    <a:pt x="11685998" y="3245750"/>
                    <a:pt x="11772513" y="3332265"/>
                    <a:pt x="11772513" y="3438986"/>
                  </a:cubicBezTo>
                  <a:lnTo>
                    <a:pt x="11772513" y="3719881"/>
                  </a:lnTo>
                  <a:cubicBezTo>
                    <a:pt x="11772513" y="3826602"/>
                    <a:pt x="11685998" y="3913117"/>
                    <a:pt x="11579277" y="3913117"/>
                  </a:cubicBezTo>
                  <a:lnTo>
                    <a:pt x="11049000" y="3913117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D6A1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39ACAD8-8541-475C-A8C6-51B3F295B050}"/>
                </a:ext>
              </a:extLst>
            </p:cNvPr>
            <p:cNvSpPr txBox="1"/>
            <p:nvPr/>
          </p:nvSpPr>
          <p:spPr>
            <a:xfrm>
              <a:off x="1193825" y="3570437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2" name="Group 26">
            <a:extLst>
              <a:ext uri="{FF2B5EF4-FFF2-40B4-BE49-F238E27FC236}">
                <a16:creationId xmlns:a16="http://schemas.microsoft.com/office/drawing/2014/main" xmlns="" id="{E7F43E9B-B21C-4679-A604-AF93C8D83D14}"/>
              </a:ext>
            </a:extLst>
          </p:cNvPr>
          <p:cNvGrpSpPr/>
          <p:nvPr/>
        </p:nvGrpSpPr>
        <p:grpSpPr>
          <a:xfrm>
            <a:off x="-946625" y="328695"/>
            <a:ext cx="11805557" cy="6275384"/>
            <a:chOff x="-10047826" y="314492"/>
            <a:chExt cx="11805557" cy="627538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3D8A2F37-892F-4815-8F38-F9191C6DF547}"/>
                </a:ext>
              </a:extLst>
            </p:cNvPr>
            <p:cNvSpPr/>
            <p:nvPr/>
          </p:nvSpPr>
          <p:spPr>
            <a:xfrm>
              <a:off x="-10047826" y="314492"/>
              <a:ext cx="11773674" cy="6275384"/>
            </a:xfrm>
            <a:custGeom>
              <a:avLst/>
              <a:gdLst>
                <a:gd name="connsiteX0" fmla="*/ 360144 w 11773674"/>
                <a:gd name="connsiteY0" fmla="*/ 0 h 6275384"/>
                <a:gd name="connsiteX1" fmla="*/ 10690327 w 11773674"/>
                <a:gd name="connsiteY1" fmla="*/ 0 h 6275384"/>
                <a:gd name="connsiteX2" fmla="*/ 11050471 w 11773674"/>
                <a:gd name="connsiteY2" fmla="*/ 360144 h 6275384"/>
                <a:gd name="connsiteX3" fmla="*/ 11050471 w 11773674"/>
                <a:gd name="connsiteY3" fmla="*/ 4186739 h 6275384"/>
                <a:gd name="connsiteX4" fmla="*/ 11567444 w 11773674"/>
                <a:gd name="connsiteY4" fmla="*/ 4186739 h 6275384"/>
                <a:gd name="connsiteX5" fmla="*/ 11773674 w 11773674"/>
                <a:gd name="connsiteY5" fmla="*/ 4392969 h 6275384"/>
                <a:gd name="connsiteX6" fmla="*/ 11773674 w 11773674"/>
                <a:gd name="connsiteY6" fmla="*/ 4640911 h 6275384"/>
                <a:gd name="connsiteX7" fmla="*/ 11567444 w 11773674"/>
                <a:gd name="connsiteY7" fmla="*/ 4847141 h 6275384"/>
                <a:gd name="connsiteX8" fmla="*/ 11050471 w 11773674"/>
                <a:gd name="connsiteY8" fmla="*/ 4847141 h 6275384"/>
                <a:gd name="connsiteX9" fmla="*/ 11050471 w 11773674"/>
                <a:gd name="connsiteY9" fmla="*/ 5915240 h 6275384"/>
                <a:gd name="connsiteX10" fmla="*/ 10690327 w 11773674"/>
                <a:gd name="connsiteY10" fmla="*/ 6275384 h 6275384"/>
                <a:gd name="connsiteX11" fmla="*/ 360144 w 11773674"/>
                <a:gd name="connsiteY11" fmla="*/ 6275384 h 6275384"/>
                <a:gd name="connsiteX12" fmla="*/ 0 w 11773674"/>
                <a:gd name="connsiteY12" fmla="*/ 5915240 h 6275384"/>
                <a:gd name="connsiteX13" fmla="*/ 0 w 11773674"/>
                <a:gd name="connsiteY13" fmla="*/ 360144 h 6275384"/>
                <a:gd name="connsiteX14" fmla="*/ 360144 w 11773674"/>
                <a:gd name="connsiteY14" fmla="*/ 0 h 627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3674" h="6275384">
                  <a:moveTo>
                    <a:pt x="360144" y="0"/>
                  </a:moveTo>
                  <a:lnTo>
                    <a:pt x="10690327" y="0"/>
                  </a:lnTo>
                  <a:cubicBezTo>
                    <a:pt x="10889229" y="0"/>
                    <a:pt x="11050471" y="161242"/>
                    <a:pt x="11050471" y="360144"/>
                  </a:cubicBezTo>
                  <a:lnTo>
                    <a:pt x="11050471" y="4186739"/>
                  </a:lnTo>
                  <a:lnTo>
                    <a:pt x="11567444" y="4186739"/>
                  </a:lnTo>
                  <a:cubicBezTo>
                    <a:pt x="11681342" y="4186739"/>
                    <a:pt x="11773674" y="4279071"/>
                    <a:pt x="11773674" y="4392969"/>
                  </a:cubicBezTo>
                  <a:lnTo>
                    <a:pt x="11773674" y="4640911"/>
                  </a:lnTo>
                  <a:cubicBezTo>
                    <a:pt x="11773674" y="4754809"/>
                    <a:pt x="11681342" y="4847141"/>
                    <a:pt x="11567444" y="4847141"/>
                  </a:cubicBezTo>
                  <a:lnTo>
                    <a:pt x="11050471" y="4847141"/>
                  </a:lnTo>
                  <a:lnTo>
                    <a:pt x="11050471" y="5915240"/>
                  </a:lnTo>
                  <a:cubicBezTo>
                    <a:pt x="11050471" y="6114142"/>
                    <a:pt x="10889229" y="6275384"/>
                    <a:pt x="10690327" y="6275384"/>
                  </a:cubicBezTo>
                  <a:lnTo>
                    <a:pt x="360144" y="6275384"/>
                  </a:lnTo>
                  <a:cubicBezTo>
                    <a:pt x="161242" y="6275384"/>
                    <a:pt x="0" y="6114142"/>
                    <a:pt x="0" y="5915240"/>
                  </a:cubicBezTo>
                  <a:lnTo>
                    <a:pt x="0" y="360144"/>
                  </a:lnTo>
                  <a:cubicBezTo>
                    <a:pt x="0" y="161242"/>
                    <a:pt x="161242" y="0"/>
                    <a:pt x="360144" y="0"/>
                  </a:cubicBezTo>
                  <a:close/>
                </a:path>
              </a:pathLst>
            </a:custGeom>
            <a:solidFill>
              <a:srgbClr val="EAB7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0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DD105A3-0684-4B7D-8763-0AC857C11190}"/>
                </a:ext>
              </a:extLst>
            </p:cNvPr>
            <p:cNvSpPr txBox="1"/>
            <p:nvPr/>
          </p:nvSpPr>
          <p:spPr>
            <a:xfrm>
              <a:off x="837366" y="4466009"/>
              <a:ext cx="920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000" dirty="0" smtClean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BAB</a:t>
              </a:r>
            </a:p>
            <a:p>
              <a:pPr algn="ctr"/>
              <a:r>
                <a:rPr lang="en-ID" sz="2000" dirty="0" smtClean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2</a:t>
              </a:r>
              <a:endParaRPr lang="en-ID" sz="2000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xmlns="" id="{F8980F4A-B7F4-4AEE-9F5C-46A91B959B3D}"/>
              </a:ext>
            </a:extLst>
          </p:cNvPr>
          <p:cNvGrpSpPr/>
          <p:nvPr/>
        </p:nvGrpSpPr>
        <p:grpSpPr>
          <a:xfrm>
            <a:off x="-10310033" y="313438"/>
            <a:ext cx="11787922" cy="6261100"/>
            <a:chOff x="-10310033" y="313438"/>
            <a:chExt cx="11787922" cy="62611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329E327-3B2C-4093-8A27-9902EBC3CC2D}"/>
                </a:ext>
              </a:extLst>
            </p:cNvPr>
            <p:cNvSpPr/>
            <p:nvPr/>
          </p:nvSpPr>
          <p:spPr>
            <a:xfrm>
              <a:off x="-10310033" y="313438"/>
              <a:ext cx="11756356" cy="6261100"/>
            </a:xfrm>
            <a:custGeom>
              <a:avLst/>
              <a:gdLst>
                <a:gd name="connsiteX0" fmla="*/ 383117 w 11756356"/>
                <a:gd name="connsiteY0" fmla="*/ 0 h 6261100"/>
                <a:gd name="connsiteX1" fmla="*/ 10665883 w 11756356"/>
                <a:gd name="connsiteY1" fmla="*/ 0 h 6261100"/>
                <a:gd name="connsiteX2" fmla="*/ 11049000 w 11756356"/>
                <a:gd name="connsiteY2" fmla="*/ 383117 h 6261100"/>
                <a:gd name="connsiteX3" fmla="*/ 11049000 w 11756356"/>
                <a:gd name="connsiteY3" fmla="*/ 5186714 h 6261100"/>
                <a:gd name="connsiteX4" fmla="*/ 11563120 w 11756356"/>
                <a:gd name="connsiteY4" fmla="*/ 5186714 h 6261100"/>
                <a:gd name="connsiteX5" fmla="*/ 11756356 w 11756356"/>
                <a:gd name="connsiteY5" fmla="*/ 5379950 h 6261100"/>
                <a:gd name="connsiteX6" fmla="*/ 11756356 w 11756356"/>
                <a:gd name="connsiteY6" fmla="*/ 5660845 h 6261100"/>
                <a:gd name="connsiteX7" fmla="*/ 11563120 w 11756356"/>
                <a:gd name="connsiteY7" fmla="*/ 5854081 h 6261100"/>
                <a:gd name="connsiteX8" fmla="*/ 11049000 w 11756356"/>
                <a:gd name="connsiteY8" fmla="*/ 5854081 h 6261100"/>
                <a:gd name="connsiteX9" fmla="*/ 11049000 w 11756356"/>
                <a:gd name="connsiteY9" fmla="*/ 5877983 h 6261100"/>
                <a:gd name="connsiteX10" fmla="*/ 10665883 w 11756356"/>
                <a:gd name="connsiteY10" fmla="*/ 6261100 h 6261100"/>
                <a:gd name="connsiteX11" fmla="*/ 383117 w 11756356"/>
                <a:gd name="connsiteY11" fmla="*/ 6261100 h 6261100"/>
                <a:gd name="connsiteX12" fmla="*/ 0 w 11756356"/>
                <a:gd name="connsiteY12" fmla="*/ 5877983 h 6261100"/>
                <a:gd name="connsiteX13" fmla="*/ 0 w 11756356"/>
                <a:gd name="connsiteY13" fmla="*/ 383117 h 6261100"/>
                <a:gd name="connsiteX14" fmla="*/ 383117 w 11756356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6356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5186714"/>
                  </a:lnTo>
                  <a:lnTo>
                    <a:pt x="11563120" y="5186714"/>
                  </a:lnTo>
                  <a:cubicBezTo>
                    <a:pt x="11669841" y="5186714"/>
                    <a:pt x="11756356" y="5273229"/>
                    <a:pt x="11756356" y="5379950"/>
                  </a:cubicBezTo>
                  <a:lnTo>
                    <a:pt x="11756356" y="5660845"/>
                  </a:lnTo>
                  <a:cubicBezTo>
                    <a:pt x="11756356" y="5767566"/>
                    <a:pt x="11669841" y="5854081"/>
                    <a:pt x="11563120" y="5854081"/>
                  </a:cubicBezTo>
                  <a:lnTo>
                    <a:pt x="11049000" y="5854081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FFE79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CA326A3-4EAC-4B5F-A79D-FD2EE440F997}"/>
                </a:ext>
              </a:extLst>
            </p:cNvPr>
            <p:cNvSpPr txBox="1"/>
            <p:nvPr/>
          </p:nvSpPr>
          <p:spPr>
            <a:xfrm>
              <a:off x="557524" y="5494974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vi</a:t>
              </a:r>
              <a:endParaRPr lang="en-US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17453" y="1322362"/>
            <a:ext cx="9397217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adalah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struktur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penyimpanan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paling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umum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digunakan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bahasa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pemograman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.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atau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larik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definisikan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sebagai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pemesanan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alokasi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memori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berurutan.definisi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kurang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karena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terjadi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kerancuan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antara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struktur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representasinya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Memang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benar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hampir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selalu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diimplementasikan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menggunakan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memori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berurutan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tapi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tidak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selalu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demikian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Semua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bertipe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cocok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organisasi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kumpulan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homogen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ukuran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atau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jumlah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maksimumnya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diketahui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awal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Homogen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bahwa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setiap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sebuah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tertentu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harus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memiliki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lang="en-ID" sz="2000" dirty="0" smtClean="0"/>
              <a:t>Dari </a:t>
            </a:r>
            <a:r>
              <a:rPr lang="en-ID" sz="2000" dirty="0" err="1" smtClean="0"/>
              <a:t>perngertian</a:t>
            </a:r>
            <a:r>
              <a:rPr lang="en-ID" sz="2000" dirty="0" smtClean="0"/>
              <a:t> </a:t>
            </a:r>
            <a:r>
              <a:rPr lang="en-ID" sz="2000" dirty="0" err="1" smtClean="0"/>
              <a:t>struktur</a:t>
            </a:r>
            <a:r>
              <a:rPr lang="en-ID" sz="2000" dirty="0" smtClean="0"/>
              <a:t> </a:t>
            </a:r>
            <a:r>
              <a:rPr lang="en-ID" sz="2000" dirty="0" err="1" smtClean="0"/>
              <a:t>dan</a:t>
            </a:r>
            <a:r>
              <a:rPr lang="en-ID" sz="2000" dirty="0" smtClean="0"/>
              <a:t> </a:t>
            </a:r>
            <a:r>
              <a:rPr lang="en-ID" sz="2000" dirty="0" err="1" smtClean="0"/>
              <a:t>pengertian</a:t>
            </a:r>
            <a:r>
              <a:rPr lang="en-ID" sz="2000" dirty="0" smtClean="0"/>
              <a:t> array </a:t>
            </a:r>
            <a:r>
              <a:rPr lang="en-ID" sz="2000" dirty="0" err="1" smtClean="0"/>
              <a:t>di</a:t>
            </a:r>
            <a:r>
              <a:rPr lang="en-ID" sz="2000" dirty="0" smtClean="0"/>
              <a:t> </a:t>
            </a:r>
            <a:r>
              <a:rPr lang="en-ID" sz="2000" dirty="0" err="1" smtClean="0"/>
              <a:t>atas</a:t>
            </a:r>
            <a:r>
              <a:rPr lang="en-ID" sz="2000" dirty="0" smtClean="0"/>
              <a:t>, </a:t>
            </a:r>
            <a:r>
              <a:rPr lang="en-ID" sz="2000" dirty="0" err="1" smtClean="0"/>
              <a:t>maka</a:t>
            </a:r>
            <a:r>
              <a:rPr lang="en-ID" sz="2000" dirty="0" smtClean="0"/>
              <a:t> </a:t>
            </a:r>
            <a:r>
              <a:rPr lang="en-ID" sz="2000" dirty="0" err="1" smtClean="0"/>
              <a:t>dapat</a:t>
            </a:r>
            <a:r>
              <a:rPr lang="en-ID" sz="2000" dirty="0" smtClean="0"/>
              <a:t> </a:t>
            </a:r>
            <a:r>
              <a:rPr lang="en-ID" sz="2000" dirty="0" err="1" smtClean="0"/>
              <a:t>ditarik</a:t>
            </a:r>
            <a:r>
              <a:rPr lang="en-ID" sz="2000" dirty="0" smtClean="0"/>
              <a:t> </a:t>
            </a:r>
            <a:r>
              <a:rPr lang="en-ID" sz="2000" dirty="0" err="1" smtClean="0"/>
              <a:t>kesimpulan</a:t>
            </a:r>
            <a:r>
              <a:rPr lang="en-ID" sz="2000" dirty="0" smtClean="0"/>
              <a:t> </a:t>
            </a:r>
            <a:r>
              <a:rPr lang="en-ID" sz="2000" dirty="0" err="1" smtClean="0"/>
              <a:t>bahwa</a:t>
            </a:r>
            <a:r>
              <a:rPr lang="en-ID" sz="2000" dirty="0" smtClean="0"/>
              <a:t> </a:t>
            </a:r>
            <a:r>
              <a:rPr lang="en-ID" sz="2000" dirty="0" err="1" smtClean="0"/>
              <a:t>struktur</a:t>
            </a:r>
            <a:r>
              <a:rPr lang="en-ID" sz="2000" dirty="0" smtClean="0"/>
              <a:t> array </a:t>
            </a:r>
            <a:r>
              <a:rPr lang="en-ID" sz="2000" dirty="0" err="1" smtClean="0"/>
              <a:t>adalah</a:t>
            </a:r>
            <a:r>
              <a:rPr lang="en-ID" sz="2000" dirty="0" smtClean="0"/>
              <a:t> </a:t>
            </a:r>
            <a:r>
              <a:rPr lang="en-ID" sz="2000" dirty="0" err="1" smtClean="0"/>
              <a:t>kumpulan</a:t>
            </a:r>
            <a:r>
              <a:rPr lang="en-ID" sz="2000" dirty="0" smtClean="0"/>
              <a:t> </a:t>
            </a:r>
            <a:r>
              <a:rPr lang="en-ID" sz="2000" dirty="0" err="1" smtClean="0"/>
              <a:t>elemen-elemen</a:t>
            </a:r>
            <a:r>
              <a:rPr lang="en-ID" sz="2000" dirty="0" smtClean="0"/>
              <a:t> data yang </a:t>
            </a:r>
            <a:r>
              <a:rPr lang="en-ID" sz="2000" dirty="0" err="1" smtClean="0"/>
              <a:t>digabungkan</a:t>
            </a:r>
            <a:r>
              <a:rPr lang="en-ID" sz="2000" dirty="0" smtClean="0"/>
              <a:t> </a:t>
            </a:r>
            <a:r>
              <a:rPr lang="en-ID" sz="2000" dirty="0" err="1" smtClean="0"/>
              <a:t>menjadi</a:t>
            </a:r>
            <a:r>
              <a:rPr lang="en-ID" sz="2000" dirty="0" smtClean="0"/>
              <a:t> </a:t>
            </a:r>
            <a:r>
              <a:rPr lang="en-ID" sz="2000" dirty="0" err="1" smtClean="0"/>
              <a:t>suatu</a:t>
            </a:r>
            <a:r>
              <a:rPr lang="en-ID" sz="2000" dirty="0" smtClean="0"/>
              <a:t> </a:t>
            </a:r>
            <a:r>
              <a:rPr lang="en-ID" sz="2000" dirty="0" err="1" smtClean="0"/>
              <a:t>kesatuan</a:t>
            </a:r>
            <a:r>
              <a:rPr lang="en-ID" sz="2000" dirty="0" smtClean="0"/>
              <a:t> yang </a:t>
            </a:r>
            <a:r>
              <a:rPr lang="en-ID" sz="2000" dirty="0" err="1" smtClean="0"/>
              <a:t>memiliki</a:t>
            </a:r>
            <a:r>
              <a:rPr lang="en-ID" sz="2000" dirty="0" smtClean="0"/>
              <a:t> </a:t>
            </a:r>
            <a:r>
              <a:rPr lang="en-ID" sz="2000" dirty="0" err="1" smtClean="0"/>
              <a:t>tipe</a:t>
            </a:r>
            <a:r>
              <a:rPr lang="en-ID" sz="2000" dirty="0" smtClean="0"/>
              <a:t> </a:t>
            </a:r>
            <a:r>
              <a:rPr lang="en-ID" sz="2000" dirty="0" err="1" smtClean="0"/>
              <a:t>homogen</a:t>
            </a:r>
            <a:r>
              <a:rPr lang="en-ID" sz="2000" dirty="0" smtClean="0"/>
              <a:t> (</a:t>
            </a:r>
            <a:r>
              <a:rPr lang="en-ID" sz="2000" dirty="0" err="1" smtClean="0"/>
              <a:t>sama</a:t>
            </a:r>
            <a:r>
              <a:rPr lang="en-ID" sz="2000" dirty="0" smtClean="0"/>
              <a:t>). Array </a:t>
            </a:r>
            <a:r>
              <a:rPr lang="en-ID" sz="2000" dirty="0" err="1" smtClean="0"/>
              <a:t>adalah</a:t>
            </a:r>
            <a:r>
              <a:rPr lang="en-ID" sz="2000" dirty="0" smtClean="0"/>
              <a:t> </a:t>
            </a:r>
            <a:r>
              <a:rPr lang="en-ID" sz="2000" dirty="0" err="1" smtClean="0"/>
              <a:t>suatu</a:t>
            </a:r>
            <a:r>
              <a:rPr lang="en-ID" sz="2000" dirty="0" smtClean="0"/>
              <a:t> </a:t>
            </a:r>
            <a:r>
              <a:rPr lang="en-ID" sz="2000" dirty="0" err="1" smtClean="0"/>
              <a:t>tipe</a:t>
            </a:r>
            <a:r>
              <a:rPr lang="en-ID" sz="2000" dirty="0" smtClean="0"/>
              <a:t> data </a:t>
            </a:r>
            <a:r>
              <a:rPr lang="en-ID" sz="2000" dirty="0" err="1" smtClean="0"/>
              <a:t>terstruktur</a:t>
            </a:r>
            <a:r>
              <a:rPr lang="en-ID" sz="2000" dirty="0" smtClean="0"/>
              <a:t> yang </a:t>
            </a:r>
            <a:r>
              <a:rPr lang="en-ID" sz="2000" dirty="0" err="1" smtClean="0"/>
              <a:t>terdapat</a:t>
            </a:r>
            <a:r>
              <a:rPr lang="en-ID" sz="2000" dirty="0" smtClean="0"/>
              <a:t> </a:t>
            </a:r>
            <a:r>
              <a:rPr lang="en-ID" sz="2000" dirty="0" err="1" smtClean="0"/>
              <a:t>dalam</a:t>
            </a:r>
            <a:r>
              <a:rPr lang="en-ID" sz="2000" dirty="0" smtClean="0"/>
              <a:t> </a:t>
            </a:r>
            <a:r>
              <a:rPr lang="en-ID" sz="2000" dirty="0" err="1" smtClean="0"/>
              <a:t>memori</a:t>
            </a:r>
            <a:r>
              <a:rPr lang="en-ID" sz="2000" dirty="0" smtClean="0"/>
              <a:t> yang </a:t>
            </a:r>
            <a:r>
              <a:rPr lang="en-ID" sz="2000" dirty="0" err="1" smtClean="0"/>
              <a:t>terdiri</a:t>
            </a:r>
            <a:r>
              <a:rPr lang="en-ID" sz="2000" dirty="0" smtClean="0"/>
              <a:t> </a:t>
            </a:r>
            <a:r>
              <a:rPr lang="en-ID" sz="2000" dirty="0" err="1" smtClean="0"/>
              <a:t>dari</a:t>
            </a:r>
            <a:r>
              <a:rPr lang="en-ID" sz="2000" dirty="0" smtClean="0"/>
              <a:t> </a:t>
            </a:r>
            <a:r>
              <a:rPr lang="en-ID" sz="2000" dirty="0" err="1" smtClean="0"/>
              <a:t>sejumlah</a:t>
            </a:r>
            <a:r>
              <a:rPr lang="en-ID" sz="2000" dirty="0" smtClean="0"/>
              <a:t> </a:t>
            </a:r>
            <a:r>
              <a:rPr lang="en-ID" sz="2000" dirty="0" err="1" smtClean="0"/>
              <a:t>elemen</a:t>
            </a:r>
            <a:r>
              <a:rPr lang="en-ID" sz="2000" dirty="0" smtClean="0"/>
              <a:t> (</a:t>
            </a:r>
            <a:r>
              <a:rPr lang="en-ID" sz="2000" dirty="0" err="1" smtClean="0"/>
              <a:t>tempat</a:t>
            </a:r>
            <a:r>
              <a:rPr lang="en-ID" sz="2000" dirty="0" smtClean="0"/>
              <a:t>) yang </a:t>
            </a:r>
            <a:r>
              <a:rPr lang="en-ID" sz="2000" dirty="0" err="1" smtClean="0"/>
              <a:t>mempunyai</a:t>
            </a:r>
            <a:r>
              <a:rPr lang="en-ID" sz="2000" dirty="0" smtClean="0"/>
              <a:t> </a:t>
            </a:r>
            <a:r>
              <a:rPr lang="en-ID" sz="2000" dirty="0" err="1" smtClean="0"/>
              <a:t>tipe</a:t>
            </a:r>
            <a:r>
              <a:rPr lang="en-ID" sz="2000" dirty="0" smtClean="0"/>
              <a:t> data yang </a:t>
            </a:r>
            <a:r>
              <a:rPr lang="en-ID" sz="2000" dirty="0" err="1" smtClean="0"/>
              <a:t>sama</a:t>
            </a:r>
            <a:r>
              <a:rPr lang="en-ID" sz="2000" dirty="0" smtClean="0"/>
              <a:t> </a:t>
            </a:r>
            <a:r>
              <a:rPr lang="en-ID" sz="2000" dirty="0" err="1" smtClean="0"/>
              <a:t>dan</a:t>
            </a:r>
            <a:r>
              <a:rPr lang="en-ID" sz="2000" dirty="0" smtClean="0"/>
              <a:t> </a:t>
            </a:r>
            <a:r>
              <a:rPr lang="en-ID" sz="2000" dirty="0" err="1" smtClean="0"/>
              <a:t>merupakan</a:t>
            </a:r>
            <a:r>
              <a:rPr lang="en-ID" sz="2000" dirty="0" smtClean="0"/>
              <a:t> </a:t>
            </a:r>
            <a:r>
              <a:rPr lang="en-ID" sz="2000" dirty="0" err="1" smtClean="0"/>
              <a:t>gabungan</a:t>
            </a:r>
            <a:r>
              <a:rPr lang="en-ID" sz="2000" dirty="0" smtClean="0"/>
              <a:t> </a:t>
            </a:r>
            <a:r>
              <a:rPr lang="en-ID" sz="2000" dirty="0" err="1" smtClean="0"/>
              <a:t>dari</a:t>
            </a:r>
            <a:r>
              <a:rPr lang="en-ID" sz="2000" dirty="0" smtClean="0"/>
              <a:t> </a:t>
            </a:r>
            <a:r>
              <a:rPr lang="en-ID" sz="2000" dirty="0" err="1" smtClean="0"/>
              <a:t>beberapa</a:t>
            </a:r>
            <a:r>
              <a:rPr lang="en-ID" sz="2000" dirty="0" smtClean="0"/>
              <a:t> </a:t>
            </a:r>
            <a:r>
              <a:rPr lang="en-ID" sz="2000" dirty="0" err="1" smtClean="0"/>
              <a:t>variabel</a:t>
            </a:r>
            <a:r>
              <a:rPr lang="en-ID" sz="2000" dirty="0" smtClean="0"/>
              <a:t> </a:t>
            </a:r>
            <a:r>
              <a:rPr lang="en-ID" sz="2000" dirty="0" err="1" smtClean="0"/>
              <a:t>sejenis</a:t>
            </a:r>
            <a:r>
              <a:rPr lang="en-ID" sz="2000" dirty="0" smtClean="0"/>
              <a:t> </a:t>
            </a:r>
            <a:r>
              <a:rPr lang="en-ID" sz="2000" dirty="0" err="1" smtClean="0"/>
              <a:t>serta</a:t>
            </a:r>
            <a:r>
              <a:rPr lang="en-ID" sz="2000" dirty="0" smtClean="0"/>
              <a:t> </a:t>
            </a:r>
            <a:r>
              <a:rPr lang="en-ID" sz="2000" dirty="0" err="1" smtClean="0"/>
              <a:t>memiliki</a:t>
            </a:r>
            <a:r>
              <a:rPr lang="en-ID" sz="2000" dirty="0" smtClean="0"/>
              <a:t> </a:t>
            </a:r>
            <a:r>
              <a:rPr lang="en-ID" sz="2000" dirty="0" err="1" smtClean="0"/>
              <a:t>jumlah</a:t>
            </a:r>
            <a:r>
              <a:rPr lang="en-ID" sz="2000" dirty="0" smtClean="0"/>
              <a:t> </a:t>
            </a:r>
            <a:r>
              <a:rPr lang="en-ID" sz="2000" dirty="0" err="1" smtClean="0"/>
              <a:t>komponen</a:t>
            </a:r>
            <a:r>
              <a:rPr lang="en-ID" sz="2000" dirty="0" smtClean="0"/>
              <a:t> yang </a:t>
            </a:r>
            <a:r>
              <a:rPr lang="en-ID" sz="2000" dirty="0" err="1" smtClean="0"/>
              <a:t>jumlahnya</a:t>
            </a:r>
            <a:r>
              <a:rPr lang="en-ID" sz="2000" dirty="0" smtClean="0"/>
              <a:t> </a:t>
            </a:r>
            <a:r>
              <a:rPr lang="en-ID" sz="2000" dirty="0" err="1" smtClean="0"/>
              <a:t>tetap</a:t>
            </a:r>
            <a:r>
              <a:rPr lang="en-ID" sz="2000" dirty="0" smtClean="0"/>
              <a:t>.</a:t>
            </a:r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/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ID" sz="1600" dirty="0" smtClean="0"/>
          </a:p>
          <a:p>
            <a:pPr indent="4572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/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730326" y="675250"/>
            <a:ext cx="7090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200" b="1" dirty="0" smtClean="0">
                <a:latin typeface="Times New Roman" pitchFamily="18" charset="0"/>
                <a:cs typeface="Times New Roman" pitchFamily="18" charset="0"/>
              </a:rPr>
              <a:t>BAB 2</a:t>
            </a:r>
            <a:r>
              <a:rPr lang="en-ID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3200" b="1" dirty="0" smtClean="0">
                <a:latin typeface="Times New Roman" pitchFamily="18" charset="0"/>
                <a:cs typeface="Times New Roman" pitchFamily="18" charset="0"/>
              </a:rPr>
              <a:t>ARRAY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2248429"/>
      </p:ext>
    </p:extLst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0.74284 -0.0020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3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xmlns="" id="{FF24AB43-9032-4195-A4A8-296248F76047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3" name="Group 47">
              <a:extLst>
                <a:ext uri="{FF2B5EF4-FFF2-40B4-BE49-F238E27FC236}">
                  <a16:creationId xmlns:a16="http://schemas.microsoft.com/office/drawing/2014/main" xmlns="" id="{63225655-B941-47DD-BBA2-DBF4F01D0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4" name="Group 24">
                <a:extLst>
                  <a:ext uri="{FF2B5EF4-FFF2-40B4-BE49-F238E27FC236}">
                    <a16:creationId xmlns:a16="http://schemas.microsoft.com/office/drawing/2014/main" xmlns="" id="{40DF7BA9-68E5-4380-9A79-6EB8A0ABF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D0D4DD59-2742-446D-A4B6-CC921E4C6520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87B76FD9-DFD4-4766-94DA-410E24882B10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A8AB3949-6800-43BA-AA32-40FC197AD8E9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034D298E-7D98-431A-8A22-FA92AFF1738A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8F5863E3-6404-4840-B413-EF4951DB6E23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4E49EBF9-2A72-44E1-AC2A-B85F06495471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6FC8E4B8-EEC2-4B3B-B7FC-3CD1FDBF477D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D9721EE8-7477-4814-A0B9-9FC4CB4D111B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F8A90FDE-1178-461D-8421-08165C1E5F3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0A49DFE5-2BF5-4EC1-BCFB-51B0127014A7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C8343A22-22FC-41A0-9D80-47CDA2D114C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6EE51355-2AC0-4851-A7AB-792C2ABB27D9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F46BB681-5B7E-4F28-AB2F-1D58FC915E42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1A1FD3F0-7E96-4CF2-8A80-A18B45CF5E4F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3069DBEE-6401-478F-9162-9FEA12CC3165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ECC236E1-C215-4E94-9AAC-501DCFFF800B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F4C5F6CA-A136-48DF-8F4A-8151EB7D81FA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D64E9CAE-AAF4-40F1-81B5-3104B628533C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C0D61221-059A-43A1-8158-518D946FA6C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7B6BCB0A-A83F-4E38-8937-6D9202F84525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6">
                <a:extLst>
                  <a:ext uri="{FF2B5EF4-FFF2-40B4-BE49-F238E27FC236}">
                    <a16:creationId xmlns:a16="http://schemas.microsoft.com/office/drawing/2014/main" xmlns="" id="{47E77134-02A1-416A-96DE-576101A7E5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DECA9ADB-4B65-48C9-8219-8060CDA6E94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97B7DDF9-E1AC-438D-87D5-F144E0730E9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B8F6D9D2-6E7A-48FB-B7B4-CD5E0974AE5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2356E91D-4BC5-429F-B0F2-9E3A3CC783A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E5AA6437-E134-4638-A8F7-ACE38762E9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543F71F8-A18B-4F57-8E95-8C7A7299602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D02FD16A-D0A9-49C3-8328-08F9286EDAD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17CE9FE7-5157-4CCE-A389-791AA50CB87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F3CCA487-3CA1-4F41-A4EA-1BBC514AEC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2F6C1B16-A74B-4709-A9E6-EBAA57EDB6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48">
              <a:extLst>
                <a:ext uri="{FF2B5EF4-FFF2-40B4-BE49-F238E27FC236}">
                  <a16:creationId xmlns:a16="http://schemas.microsoft.com/office/drawing/2014/main" xmlns="" id="{49DCA80D-2A71-4022-AD73-30CC6437D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" name="Group 49">
                <a:extLst>
                  <a:ext uri="{FF2B5EF4-FFF2-40B4-BE49-F238E27FC236}">
                    <a16:creationId xmlns:a16="http://schemas.microsoft.com/office/drawing/2014/main" xmlns="" id="{EB9B5204-B434-4768-A417-EDEC95CB7C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4A9A795A-397C-4699-8235-56CBCE653E29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2BE4B67B-9D27-4C10-935E-17C9F427A028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976396C0-4F53-472F-A970-CA7912055276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82DE2BCD-4570-4813-85E1-A10DA837C28F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3D475DDD-73B2-4811-87C0-3D5969FAE2CB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27A7A650-BC25-4EB6-85FE-A9327AF399F5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2454E8F5-59F7-44AB-8943-0D16FEF62EF3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C45C7CD4-C831-4815-89DC-5FF443012B7D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B42EA2FD-A932-4E3A-9986-979AA1BD377A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1E2AB55F-BC97-4480-9480-B93AD9D3D085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B147E9C9-14B4-47CA-A6F9-D81E15D7E448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291FD54F-8D70-47E8-9AE4-08987C284BD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D7400F10-D6F6-471A-AA66-52E282440A28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36B636AA-EDDF-49E0-A84F-8C1F0E77695D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F22145B2-735E-40C0-BEEE-7F54B6049A4E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0CF43A2F-788B-4D99-A7F4-6F03AC48E5D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69F68307-05F9-4588-8CE4-68627B4FA378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97716D0D-E61E-48B8-B854-DCDBC3B2C594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6EE3B890-A205-47A8-8DD2-CB3F4A30D5B5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3D91DE5F-E44E-407F-B9D1-19FC62A16A17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50">
                <a:extLst>
                  <a:ext uri="{FF2B5EF4-FFF2-40B4-BE49-F238E27FC236}">
                    <a16:creationId xmlns:a16="http://schemas.microsoft.com/office/drawing/2014/main" xmlns="" id="{B3E2581E-C7EC-40F2-B74E-7C0315398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55FC809D-C99B-4838-BDF3-83CAA7789FE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66952E04-2059-47AB-96B8-C38991B3DE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5142E100-426C-40A6-868A-10BB90FCFCD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87507F7A-27EE-48AA-9542-63973C82C72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C268CA76-F65C-45AE-A766-5AB81F27C44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9DFDB068-3D97-4427-B3CB-82D5687EB2B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0935F2BD-14D4-4881-B9EF-904E648949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9A074191-5770-4F66-AF2E-3E1FA4E81D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202BB797-B2C1-417A-8823-9DDB082957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BF797F03-966B-4ABF-AE47-455BED6C550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6450E281-28B7-43D6-8016-2151D5C1EE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xmlns="" id="{2546135A-2C6C-4C30-8F83-CCAB77132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10" name="Group 83">
                <a:extLst>
                  <a:ext uri="{FF2B5EF4-FFF2-40B4-BE49-F238E27FC236}">
                    <a16:creationId xmlns:a16="http://schemas.microsoft.com/office/drawing/2014/main" xmlns="" id="{0FB15C83-8F55-4DCA-AA28-3FB273C27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F4F61CA1-D1D6-4DC4-8D59-E4042B8674B5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734131D9-69F5-44EC-825A-92E8ED65D9C6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3FDE58B9-03B9-4604-8C01-8101FDEE47F3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C6D18B1C-86A6-4C51-9CFD-310ECF6ECEE9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FD2B8719-6E5B-47F6-8BA4-2CD220A040E2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A5D28349-6FB8-44AE-BF31-7D8161EEC42C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4A5B4ADC-5E1D-4094-AC34-CA4735D0F7D6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8A0A3498-234F-4267-9616-8DB62EC6E4D8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4F9433E8-BD70-4E3A-A921-772EBC82AA1C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13B81DCA-6636-471E-91E5-0DEC725A6AB8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1AFC6A16-98D4-4876-8507-1DF90BD3384E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2AF66920-D504-4362-B15A-C59E3756DBA6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DF819C6B-4633-46E2-ABF6-E36140850D4B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F0F5C89C-FCF7-4715-A5AF-2E9E6AA611F3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17F96731-0EC3-4681-AF1D-C4E894669200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FD1888B9-6800-427D-86A3-55B311CDF2B9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B865FC5F-8B4A-47D6-B999-91F0D46EA701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FD5BDAA9-6BBA-46E5-ADFC-8958CA00E601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E077CD18-8327-45E2-B0E6-E9E1649F41CE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DDF602F8-4886-4BDE-A8E1-3983393E86C6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84">
                <a:extLst>
                  <a:ext uri="{FF2B5EF4-FFF2-40B4-BE49-F238E27FC236}">
                    <a16:creationId xmlns:a16="http://schemas.microsoft.com/office/drawing/2014/main" xmlns="" id="{82AD936A-AC4F-49E3-BAF5-42D714B68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6E1D90E7-A51F-4564-88F9-9268D497F774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FF4A57CF-F690-4C52-A6B1-E8BA50A56A1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83AEA77F-5F5B-4BC8-892E-3799D8C818F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A7475D02-C434-44ED-8EB3-C9A91108F3A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15784F42-6A3E-4184-AA62-107ACF66264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32A4E6AB-318A-4D7A-B905-3FDBF82C61D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6C978D3B-98E5-44A8-9A2C-342055059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1F2FF0C3-C5EF-40CB-AC22-4B1CF0EF105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2A5BE589-368A-4338-A632-7A82CA13DE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3128A621-2E0F-4F90-AD39-804899EFC8B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BC3BF3DC-4045-4BBD-A5DF-79B059C6C5A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6">
              <a:extLst>
                <a:ext uri="{FF2B5EF4-FFF2-40B4-BE49-F238E27FC236}">
                  <a16:creationId xmlns:a16="http://schemas.microsoft.com/office/drawing/2014/main" xmlns="" id="{59785282-A06F-48E4-B7B2-DE212E36B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3" name="Group 117">
                <a:extLst>
                  <a:ext uri="{FF2B5EF4-FFF2-40B4-BE49-F238E27FC236}">
                    <a16:creationId xmlns:a16="http://schemas.microsoft.com/office/drawing/2014/main" xmlns="" id="{705E7869-E989-4889-AB07-E5D52A564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E5132648-C169-4778-93C8-5D47EC9C9610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3579337A-2BE0-4AAA-9DDF-4637A315806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8BCB21F5-901F-457A-A6F0-AE015935AD45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072BC0AC-C163-4072-B74F-225BECA3005C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AADC4705-411E-450D-AEA3-9EF95703645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E2BE153E-7FAB-4B4C-95BE-CC2CD636262F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F53F65E8-232F-4272-989E-CE12F6E258CF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CB65D5F4-1143-46A6-A48B-D2E16A35F81E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21529828-73D0-4040-83E3-1EA1B3B73016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8C4767CB-3B97-4728-9853-C2F11E91E3BF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46669A75-DC63-4B40-B429-932665FB942D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11865FE1-7048-47A7-8C00-3BBD9B953BD8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53AD463A-F008-4AA8-A2F7-FB0201A6B8C1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82E95A97-12B3-405C-90B5-CD448A67FCE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9BF8AA58-6D59-4915-B25B-E9C87269F428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CCF452E4-9879-4D6E-8BBB-7BCD7639CE92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63A2596A-B76E-4FAF-9809-49FF716BCC1C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083D14AC-E60F-4063-8306-7C2E7777F1AE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18ED7DB7-6A6B-46E6-BD21-AAE98767E499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8FAD94DD-55EF-4F5C-8BDE-F3EC7C8574F3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>
                <a:extLst>
                  <a:ext uri="{FF2B5EF4-FFF2-40B4-BE49-F238E27FC236}">
                    <a16:creationId xmlns:a16="http://schemas.microsoft.com/office/drawing/2014/main" xmlns="" id="{F88DE636-BF99-4AC0-8407-B4BAD44CF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AA935410-408C-423D-A0A1-75B8EA32D69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CF9F2577-5EA2-4787-AEF6-EA74B5DD197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51A6AD9D-E31B-4D70-AD82-0DD85772ED5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A4F1DEE6-B3F4-41F0-8550-44DF4593D74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A56C82E8-15B0-4823-B38F-DC7E002C5F3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5704B1C4-F36B-4BB8-9C31-05A57D7B982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C263A5AF-704D-43D2-B0A6-6797E742E7E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A7B2A1E6-0F64-4C10-A389-E3DA50E17CB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C39F60A1-C4FB-4855-B3CD-1B18DE8F9D9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53F99A14-0DB3-4E8F-9DF2-A52D779CCCF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A2D2060E-6BFF-4AE6-BA04-BEE214B13BD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0CCB4241-92EA-40E6-9B79-95DBD815FF37}"/>
              </a:ext>
            </a:extLst>
          </p:cNvPr>
          <p:cNvSpPr/>
          <p:nvPr/>
        </p:nvSpPr>
        <p:spPr>
          <a:xfrm>
            <a:off x="217822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xmlns="" id="{4C8C32A4-65EF-4E8F-9871-DA8C3EF87F2F}"/>
              </a:ext>
            </a:extLst>
          </p:cNvPr>
          <p:cNvGrpSpPr/>
          <p:nvPr/>
        </p:nvGrpSpPr>
        <p:grpSpPr>
          <a:xfrm>
            <a:off x="0" y="315913"/>
            <a:ext cx="11816250" cy="6261100"/>
            <a:chOff x="-9043699" y="315913"/>
            <a:chExt cx="11816250" cy="6261100"/>
          </a:xfrm>
        </p:grpSpPr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xmlns="" id="{81B3C294-1FA1-4BA0-A363-8F162B22D59D}"/>
                </a:ext>
              </a:extLst>
            </p:cNvPr>
            <p:cNvGrpSpPr/>
            <p:nvPr/>
          </p:nvGrpSpPr>
          <p:grpSpPr>
            <a:xfrm>
              <a:off x="-9043699" y="315913"/>
              <a:ext cx="11816250" cy="6261100"/>
              <a:chOff x="-9043699" y="315913"/>
              <a:chExt cx="11816250" cy="62611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9190C87-5F4B-4D6C-96C5-C6822962B6C2}"/>
                  </a:ext>
                </a:extLst>
              </p:cNvPr>
              <p:cNvSpPr/>
              <p:nvPr/>
            </p:nvSpPr>
            <p:spPr>
              <a:xfrm>
                <a:off x="-9043699" y="315913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D73459DA-156C-40EB-973C-96BC2BF5B363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64A24D-C5C3-46CD-B5D8-D8D1A9C77B5B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3" name="Group 19">
            <a:extLst>
              <a:ext uri="{FF2B5EF4-FFF2-40B4-BE49-F238E27FC236}">
                <a16:creationId xmlns:a16="http://schemas.microsoft.com/office/drawing/2014/main" xmlns="" id="{44E40E6B-7C0D-409F-A392-9581719B86F7}"/>
              </a:ext>
            </a:extLst>
          </p:cNvPr>
          <p:cNvGrpSpPr/>
          <p:nvPr/>
        </p:nvGrpSpPr>
        <p:grpSpPr>
          <a:xfrm>
            <a:off x="-202517" y="331170"/>
            <a:ext cx="11812628" cy="6261100"/>
            <a:chOff x="-9350950" y="325438"/>
            <a:chExt cx="11812628" cy="6261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9CA05D4-22B6-45C7-83E1-B1D393639A9C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8D53766-0D8B-465D-8B4E-0C3571A6F4E0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7" name="Group 22">
            <a:extLst>
              <a:ext uri="{FF2B5EF4-FFF2-40B4-BE49-F238E27FC236}">
                <a16:creationId xmlns:a16="http://schemas.microsoft.com/office/drawing/2014/main" xmlns="" id="{48104D76-0F56-4C94-A53C-CB77FFE0B17E}"/>
              </a:ext>
            </a:extLst>
          </p:cNvPr>
          <p:cNvGrpSpPr/>
          <p:nvPr/>
        </p:nvGrpSpPr>
        <p:grpSpPr>
          <a:xfrm>
            <a:off x="-556847" y="328695"/>
            <a:ext cx="11808615" cy="6261100"/>
            <a:chOff x="-9694425" y="312738"/>
            <a:chExt cx="11808615" cy="62611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5525AAC-EE9F-4D8B-B31A-71E775F3686F}"/>
                </a:ext>
              </a:extLst>
            </p:cNvPr>
            <p:cNvSpPr/>
            <p:nvPr/>
          </p:nvSpPr>
          <p:spPr>
            <a:xfrm>
              <a:off x="-9694425" y="312738"/>
              <a:ext cx="11772513" cy="6261100"/>
            </a:xfrm>
            <a:custGeom>
              <a:avLst/>
              <a:gdLst>
                <a:gd name="connsiteX0" fmla="*/ 383117 w 11772513"/>
                <a:gd name="connsiteY0" fmla="*/ 0 h 6261100"/>
                <a:gd name="connsiteX1" fmla="*/ 10665883 w 11772513"/>
                <a:gd name="connsiteY1" fmla="*/ 0 h 6261100"/>
                <a:gd name="connsiteX2" fmla="*/ 11049000 w 11772513"/>
                <a:gd name="connsiteY2" fmla="*/ 383117 h 6261100"/>
                <a:gd name="connsiteX3" fmla="*/ 11049000 w 11772513"/>
                <a:gd name="connsiteY3" fmla="*/ 3245750 h 6261100"/>
                <a:gd name="connsiteX4" fmla="*/ 11579277 w 11772513"/>
                <a:gd name="connsiteY4" fmla="*/ 3245750 h 6261100"/>
                <a:gd name="connsiteX5" fmla="*/ 11772513 w 11772513"/>
                <a:gd name="connsiteY5" fmla="*/ 3438986 h 6261100"/>
                <a:gd name="connsiteX6" fmla="*/ 11772513 w 11772513"/>
                <a:gd name="connsiteY6" fmla="*/ 3719881 h 6261100"/>
                <a:gd name="connsiteX7" fmla="*/ 11579277 w 11772513"/>
                <a:gd name="connsiteY7" fmla="*/ 3913117 h 6261100"/>
                <a:gd name="connsiteX8" fmla="*/ 11049000 w 11772513"/>
                <a:gd name="connsiteY8" fmla="*/ 3913117 h 6261100"/>
                <a:gd name="connsiteX9" fmla="*/ 11049000 w 11772513"/>
                <a:gd name="connsiteY9" fmla="*/ 5877983 h 6261100"/>
                <a:gd name="connsiteX10" fmla="*/ 10665883 w 11772513"/>
                <a:gd name="connsiteY10" fmla="*/ 6261100 h 6261100"/>
                <a:gd name="connsiteX11" fmla="*/ 383117 w 11772513"/>
                <a:gd name="connsiteY11" fmla="*/ 6261100 h 6261100"/>
                <a:gd name="connsiteX12" fmla="*/ 0 w 11772513"/>
                <a:gd name="connsiteY12" fmla="*/ 5877983 h 6261100"/>
                <a:gd name="connsiteX13" fmla="*/ 0 w 11772513"/>
                <a:gd name="connsiteY13" fmla="*/ 383117 h 6261100"/>
                <a:gd name="connsiteX14" fmla="*/ 383117 w 11772513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3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3245750"/>
                  </a:lnTo>
                  <a:lnTo>
                    <a:pt x="11579277" y="3245750"/>
                  </a:lnTo>
                  <a:cubicBezTo>
                    <a:pt x="11685998" y="3245750"/>
                    <a:pt x="11772513" y="3332265"/>
                    <a:pt x="11772513" y="3438986"/>
                  </a:cubicBezTo>
                  <a:lnTo>
                    <a:pt x="11772513" y="3719881"/>
                  </a:lnTo>
                  <a:cubicBezTo>
                    <a:pt x="11772513" y="3826602"/>
                    <a:pt x="11685998" y="3913117"/>
                    <a:pt x="11579277" y="3913117"/>
                  </a:cubicBezTo>
                  <a:lnTo>
                    <a:pt x="11049000" y="3913117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D6A1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39ACAD8-8541-475C-A8C6-51B3F295B050}"/>
                </a:ext>
              </a:extLst>
            </p:cNvPr>
            <p:cNvSpPr txBox="1"/>
            <p:nvPr/>
          </p:nvSpPr>
          <p:spPr>
            <a:xfrm>
              <a:off x="1193825" y="3570437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2" name="Group 26">
            <a:extLst>
              <a:ext uri="{FF2B5EF4-FFF2-40B4-BE49-F238E27FC236}">
                <a16:creationId xmlns:a16="http://schemas.microsoft.com/office/drawing/2014/main" xmlns="" id="{E7F43E9B-B21C-4679-A604-AF93C8D83D14}"/>
              </a:ext>
            </a:extLst>
          </p:cNvPr>
          <p:cNvGrpSpPr/>
          <p:nvPr/>
        </p:nvGrpSpPr>
        <p:grpSpPr>
          <a:xfrm>
            <a:off x="-960692" y="314627"/>
            <a:ext cx="11805557" cy="6275384"/>
            <a:chOff x="-10047826" y="314492"/>
            <a:chExt cx="11805557" cy="627538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3D8A2F37-892F-4815-8F38-F9191C6DF547}"/>
                </a:ext>
              </a:extLst>
            </p:cNvPr>
            <p:cNvSpPr/>
            <p:nvPr/>
          </p:nvSpPr>
          <p:spPr>
            <a:xfrm>
              <a:off x="-10047826" y="314492"/>
              <a:ext cx="11773674" cy="6275384"/>
            </a:xfrm>
            <a:custGeom>
              <a:avLst/>
              <a:gdLst>
                <a:gd name="connsiteX0" fmla="*/ 360144 w 11773674"/>
                <a:gd name="connsiteY0" fmla="*/ 0 h 6275384"/>
                <a:gd name="connsiteX1" fmla="*/ 10690327 w 11773674"/>
                <a:gd name="connsiteY1" fmla="*/ 0 h 6275384"/>
                <a:gd name="connsiteX2" fmla="*/ 11050471 w 11773674"/>
                <a:gd name="connsiteY2" fmla="*/ 360144 h 6275384"/>
                <a:gd name="connsiteX3" fmla="*/ 11050471 w 11773674"/>
                <a:gd name="connsiteY3" fmla="*/ 4186739 h 6275384"/>
                <a:gd name="connsiteX4" fmla="*/ 11567444 w 11773674"/>
                <a:gd name="connsiteY4" fmla="*/ 4186739 h 6275384"/>
                <a:gd name="connsiteX5" fmla="*/ 11773674 w 11773674"/>
                <a:gd name="connsiteY5" fmla="*/ 4392969 h 6275384"/>
                <a:gd name="connsiteX6" fmla="*/ 11773674 w 11773674"/>
                <a:gd name="connsiteY6" fmla="*/ 4640911 h 6275384"/>
                <a:gd name="connsiteX7" fmla="*/ 11567444 w 11773674"/>
                <a:gd name="connsiteY7" fmla="*/ 4847141 h 6275384"/>
                <a:gd name="connsiteX8" fmla="*/ 11050471 w 11773674"/>
                <a:gd name="connsiteY8" fmla="*/ 4847141 h 6275384"/>
                <a:gd name="connsiteX9" fmla="*/ 11050471 w 11773674"/>
                <a:gd name="connsiteY9" fmla="*/ 5915240 h 6275384"/>
                <a:gd name="connsiteX10" fmla="*/ 10690327 w 11773674"/>
                <a:gd name="connsiteY10" fmla="*/ 6275384 h 6275384"/>
                <a:gd name="connsiteX11" fmla="*/ 360144 w 11773674"/>
                <a:gd name="connsiteY11" fmla="*/ 6275384 h 6275384"/>
                <a:gd name="connsiteX12" fmla="*/ 0 w 11773674"/>
                <a:gd name="connsiteY12" fmla="*/ 5915240 h 6275384"/>
                <a:gd name="connsiteX13" fmla="*/ 0 w 11773674"/>
                <a:gd name="connsiteY13" fmla="*/ 360144 h 6275384"/>
                <a:gd name="connsiteX14" fmla="*/ 360144 w 11773674"/>
                <a:gd name="connsiteY14" fmla="*/ 0 h 627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3674" h="6275384">
                  <a:moveTo>
                    <a:pt x="360144" y="0"/>
                  </a:moveTo>
                  <a:lnTo>
                    <a:pt x="10690327" y="0"/>
                  </a:lnTo>
                  <a:cubicBezTo>
                    <a:pt x="10889229" y="0"/>
                    <a:pt x="11050471" y="161242"/>
                    <a:pt x="11050471" y="360144"/>
                  </a:cubicBezTo>
                  <a:lnTo>
                    <a:pt x="11050471" y="4186739"/>
                  </a:lnTo>
                  <a:lnTo>
                    <a:pt x="11567444" y="4186739"/>
                  </a:lnTo>
                  <a:cubicBezTo>
                    <a:pt x="11681342" y="4186739"/>
                    <a:pt x="11773674" y="4279071"/>
                    <a:pt x="11773674" y="4392969"/>
                  </a:cubicBezTo>
                  <a:lnTo>
                    <a:pt x="11773674" y="4640911"/>
                  </a:lnTo>
                  <a:cubicBezTo>
                    <a:pt x="11773674" y="4754809"/>
                    <a:pt x="11681342" y="4847141"/>
                    <a:pt x="11567444" y="4847141"/>
                  </a:cubicBezTo>
                  <a:lnTo>
                    <a:pt x="11050471" y="4847141"/>
                  </a:lnTo>
                  <a:lnTo>
                    <a:pt x="11050471" y="5915240"/>
                  </a:lnTo>
                  <a:cubicBezTo>
                    <a:pt x="11050471" y="6114142"/>
                    <a:pt x="10889229" y="6275384"/>
                    <a:pt x="10690327" y="6275384"/>
                  </a:cubicBezTo>
                  <a:lnTo>
                    <a:pt x="360144" y="6275384"/>
                  </a:lnTo>
                  <a:cubicBezTo>
                    <a:pt x="161242" y="6275384"/>
                    <a:pt x="0" y="6114142"/>
                    <a:pt x="0" y="5915240"/>
                  </a:cubicBezTo>
                  <a:lnTo>
                    <a:pt x="0" y="360144"/>
                  </a:lnTo>
                  <a:cubicBezTo>
                    <a:pt x="0" y="161242"/>
                    <a:pt x="161242" y="0"/>
                    <a:pt x="360144" y="0"/>
                  </a:cubicBezTo>
                  <a:close/>
                </a:path>
              </a:pathLst>
            </a:custGeom>
            <a:solidFill>
              <a:srgbClr val="EAB7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DD105A3-0684-4B7D-8763-0AC857C11190}"/>
                </a:ext>
              </a:extLst>
            </p:cNvPr>
            <p:cNvSpPr txBox="1"/>
            <p:nvPr/>
          </p:nvSpPr>
          <p:spPr>
            <a:xfrm>
              <a:off x="837366" y="4466009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BAB</a:t>
              </a:r>
            </a:p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xmlns="" id="{F8980F4A-B7F4-4AEE-9F5C-46A91B959B3D}"/>
              </a:ext>
            </a:extLst>
          </p:cNvPr>
          <p:cNvGrpSpPr/>
          <p:nvPr/>
        </p:nvGrpSpPr>
        <p:grpSpPr>
          <a:xfrm>
            <a:off x="-10310033" y="313438"/>
            <a:ext cx="11787922" cy="6261100"/>
            <a:chOff x="-10310033" y="313438"/>
            <a:chExt cx="11787922" cy="62611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329E327-3B2C-4093-8A27-9902EBC3CC2D}"/>
                </a:ext>
              </a:extLst>
            </p:cNvPr>
            <p:cNvSpPr/>
            <p:nvPr/>
          </p:nvSpPr>
          <p:spPr>
            <a:xfrm>
              <a:off x="-10310033" y="313438"/>
              <a:ext cx="11756356" cy="6261100"/>
            </a:xfrm>
            <a:custGeom>
              <a:avLst/>
              <a:gdLst>
                <a:gd name="connsiteX0" fmla="*/ 383117 w 11756356"/>
                <a:gd name="connsiteY0" fmla="*/ 0 h 6261100"/>
                <a:gd name="connsiteX1" fmla="*/ 10665883 w 11756356"/>
                <a:gd name="connsiteY1" fmla="*/ 0 h 6261100"/>
                <a:gd name="connsiteX2" fmla="*/ 11049000 w 11756356"/>
                <a:gd name="connsiteY2" fmla="*/ 383117 h 6261100"/>
                <a:gd name="connsiteX3" fmla="*/ 11049000 w 11756356"/>
                <a:gd name="connsiteY3" fmla="*/ 5186714 h 6261100"/>
                <a:gd name="connsiteX4" fmla="*/ 11563120 w 11756356"/>
                <a:gd name="connsiteY4" fmla="*/ 5186714 h 6261100"/>
                <a:gd name="connsiteX5" fmla="*/ 11756356 w 11756356"/>
                <a:gd name="connsiteY5" fmla="*/ 5379950 h 6261100"/>
                <a:gd name="connsiteX6" fmla="*/ 11756356 w 11756356"/>
                <a:gd name="connsiteY6" fmla="*/ 5660845 h 6261100"/>
                <a:gd name="connsiteX7" fmla="*/ 11563120 w 11756356"/>
                <a:gd name="connsiteY7" fmla="*/ 5854081 h 6261100"/>
                <a:gd name="connsiteX8" fmla="*/ 11049000 w 11756356"/>
                <a:gd name="connsiteY8" fmla="*/ 5854081 h 6261100"/>
                <a:gd name="connsiteX9" fmla="*/ 11049000 w 11756356"/>
                <a:gd name="connsiteY9" fmla="*/ 5877983 h 6261100"/>
                <a:gd name="connsiteX10" fmla="*/ 10665883 w 11756356"/>
                <a:gd name="connsiteY10" fmla="*/ 6261100 h 6261100"/>
                <a:gd name="connsiteX11" fmla="*/ 383117 w 11756356"/>
                <a:gd name="connsiteY11" fmla="*/ 6261100 h 6261100"/>
                <a:gd name="connsiteX12" fmla="*/ 0 w 11756356"/>
                <a:gd name="connsiteY12" fmla="*/ 5877983 h 6261100"/>
                <a:gd name="connsiteX13" fmla="*/ 0 w 11756356"/>
                <a:gd name="connsiteY13" fmla="*/ 383117 h 6261100"/>
                <a:gd name="connsiteX14" fmla="*/ 383117 w 11756356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6356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5186714"/>
                  </a:lnTo>
                  <a:lnTo>
                    <a:pt x="11563120" y="5186714"/>
                  </a:lnTo>
                  <a:cubicBezTo>
                    <a:pt x="11669841" y="5186714"/>
                    <a:pt x="11756356" y="5273229"/>
                    <a:pt x="11756356" y="5379950"/>
                  </a:cubicBezTo>
                  <a:lnTo>
                    <a:pt x="11756356" y="5660845"/>
                  </a:lnTo>
                  <a:cubicBezTo>
                    <a:pt x="11756356" y="5767566"/>
                    <a:pt x="11669841" y="5854081"/>
                    <a:pt x="11563120" y="5854081"/>
                  </a:cubicBezTo>
                  <a:lnTo>
                    <a:pt x="11049000" y="5854081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FFE79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CA326A3-4EAC-4B5F-A79D-FD2EE440F997}"/>
                </a:ext>
              </a:extLst>
            </p:cNvPr>
            <p:cNvSpPr txBox="1"/>
            <p:nvPr/>
          </p:nvSpPr>
          <p:spPr>
            <a:xfrm>
              <a:off x="557524" y="5494974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vi</a:t>
              </a:r>
              <a:endParaRPr lang="en-US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13377" name="Rectangle 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349" name="Group 37"/>
          <p:cNvGrpSpPr>
            <a:grpSpLocks/>
          </p:cNvGrpSpPr>
          <p:nvPr/>
        </p:nvGrpSpPr>
        <p:grpSpPr bwMode="auto">
          <a:xfrm>
            <a:off x="4037428" y="886264"/>
            <a:ext cx="3114675" cy="1927225"/>
            <a:chOff x="0" y="0"/>
            <a:chExt cx="4904" cy="3036"/>
          </a:xfrm>
        </p:grpSpPr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7" y="7"/>
              <a:ext cx="4889" cy="3022"/>
            </a:xfrm>
            <a:prstGeom prst="rect">
              <a:avLst/>
            </a:prstGeom>
            <a:noFill/>
            <a:ln w="9144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5" name="Freeform 63"/>
            <p:cNvSpPr>
              <a:spLocks/>
            </p:cNvSpPr>
            <p:nvPr/>
          </p:nvSpPr>
          <p:spPr bwMode="auto">
            <a:xfrm>
              <a:off x="880" y="1027"/>
              <a:ext cx="204" cy="819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207"/>
                </a:cxn>
                <a:cxn ang="0">
                  <a:pos x="0" y="819"/>
                </a:cxn>
                <a:cxn ang="0">
                  <a:pos x="204" y="615"/>
                </a:cxn>
                <a:cxn ang="0">
                  <a:pos x="204" y="0"/>
                </a:cxn>
              </a:cxnLst>
              <a:rect l="0" t="0" r="r" b="b"/>
              <a:pathLst>
                <a:path w="204" h="819">
                  <a:moveTo>
                    <a:pt x="204" y="0"/>
                  </a:moveTo>
                  <a:lnTo>
                    <a:pt x="0" y="207"/>
                  </a:lnTo>
                  <a:lnTo>
                    <a:pt x="0" y="819"/>
                  </a:lnTo>
                  <a:lnTo>
                    <a:pt x="204" y="61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CDCD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4" name="AutoShape 62"/>
            <p:cNvSpPr>
              <a:spLocks/>
            </p:cNvSpPr>
            <p:nvPr/>
          </p:nvSpPr>
          <p:spPr bwMode="auto">
            <a:xfrm>
              <a:off x="16" y="1027"/>
              <a:ext cx="1068" cy="819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207"/>
                </a:cxn>
                <a:cxn ang="0">
                  <a:pos x="0" y="819"/>
                </a:cxn>
                <a:cxn ang="0">
                  <a:pos x="864" y="819"/>
                </a:cxn>
                <a:cxn ang="0">
                  <a:pos x="1068" y="615"/>
                </a:cxn>
                <a:cxn ang="0">
                  <a:pos x="1068" y="0"/>
                </a:cxn>
                <a:cxn ang="0">
                  <a:pos x="204" y="0"/>
                </a:cxn>
                <a:cxn ang="0">
                  <a:pos x="0" y="207"/>
                </a:cxn>
                <a:cxn ang="0">
                  <a:pos x="864" y="207"/>
                </a:cxn>
                <a:cxn ang="0">
                  <a:pos x="1068" y="0"/>
                </a:cxn>
                <a:cxn ang="0">
                  <a:pos x="864" y="207"/>
                </a:cxn>
                <a:cxn ang="0">
                  <a:pos x="864" y="819"/>
                </a:cxn>
              </a:cxnLst>
              <a:rect l="0" t="0" r="r" b="b"/>
              <a:pathLst>
                <a:path w="1068" h="819">
                  <a:moveTo>
                    <a:pt x="204" y="0"/>
                  </a:moveTo>
                  <a:lnTo>
                    <a:pt x="0" y="207"/>
                  </a:lnTo>
                  <a:lnTo>
                    <a:pt x="0" y="819"/>
                  </a:lnTo>
                  <a:lnTo>
                    <a:pt x="864" y="819"/>
                  </a:lnTo>
                  <a:lnTo>
                    <a:pt x="1068" y="615"/>
                  </a:lnTo>
                  <a:lnTo>
                    <a:pt x="1068" y="0"/>
                  </a:lnTo>
                  <a:lnTo>
                    <a:pt x="204" y="0"/>
                  </a:lnTo>
                  <a:close/>
                  <a:moveTo>
                    <a:pt x="0" y="207"/>
                  </a:moveTo>
                  <a:lnTo>
                    <a:pt x="864" y="207"/>
                  </a:lnTo>
                  <a:lnTo>
                    <a:pt x="1068" y="0"/>
                  </a:lnTo>
                  <a:moveTo>
                    <a:pt x="864" y="207"/>
                  </a:moveTo>
                  <a:lnTo>
                    <a:pt x="864" y="819"/>
                  </a:lnTo>
                </a:path>
              </a:pathLst>
            </a:custGeom>
            <a:noFill/>
            <a:ln w="914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3" name="Freeform 61"/>
            <p:cNvSpPr>
              <a:spLocks/>
            </p:cNvSpPr>
            <p:nvPr/>
          </p:nvSpPr>
          <p:spPr bwMode="auto">
            <a:xfrm>
              <a:off x="844" y="1027"/>
              <a:ext cx="1068" cy="819"/>
            </a:xfrm>
            <a:custGeom>
              <a:avLst/>
              <a:gdLst/>
              <a:ahLst/>
              <a:cxnLst>
                <a:cxn ang="0">
                  <a:pos x="1068" y="0"/>
                </a:cxn>
                <a:cxn ang="0">
                  <a:pos x="204" y="0"/>
                </a:cxn>
                <a:cxn ang="0">
                  <a:pos x="0" y="207"/>
                </a:cxn>
                <a:cxn ang="0">
                  <a:pos x="0" y="819"/>
                </a:cxn>
                <a:cxn ang="0">
                  <a:pos x="864" y="819"/>
                </a:cxn>
                <a:cxn ang="0">
                  <a:pos x="1068" y="615"/>
                </a:cxn>
                <a:cxn ang="0">
                  <a:pos x="1068" y="0"/>
                </a:cxn>
              </a:cxnLst>
              <a:rect l="0" t="0" r="r" b="b"/>
              <a:pathLst>
                <a:path w="1068" h="819">
                  <a:moveTo>
                    <a:pt x="1068" y="0"/>
                  </a:moveTo>
                  <a:lnTo>
                    <a:pt x="204" y="0"/>
                  </a:lnTo>
                  <a:lnTo>
                    <a:pt x="0" y="207"/>
                  </a:lnTo>
                  <a:lnTo>
                    <a:pt x="0" y="819"/>
                  </a:lnTo>
                  <a:lnTo>
                    <a:pt x="864" y="819"/>
                  </a:lnTo>
                  <a:lnTo>
                    <a:pt x="1068" y="615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2" name="Freeform 60"/>
            <p:cNvSpPr>
              <a:spLocks/>
            </p:cNvSpPr>
            <p:nvPr/>
          </p:nvSpPr>
          <p:spPr bwMode="auto">
            <a:xfrm>
              <a:off x="1708" y="1027"/>
              <a:ext cx="204" cy="819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207"/>
                </a:cxn>
                <a:cxn ang="0">
                  <a:pos x="0" y="819"/>
                </a:cxn>
                <a:cxn ang="0">
                  <a:pos x="204" y="615"/>
                </a:cxn>
                <a:cxn ang="0">
                  <a:pos x="204" y="0"/>
                </a:cxn>
              </a:cxnLst>
              <a:rect l="0" t="0" r="r" b="b"/>
              <a:pathLst>
                <a:path w="204" h="819">
                  <a:moveTo>
                    <a:pt x="204" y="0"/>
                  </a:moveTo>
                  <a:lnTo>
                    <a:pt x="0" y="207"/>
                  </a:lnTo>
                  <a:lnTo>
                    <a:pt x="0" y="819"/>
                  </a:lnTo>
                  <a:lnTo>
                    <a:pt x="204" y="61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CDCD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1" name="AutoShape 59"/>
            <p:cNvSpPr>
              <a:spLocks/>
            </p:cNvSpPr>
            <p:nvPr/>
          </p:nvSpPr>
          <p:spPr bwMode="auto">
            <a:xfrm>
              <a:off x="844" y="1027"/>
              <a:ext cx="1068" cy="819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207"/>
                </a:cxn>
                <a:cxn ang="0">
                  <a:pos x="0" y="819"/>
                </a:cxn>
                <a:cxn ang="0">
                  <a:pos x="864" y="819"/>
                </a:cxn>
                <a:cxn ang="0">
                  <a:pos x="1068" y="615"/>
                </a:cxn>
                <a:cxn ang="0">
                  <a:pos x="1068" y="0"/>
                </a:cxn>
                <a:cxn ang="0">
                  <a:pos x="204" y="0"/>
                </a:cxn>
                <a:cxn ang="0">
                  <a:pos x="0" y="207"/>
                </a:cxn>
                <a:cxn ang="0">
                  <a:pos x="864" y="207"/>
                </a:cxn>
                <a:cxn ang="0">
                  <a:pos x="1068" y="0"/>
                </a:cxn>
                <a:cxn ang="0">
                  <a:pos x="864" y="207"/>
                </a:cxn>
                <a:cxn ang="0">
                  <a:pos x="864" y="819"/>
                </a:cxn>
              </a:cxnLst>
              <a:rect l="0" t="0" r="r" b="b"/>
              <a:pathLst>
                <a:path w="1068" h="819">
                  <a:moveTo>
                    <a:pt x="204" y="0"/>
                  </a:moveTo>
                  <a:lnTo>
                    <a:pt x="0" y="207"/>
                  </a:lnTo>
                  <a:lnTo>
                    <a:pt x="0" y="819"/>
                  </a:lnTo>
                  <a:lnTo>
                    <a:pt x="864" y="819"/>
                  </a:lnTo>
                  <a:lnTo>
                    <a:pt x="1068" y="615"/>
                  </a:lnTo>
                  <a:lnTo>
                    <a:pt x="1068" y="0"/>
                  </a:lnTo>
                  <a:lnTo>
                    <a:pt x="204" y="0"/>
                  </a:lnTo>
                  <a:close/>
                  <a:moveTo>
                    <a:pt x="0" y="207"/>
                  </a:moveTo>
                  <a:lnTo>
                    <a:pt x="864" y="207"/>
                  </a:lnTo>
                  <a:lnTo>
                    <a:pt x="1068" y="0"/>
                  </a:lnTo>
                  <a:moveTo>
                    <a:pt x="864" y="207"/>
                  </a:moveTo>
                  <a:lnTo>
                    <a:pt x="864" y="819"/>
                  </a:lnTo>
                </a:path>
              </a:pathLst>
            </a:custGeom>
            <a:noFill/>
            <a:ln w="914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0" name="Freeform 58"/>
            <p:cNvSpPr>
              <a:spLocks/>
            </p:cNvSpPr>
            <p:nvPr/>
          </p:nvSpPr>
          <p:spPr bwMode="auto">
            <a:xfrm>
              <a:off x="1672" y="1027"/>
              <a:ext cx="1068" cy="819"/>
            </a:xfrm>
            <a:custGeom>
              <a:avLst/>
              <a:gdLst/>
              <a:ahLst/>
              <a:cxnLst>
                <a:cxn ang="0">
                  <a:pos x="1068" y="0"/>
                </a:cxn>
                <a:cxn ang="0">
                  <a:pos x="204" y="0"/>
                </a:cxn>
                <a:cxn ang="0">
                  <a:pos x="0" y="207"/>
                </a:cxn>
                <a:cxn ang="0">
                  <a:pos x="0" y="819"/>
                </a:cxn>
                <a:cxn ang="0">
                  <a:pos x="864" y="819"/>
                </a:cxn>
                <a:cxn ang="0">
                  <a:pos x="1068" y="615"/>
                </a:cxn>
                <a:cxn ang="0">
                  <a:pos x="1068" y="0"/>
                </a:cxn>
              </a:cxnLst>
              <a:rect l="0" t="0" r="r" b="b"/>
              <a:pathLst>
                <a:path w="1068" h="819">
                  <a:moveTo>
                    <a:pt x="1068" y="0"/>
                  </a:moveTo>
                  <a:lnTo>
                    <a:pt x="204" y="0"/>
                  </a:lnTo>
                  <a:lnTo>
                    <a:pt x="0" y="207"/>
                  </a:lnTo>
                  <a:lnTo>
                    <a:pt x="0" y="819"/>
                  </a:lnTo>
                  <a:lnTo>
                    <a:pt x="864" y="819"/>
                  </a:lnTo>
                  <a:lnTo>
                    <a:pt x="1068" y="615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9" name="Freeform 57"/>
            <p:cNvSpPr>
              <a:spLocks/>
            </p:cNvSpPr>
            <p:nvPr/>
          </p:nvSpPr>
          <p:spPr bwMode="auto">
            <a:xfrm>
              <a:off x="2536" y="1027"/>
              <a:ext cx="204" cy="819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207"/>
                </a:cxn>
                <a:cxn ang="0">
                  <a:pos x="0" y="819"/>
                </a:cxn>
                <a:cxn ang="0">
                  <a:pos x="204" y="615"/>
                </a:cxn>
                <a:cxn ang="0">
                  <a:pos x="204" y="0"/>
                </a:cxn>
              </a:cxnLst>
              <a:rect l="0" t="0" r="r" b="b"/>
              <a:pathLst>
                <a:path w="204" h="819">
                  <a:moveTo>
                    <a:pt x="204" y="0"/>
                  </a:moveTo>
                  <a:lnTo>
                    <a:pt x="0" y="207"/>
                  </a:lnTo>
                  <a:lnTo>
                    <a:pt x="0" y="819"/>
                  </a:lnTo>
                  <a:lnTo>
                    <a:pt x="204" y="61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CDCD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8" name="AutoShape 56"/>
            <p:cNvSpPr>
              <a:spLocks/>
            </p:cNvSpPr>
            <p:nvPr/>
          </p:nvSpPr>
          <p:spPr bwMode="auto">
            <a:xfrm>
              <a:off x="1672" y="1027"/>
              <a:ext cx="1068" cy="819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207"/>
                </a:cxn>
                <a:cxn ang="0">
                  <a:pos x="0" y="819"/>
                </a:cxn>
                <a:cxn ang="0">
                  <a:pos x="864" y="819"/>
                </a:cxn>
                <a:cxn ang="0">
                  <a:pos x="1068" y="615"/>
                </a:cxn>
                <a:cxn ang="0">
                  <a:pos x="1068" y="0"/>
                </a:cxn>
                <a:cxn ang="0">
                  <a:pos x="204" y="0"/>
                </a:cxn>
                <a:cxn ang="0">
                  <a:pos x="0" y="207"/>
                </a:cxn>
                <a:cxn ang="0">
                  <a:pos x="864" y="207"/>
                </a:cxn>
                <a:cxn ang="0">
                  <a:pos x="1068" y="0"/>
                </a:cxn>
                <a:cxn ang="0">
                  <a:pos x="864" y="207"/>
                </a:cxn>
                <a:cxn ang="0">
                  <a:pos x="864" y="819"/>
                </a:cxn>
              </a:cxnLst>
              <a:rect l="0" t="0" r="r" b="b"/>
              <a:pathLst>
                <a:path w="1068" h="819">
                  <a:moveTo>
                    <a:pt x="204" y="0"/>
                  </a:moveTo>
                  <a:lnTo>
                    <a:pt x="0" y="207"/>
                  </a:lnTo>
                  <a:lnTo>
                    <a:pt x="0" y="819"/>
                  </a:lnTo>
                  <a:lnTo>
                    <a:pt x="864" y="819"/>
                  </a:lnTo>
                  <a:lnTo>
                    <a:pt x="1068" y="615"/>
                  </a:lnTo>
                  <a:lnTo>
                    <a:pt x="1068" y="0"/>
                  </a:lnTo>
                  <a:lnTo>
                    <a:pt x="204" y="0"/>
                  </a:lnTo>
                  <a:close/>
                  <a:moveTo>
                    <a:pt x="0" y="207"/>
                  </a:moveTo>
                  <a:lnTo>
                    <a:pt x="864" y="207"/>
                  </a:lnTo>
                  <a:lnTo>
                    <a:pt x="1068" y="0"/>
                  </a:lnTo>
                  <a:moveTo>
                    <a:pt x="864" y="207"/>
                  </a:moveTo>
                  <a:lnTo>
                    <a:pt x="864" y="819"/>
                  </a:lnTo>
                </a:path>
              </a:pathLst>
            </a:custGeom>
            <a:noFill/>
            <a:ln w="914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7" name="Freeform 55"/>
            <p:cNvSpPr>
              <a:spLocks/>
            </p:cNvSpPr>
            <p:nvPr/>
          </p:nvSpPr>
          <p:spPr bwMode="auto">
            <a:xfrm>
              <a:off x="2500" y="1027"/>
              <a:ext cx="1068" cy="819"/>
            </a:xfrm>
            <a:custGeom>
              <a:avLst/>
              <a:gdLst/>
              <a:ahLst/>
              <a:cxnLst>
                <a:cxn ang="0">
                  <a:pos x="1068" y="0"/>
                </a:cxn>
                <a:cxn ang="0">
                  <a:pos x="204" y="0"/>
                </a:cxn>
                <a:cxn ang="0">
                  <a:pos x="0" y="207"/>
                </a:cxn>
                <a:cxn ang="0">
                  <a:pos x="0" y="819"/>
                </a:cxn>
                <a:cxn ang="0">
                  <a:pos x="864" y="819"/>
                </a:cxn>
                <a:cxn ang="0">
                  <a:pos x="1068" y="615"/>
                </a:cxn>
                <a:cxn ang="0">
                  <a:pos x="1068" y="0"/>
                </a:cxn>
              </a:cxnLst>
              <a:rect l="0" t="0" r="r" b="b"/>
              <a:pathLst>
                <a:path w="1068" h="819">
                  <a:moveTo>
                    <a:pt x="1068" y="0"/>
                  </a:moveTo>
                  <a:lnTo>
                    <a:pt x="204" y="0"/>
                  </a:lnTo>
                  <a:lnTo>
                    <a:pt x="0" y="207"/>
                  </a:lnTo>
                  <a:lnTo>
                    <a:pt x="0" y="819"/>
                  </a:lnTo>
                  <a:lnTo>
                    <a:pt x="864" y="819"/>
                  </a:lnTo>
                  <a:lnTo>
                    <a:pt x="1068" y="615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6" name="Freeform 54"/>
            <p:cNvSpPr>
              <a:spLocks/>
            </p:cNvSpPr>
            <p:nvPr/>
          </p:nvSpPr>
          <p:spPr bwMode="auto">
            <a:xfrm>
              <a:off x="3364" y="1027"/>
              <a:ext cx="204" cy="819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207"/>
                </a:cxn>
                <a:cxn ang="0">
                  <a:pos x="0" y="819"/>
                </a:cxn>
                <a:cxn ang="0">
                  <a:pos x="204" y="615"/>
                </a:cxn>
                <a:cxn ang="0">
                  <a:pos x="204" y="0"/>
                </a:cxn>
              </a:cxnLst>
              <a:rect l="0" t="0" r="r" b="b"/>
              <a:pathLst>
                <a:path w="204" h="819">
                  <a:moveTo>
                    <a:pt x="204" y="0"/>
                  </a:moveTo>
                  <a:lnTo>
                    <a:pt x="0" y="207"/>
                  </a:lnTo>
                  <a:lnTo>
                    <a:pt x="0" y="819"/>
                  </a:lnTo>
                  <a:lnTo>
                    <a:pt x="204" y="61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CDCD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5" name="AutoShape 53"/>
            <p:cNvSpPr>
              <a:spLocks/>
            </p:cNvSpPr>
            <p:nvPr/>
          </p:nvSpPr>
          <p:spPr bwMode="auto">
            <a:xfrm>
              <a:off x="2500" y="1027"/>
              <a:ext cx="1068" cy="819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207"/>
                </a:cxn>
                <a:cxn ang="0">
                  <a:pos x="0" y="819"/>
                </a:cxn>
                <a:cxn ang="0">
                  <a:pos x="864" y="819"/>
                </a:cxn>
                <a:cxn ang="0">
                  <a:pos x="1068" y="615"/>
                </a:cxn>
                <a:cxn ang="0">
                  <a:pos x="1068" y="0"/>
                </a:cxn>
                <a:cxn ang="0">
                  <a:pos x="204" y="0"/>
                </a:cxn>
                <a:cxn ang="0">
                  <a:pos x="0" y="207"/>
                </a:cxn>
                <a:cxn ang="0">
                  <a:pos x="864" y="207"/>
                </a:cxn>
                <a:cxn ang="0">
                  <a:pos x="1068" y="0"/>
                </a:cxn>
                <a:cxn ang="0">
                  <a:pos x="864" y="207"/>
                </a:cxn>
                <a:cxn ang="0">
                  <a:pos x="864" y="819"/>
                </a:cxn>
              </a:cxnLst>
              <a:rect l="0" t="0" r="r" b="b"/>
              <a:pathLst>
                <a:path w="1068" h="819">
                  <a:moveTo>
                    <a:pt x="204" y="0"/>
                  </a:moveTo>
                  <a:lnTo>
                    <a:pt x="0" y="207"/>
                  </a:lnTo>
                  <a:lnTo>
                    <a:pt x="0" y="819"/>
                  </a:lnTo>
                  <a:lnTo>
                    <a:pt x="864" y="819"/>
                  </a:lnTo>
                  <a:lnTo>
                    <a:pt x="1068" y="615"/>
                  </a:lnTo>
                  <a:lnTo>
                    <a:pt x="1068" y="0"/>
                  </a:lnTo>
                  <a:lnTo>
                    <a:pt x="204" y="0"/>
                  </a:lnTo>
                  <a:close/>
                  <a:moveTo>
                    <a:pt x="0" y="207"/>
                  </a:moveTo>
                  <a:lnTo>
                    <a:pt x="864" y="207"/>
                  </a:lnTo>
                  <a:lnTo>
                    <a:pt x="1068" y="0"/>
                  </a:lnTo>
                  <a:moveTo>
                    <a:pt x="864" y="207"/>
                  </a:moveTo>
                  <a:lnTo>
                    <a:pt x="864" y="819"/>
                  </a:lnTo>
                </a:path>
              </a:pathLst>
            </a:custGeom>
            <a:noFill/>
            <a:ln w="914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4" name="Freeform 52"/>
            <p:cNvSpPr>
              <a:spLocks/>
            </p:cNvSpPr>
            <p:nvPr/>
          </p:nvSpPr>
          <p:spPr bwMode="auto">
            <a:xfrm>
              <a:off x="3328" y="1027"/>
              <a:ext cx="1068" cy="819"/>
            </a:xfrm>
            <a:custGeom>
              <a:avLst/>
              <a:gdLst/>
              <a:ahLst/>
              <a:cxnLst>
                <a:cxn ang="0">
                  <a:pos x="1068" y="0"/>
                </a:cxn>
                <a:cxn ang="0">
                  <a:pos x="204" y="0"/>
                </a:cxn>
                <a:cxn ang="0">
                  <a:pos x="0" y="207"/>
                </a:cxn>
                <a:cxn ang="0">
                  <a:pos x="0" y="819"/>
                </a:cxn>
                <a:cxn ang="0">
                  <a:pos x="864" y="819"/>
                </a:cxn>
                <a:cxn ang="0">
                  <a:pos x="1068" y="615"/>
                </a:cxn>
                <a:cxn ang="0">
                  <a:pos x="1068" y="0"/>
                </a:cxn>
              </a:cxnLst>
              <a:rect l="0" t="0" r="r" b="b"/>
              <a:pathLst>
                <a:path w="1068" h="819">
                  <a:moveTo>
                    <a:pt x="1068" y="0"/>
                  </a:moveTo>
                  <a:lnTo>
                    <a:pt x="204" y="0"/>
                  </a:lnTo>
                  <a:lnTo>
                    <a:pt x="0" y="207"/>
                  </a:lnTo>
                  <a:lnTo>
                    <a:pt x="0" y="819"/>
                  </a:lnTo>
                  <a:lnTo>
                    <a:pt x="864" y="819"/>
                  </a:lnTo>
                  <a:lnTo>
                    <a:pt x="1068" y="615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3" name="Freeform 51"/>
            <p:cNvSpPr>
              <a:spLocks/>
            </p:cNvSpPr>
            <p:nvPr/>
          </p:nvSpPr>
          <p:spPr bwMode="auto">
            <a:xfrm>
              <a:off x="4192" y="1027"/>
              <a:ext cx="204" cy="819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207"/>
                </a:cxn>
                <a:cxn ang="0">
                  <a:pos x="0" y="819"/>
                </a:cxn>
                <a:cxn ang="0">
                  <a:pos x="204" y="615"/>
                </a:cxn>
                <a:cxn ang="0">
                  <a:pos x="204" y="0"/>
                </a:cxn>
              </a:cxnLst>
              <a:rect l="0" t="0" r="r" b="b"/>
              <a:pathLst>
                <a:path w="204" h="819">
                  <a:moveTo>
                    <a:pt x="204" y="0"/>
                  </a:moveTo>
                  <a:lnTo>
                    <a:pt x="0" y="207"/>
                  </a:lnTo>
                  <a:lnTo>
                    <a:pt x="0" y="819"/>
                  </a:lnTo>
                  <a:lnTo>
                    <a:pt x="204" y="61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CDCD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2" name="AutoShape 50"/>
            <p:cNvSpPr>
              <a:spLocks/>
            </p:cNvSpPr>
            <p:nvPr/>
          </p:nvSpPr>
          <p:spPr bwMode="auto">
            <a:xfrm>
              <a:off x="3328" y="1027"/>
              <a:ext cx="1068" cy="819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0" y="207"/>
                </a:cxn>
                <a:cxn ang="0">
                  <a:pos x="0" y="819"/>
                </a:cxn>
                <a:cxn ang="0">
                  <a:pos x="864" y="819"/>
                </a:cxn>
                <a:cxn ang="0">
                  <a:pos x="1068" y="615"/>
                </a:cxn>
                <a:cxn ang="0">
                  <a:pos x="1068" y="0"/>
                </a:cxn>
                <a:cxn ang="0">
                  <a:pos x="204" y="0"/>
                </a:cxn>
                <a:cxn ang="0">
                  <a:pos x="0" y="207"/>
                </a:cxn>
                <a:cxn ang="0">
                  <a:pos x="864" y="207"/>
                </a:cxn>
                <a:cxn ang="0">
                  <a:pos x="1068" y="0"/>
                </a:cxn>
                <a:cxn ang="0">
                  <a:pos x="864" y="207"/>
                </a:cxn>
                <a:cxn ang="0">
                  <a:pos x="864" y="819"/>
                </a:cxn>
              </a:cxnLst>
              <a:rect l="0" t="0" r="r" b="b"/>
              <a:pathLst>
                <a:path w="1068" h="819">
                  <a:moveTo>
                    <a:pt x="204" y="0"/>
                  </a:moveTo>
                  <a:lnTo>
                    <a:pt x="0" y="207"/>
                  </a:lnTo>
                  <a:lnTo>
                    <a:pt x="0" y="819"/>
                  </a:lnTo>
                  <a:lnTo>
                    <a:pt x="864" y="819"/>
                  </a:lnTo>
                  <a:lnTo>
                    <a:pt x="1068" y="615"/>
                  </a:lnTo>
                  <a:lnTo>
                    <a:pt x="1068" y="0"/>
                  </a:lnTo>
                  <a:lnTo>
                    <a:pt x="204" y="0"/>
                  </a:lnTo>
                  <a:close/>
                  <a:moveTo>
                    <a:pt x="0" y="207"/>
                  </a:moveTo>
                  <a:lnTo>
                    <a:pt x="864" y="207"/>
                  </a:lnTo>
                  <a:lnTo>
                    <a:pt x="1068" y="0"/>
                  </a:lnTo>
                  <a:moveTo>
                    <a:pt x="864" y="207"/>
                  </a:moveTo>
                  <a:lnTo>
                    <a:pt x="864" y="819"/>
                  </a:lnTo>
                </a:path>
              </a:pathLst>
            </a:custGeom>
            <a:noFill/>
            <a:ln w="914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1" name="AutoShape 49"/>
            <p:cNvSpPr>
              <a:spLocks/>
            </p:cNvSpPr>
            <p:nvPr/>
          </p:nvSpPr>
          <p:spPr bwMode="auto">
            <a:xfrm>
              <a:off x="811" y="391"/>
              <a:ext cx="3180" cy="639"/>
            </a:xfrm>
            <a:custGeom>
              <a:avLst/>
              <a:gdLst/>
              <a:ahLst/>
              <a:cxnLst>
                <a:cxn ang="0">
                  <a:pos x="1807" y="5"/>
                </a:cxn>
                <a:cxn ang="0">
                  <a:pos x="1805" y="0"/>
                </a:cxn>
                <a:cxn ang="0">
                  <a:pos x="1800" y="0"/>
                </a:cxn>
                <a:cxn ang="0">
                  <a:pos x="114" y="505"/>
                </a:cxn>
                <a:cxn ang="0">
                  <a:pos x="99" y="454"/>
                </a:cxn>
                <a:cxn ang="0">
                  <a:pos x="0" y="547"/>
                </a:cxn>
                <a:cxn ang="0">
                  <a:pos x="132" y="569"/>
                </a:cxn>
                <a:cxn ang="0">
                  <a:pos x="120" y="526"/>
                </a:cxn>
                <a:cxn ang="0">
                  <a:pos x="118" y="520"/>
                </a:cxn>
                <a:cxn ang="0">
                  <a:pos x="1803" y="15"/>
                </a:cxn>
                <a:cxn ang="0">
                  <a:pos x="1807" y="10"/>
                </a:cxn>
                <a:cxn ang="0">
                  <a:pos x="1807" y="5"/>
                </a:cxn>
                <a:cxn ang="0">
                  <a:pos x="1853" y="5"/>
                </a:cxn>
                <a:cxn ang="0">
                  <a:pos x="1851" y="0"/>
                </a:cxn>
                <a:cxn ang="0">
                  <a:pos x="1843" y="0"/>
                </a:cxn>
                <a:cxn ang="0">
                  <a:pos x="1841" y="1"/>
                </a:cxn>
                <a:cxn ang="0">
                  <a:pos x="1839" y="0"/>
                </a:cxn>
                <a:cxn ang="0">
                  <a:pos x="1834" y="0"/>
                </a:cxn>
                <a:cxn ang="0">
                  <a:pos x="869" y="500"/>
                </a:cxn>
                <a:cxn ang="0">
                  <a:pos x="845" y="454"/>
                </a:cxn>
                <a:cxn ang="0">
                  <a:pos x="766" y="562"/>
                </a:cxn>
                <a:cxn ang="0">
                  <a:pos x="900" y="559"/>
                </a:cxn>
                <a:cxn ang="0">
                  <a:pos x="881" y="523"/>
                </a:cxn>
                <a:cxn ang="0">
                  <a:pos x="877" y="514"/>
                </a:cxn>
                <a:cxn ang="0">
                  <a:pos x="1828" y="21"/>
                </a:cxn>
                <a:cxn ang="0">
                  <a:pos x="1584" y="454"/>
                </a:cxn>
                <a:cxn ang="0">
                  <a:pos x="1539" y="427"/>
                </a:cxn>
                <a:cxn ang="0">
                  <a:pos x="1531" y="562"/>
                </a:cxn>
                <a:cxn ang="0">
                  <a:pos x="1642" y="487"/>
                </a:cxn>
                <a:cxn ang="0">
                  <a:pos x="1634" y="483"/>
                </a:cxn>
                <a:cxn ang="0">
                  <a:pos x="1596" y="461"/>
                </a:cxn>
                <a:cxn ang="0">
                  <a:pos x="1853" y="10"/>
                </a:cxn>
                <a:cxn ang="0">
                  <a:pos x="1853" y="5"/>
                </a:cxn>
                <a:cxn ang="0">
                  <a:pos x="2326" y="636"/>
                </a:cxn>
                <a:cxn ang="0">
                  <a:pos x="2314" y="562"/>
                </a:cxn>
                <a:cxn ang="0">
                  <a:pos x="2304" y="504"/>
                </a:cxn>
                <a:cxn ang="0">
                  <a:pos x="2261" y="535"/>
                </a:cxn>
                <a:cxn ang="0">
                  <a:pos x="1882" y="3"/>
                </a:cxn>
                <a:cxn ang="0">
                  <a:pos x="1877" y="0"/>
                </a:cxn>
                <a:cxn ang="0">
                  <a:pos x="1872" y="0"/>
                </a:cxn>
                <a:cxn ang="0">
                  <a:pos x="1870" y="5"/>
                </a:cxn>
                <a:cxn ang="0">
                  <a:pos x="1870" y="12"/>
                </a:cxn>
                <a:cxn ang="0">
                  <a:pos x="2250" y="544"/>
                </a:cxn>
                <a:cxn ang="0">
                  <a:pos x="2208" y="574"/>
                </a:cxn>
                <a:cxn ang="0">
                  <a:pos x="2326" y="636"/>
                </a:cxn>
                <a:cxn ang="0">
                  <a:pos x="3180" y="636"/>
                </a:cxn>
                <a:cxn ang="0">
                  <a:pos x="3152" y="600"/>
                </a:cxn>
                <a:cxn ang="0">
                  <a:pos x="3099" y="531"/>
                </a:cxn>
                <a:cxn ang="0">
                  <a:pos x="3077" y="578"/>
                </a:cxn>
                <a:cxn ang="0">
                  <a:pos x="1911" y="15"/>
                </a:cxn>
                <a:cxn ang="0">
                  <a:pos x="1903" y="15"/>
                </a:cxn>
                <a:cxn ang="0">
                  <a:pos x="1899" y="19"/>
                </a:cxn>
                <a:cxn ang="0">
                  <a:pos x="1899" y="24"/>
                </a:cxn>
                <a:cxn ang="0">
                  <a:pos x="1903" y="29"/>
                </a:cxn>
                <a:cxn ang="0">
                  <a:pos x="3070" y="591"/>
                </a:cxn>
                <a:cxn ang="0">
                  <a:pos x="3048" y="639"/>
                </a:cxn>
                <a:cxn ang="0">
                  <a:pos x="3180" y="636"/>
                </a:cxn>
              </a:cxnLst>
              <a:rect l="0" t="0" r="r" b="b"/>
              <a:pathLst>
                <a:path w="3180" h="639">
                  <a:moveTo>
                    <a:pt x="1807" y="5"/>
                  </a:moveTo>
                  <a:lnTo>
                    <a:pt x="1805" y="0"/>
                  </a:lnTo>
                  <a:lnTo>
                    <a:pt x="1800" y="0"/>
                  </a:lnTo>
                  <a:lnTo>
                    <a:pt x="114" y="505"/>
                  </a:lnTo>
                  <a:lnTo>
                    <a:pt x="99" y="454"/>
                  </a:lnTo>
                  <a:lnTo>
                    <a:pt x="0" y="547"/>
                  </a:lnTo>
                  <a:lnTo>
                    <a:pt x="132" y="569"/>
                  </a:lnTo>
                  <a:lnTo>
                    <a:pt x="120" y="526"/>
                  </a:lnTo>
                  <a:lnTo>
                    <a:pt x="118" y="520"/>
                  </a:lnTo>
                  <a:lnTo>
                    <a:pt x="1803" y="15"/>
                  </a:lnTo>
                  <a:lnTo>
                    <a:pt x="1807" y="10"/>
                  </a:lnTo>
                  <a:lnTo>
                    <a:pt x="1807" y="5"/>
                  </a:lnTo>
                  <a:close/>
                  <a:moveTo>
                    <a:pt x="1853" y="5"/>
                  </a:moveTo>
                  <a:lnTo>
                    <a:pt x="1851" y="0"/>
                  </a:lnTo>
                  <a:lnTo>
                    <a:pt x="1843" y="0"/>
                  </a:lnTo>
                  <a:lnTo>
                    <a:pt x="1841" y="1"/>
                  </a:lnTo>
                  <a:lnTo>
                    <a:pt x="1839" y="0"/>
                  </a:lnTo>
                  <a:lnTo>
                    <a:pt x="1834" y="0"/>
                  </a:lnTo>
                  <a:lnTo>
                    <a:pt x="869" y="500"/>
                  </a:lnTo>
                  <a:lnTo>
                    <a:pt x="845" y="454"/>
                  </a:lnTo>
                  <a:lnTo>
                    <a:pt x="766" y="562"/>
                  </a:lnTo>
                  <a:lnTo>
                    <a:pt x="900" y="559"/>
                  </a:lnTo>
                  <a:lnTo>
                    <a:pt x="881" y="523"/>
                  </a:lnTo>
                  <a:lnTo>
                    <a:pt x="877" y="514"/>
                  </a:lnTo>
                  <a:lnTo>
                    <a:pt x="1828" y="21"/>
                  </a:lnTo>
                  <a:lnTo>
                    <a:pt x="1584" y="454"/>
                  </a:lnTo>
                  <a:lnTo>
                    <a:pt x="1539" y="427"/>
                  </a:lnTo>
                  <a:lnTo>
                    <a:pt x="1531" y="562"/>
                  </a:lnTo>
                  <a:lnTo>
                    <a:pt x="1642" y="487"/>
                  </a:lnTo>
                  <a:lnTo>
                    <a:pt x="1634" y="483"/>
                  </a:lnTo>
                  <a:lnTo>
                    <a:pt x="1596" y="461"/>
                  </a:lnTo>
                  <a:lnTo>
                    <a:pt x="1853" y="10"/>
                  </a:lnTo>
                  <a:lnTo>
                    <a:pt x="1853" y="5"/>
                  </a:lnTo>
                  <a:close/>
                  <a:moveTo>
                    <a:pt x="2326" y="636"/>
                  </a:moveTo>
                  <a:lnTo>
                    <a:pt x="2314" y="562"/>
                  </a:lnTo>
                  <a:lnTo>
                    <a:pt x="2304" y="504"/>
                  </a:lnTo>
                  <a:lnTo>
                    <a:pt x="2261" y="535"/>
                  </a:lnTo>
                  <a:lnTo>
                    <a:pt x="1882" y="3"/>
                  </a:lnTo>
                  <a:lnTo>
                    <a:pt x="1877" y="0"/>
                  </a:lnTo>
                  <a:lnTo>
                    <a:pt x="1872" y="0"/>
                  </a:lnTo>
                  <a:lnTo>
                    <a:pt x="1870" y="5"/>
                  </a:lnTo>
                  <a:lnTo>
                    <a:pt x="1870" y="12"/>
                  </a:lnTo>
                  <a:lnTo>
                    <a:pt x="2250" y="544"/>
                  </a:lnTo>
                  <a:lnTo>
                    <a:pt x="2208" y="574"/>
                  </a:lnTo>
                  <a:lnTo>
                    <a:pt x="2326" y="636"/>
                  </a:lnTo>
                  <a:close/>
                  <a:moveTo>
                    <a:pt x="3180" y="636"/>
                  </a:moveTo>
                  <a:lnTo>
                    <a:pt x="3152" y="600"/>
                  </a:lnTo>
                  <a:lnTo>
                    <a:pt x="3099" y="531"/>
                  </a:lnTo>
                  <a:lnTo>
                    <a:pt x="3077" y="578"/>
                  </a:lnTo>
                  <a:lnTo>
                    <a:pt x="1911" y="15"/>
                  </a:lnTo>
                  <a:lnTo>
                    <a:pt x="1903" y="15"/>
                  </a:lnTo>
                  <a:lnTo>
                    <a:pt x="1899" y="19"/>
                  </a:lnTo>
                  <a:lnTo>
                    <a:pt x="1899" y="24"/>
                  </a:lnTo>
                  <a:lnTo>
                    <a:pt x="1903" y="29"/>
                  </a:lnTo>
                  <a:lnTo>
                    <a:pt x="3070" y="591"/>
                  </a:lnTo>
                  <a:lnTo>
                    <a:pt x="3048" y="639"/>
                  </a:lnTo>
                  <a:lnTo>
                    <a:pt x="3180" y="6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0" name="AutoShape 48"/>
            <p:cNvSpPr>
              <a:spLocks/>
            </p:cNvSpPr>
            <p:nvPr/>
          </p:nvSpPr>
          <p:spPr bwMode="auto">
            <a:xfrm>
              <a:off x="91" y="2256"/>
              <a:ext cx="4217" cy="375"/>
            </a:xfrm>
            <a:custGeom>
              <a:avLst/>
              <a:gdLst/>
              <a:ahLst/>
              <a:cxnLst>
                <a:cxn ang="0">
                  <a:pos x="4217" y="0"/>
                </a:cxn>
                <a:cxn ang="0">
                  <a:pos x="3903" y="187"/>
                </a:cxn>
                <a:cxn ang="0">
                  <a:pos x="3900" y="187"/>
                </a:cxn>
                <a:cxn ang="0">
                  <a:pos x="2268" y="187"/>
                </a:cxn>
                <a:cxn ang="0">
                  <a:pos x="0" y="0"/>
                </a:cxn>
                <a:cxn ang="0">
                  <a:pos x="315" y="187"/>
                </a:cxn>
                <a:cxn ang="0">
                  <a:pos x="317" y="187"/>
                </a:cxn>
                <a:cxn ang="0">
                  <a:pos x="1949" y="187"/>
                </a:cxn>
                <a:cxn ang="0">
                  <a:pos x="2268" y="187"/>
                </a:cxn>
                <a:cxn ang="0">
                  <a:pos x="2112" y="374"/>
                </a:cxn>
                <a:cxn ang="0">
                  <a:pos x="2112" y="374"/>
                </a:cxn>
                <a:cxn ang="0">
                  <a:pos x="1954" y="187"/>
                </a:cxn>
              </a:cxnLst>
              <a:rect l="0" t="0" r="r" b="b"/>
              <a:pathLst>
                <a:path w="4217" h="375">
                  <a:moveTo>
                    <a:pt x="4217" y="0"/>
                  </a:moveTo>
                  <a:lnTo>
                    <a:pt x="3903" y="187"/>
                  </a:lnTo>
                  <a:moveTo>
                    <a:pt x="3900" y="187"/>
                  </a:moveTo>
                  <a:lnTo>
                    <a:pt x="2268" y="187"/>
                  </a:lnTo>
                  <a:moveTo>
                    <a:pt x="0" y="0"/>
                  </a:moveTo>
                  <a:lnTo>
                    <a:pt x="315" y="187"/>
                  </a:lnTo>
                  <a:moveTo>
                    <a:pt x="317" y="187"/>
                  </a:moveTo>
                  <a:lnTo>
                    <a:pt x="1949" y="187"/>
                  </a:lnTo>
                  <a:moveTo>
                    <a:pt x="2268" y="187"/>
                  </a:moveTo>
                  <a:lnTo>
                    <a:pt x="2112" y="374"/>
                  </a:lnTo>
                  <a:moveTo>
                    <a:pt x="2112" y="374"/>
                  </a:moveTo>
                  <a:lnTo>
                    <a:pt x="1954" y="187"/>
                  </a:lnTo>
                </a:path>
              </a:pathLst>
            </a:custGeom>
            <a:noFill/>
            <a:ln w="914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9" name="AutoShape 47"/>
            <p:cNvSpPr>
              <a:spLocks/>
            </p:cNvSpPr>
            <p:nvPr/>
          </p:nvSpPr>
          <p:spPr bwMode="auto">
            <a:xfrm>
              <a:off x="3916" y="1999"/>
              <a:ext cx="656" cy="732"/>
            </a:xfrm>
            <a:custGeom>
              <a:avLst/>
              <a:gdLst/>
              <a:ahLst/>
              <a:cxnLst>
                <a:cxn ang="0">
                  <a:pos x="532" y="77"/>
                </a:cxn>
                <a:cxn ang="0">
                  <a:pos x="408" y="77"/>
                </a:cxn>
                <a:cxn ang="0">
                  <a:pos x="478" y="88"/>
                </a:cxn>
                <a:cxn ang="0">
                  <a:pos x="540" y="113"/>
                </a:cxn>
                <a:cxn ang="0">
                  <a:pos x="590" y="151"/>
                </a:cxn>
                <a:cxn ang="0">
                  <a:pos x="610" y="210"/>
                </a:cxn>
                <a:cxn ang="0">
                  <a:pos x="615" y="275"/>
                </a:cxn>
                <a:cxn ang="0">
                  <a:pos x="604" y="343"/>
                </a:cxn>
                <a:cxn ang="0">
                  <a:pos x="580" y="413"/>
                </a:cxn>
                <a:cxn ang="0">
                  <a:pos x="543" y="483"/>
                </a:cxn>
                <a:cxn ang="0">
                  <a:pos x="493" y="551"/>
                </a:cxn>
                <a:cxn ang="0">
                  <a:pos x="432" y="615"/>
                </a:cxn>
                <a:cxn ang="0">
                  <a:pos x="360" y="675"/>
                </a:cxn>
                <a:cxn ang="0">
                  <a:pos x="401" y="732"/>
                </a:cxn>
                <a:cxn ang="0">
                  <a:pos x="470" y="676"/>
                </a:cxn>
                <a:cxn ang="0">
                  <a:pos x="530" y="614"/>
                </a:cxn>
                <a:cxn ang="0">
                  <a:pos x="579" y="550"/>
                </a:cxn>
                <a:cxn ang="0">
                  <a:pos x="616" y="483"/>
                </a:cxn>
                <a:cxn ang="0">
                  <a:pos x="642" y="416"/>
                </a:cxn>
                <a:cxn ang="0">
                  <a:pos x="655" y="351"/>
                </a:cxn>
                <a:cxn ang="0">
                  <a:pos x="656" y="288"/>
                </a:cxn>
                <a:cxn ang="0">
                  <a:pos x="642" y="230"/>
                </a:cxn>
                <a:cxn ang="0">
                  <a:pos x="614" y="178"/>
                </a:cxn>
                <a:cxn ang="0">
                  <a:pos x="573" y="120"/>
                </a:cxn>
                <a:cxn ang="0">
                  <a:pos x="533" y="77"/>
                </a:cxn>
                <a:cxn ang="0">
                  <a:pos x="532" y="77"/>
                </a:cxn>
                <a:cxn ang="0">
                  <a:pos x="79" y="0"/>
                </a:cxn>
                <a:cxn ang="0">
                  <a:pos x="0" y="175"/>
                </a:cxn>
                <a:cxn ang="0">
                  <a:pos x="213" y="187"/>
                </a:cxn>
                <a:cxn ang="0">
                  <a:pos x="165" y="123"/>
                </a:cxn>
                <a:cxn ang="0">
                  <a:pos x="250" y="94"/>
                </a:cxn>
                <a:cxn ang="0">
                  <a:pos x="332" y="78"/>
                </a:cxn>
                <a:cxn ang="0">
                  <a:pos x="408" y="77"/>
                </a:cxn>
                <a:cxn ang="0">
                  <a:pos x="532" y="77"/>
                </a:cxn>
                <a:cxn ang="0">
                  <a:pos x="513" y="65"/>
                </a:cxn>
                <a:cxn ang="0">
                  <a:pos x="125" y="65"/>
                </a:cxn>
                <a:cxn ang="0">
                  <a:pos x="79" y="0"/>
                </a:cxn>
                <a:cxn ang="0">
                  <a:pos x="355" y="18"/>
                </a:cxn>
                <a:cxn ang="0">
                  <a:pos x="282" y="22"/>
                </a:cxn>
                <a:cxn ang="0">
                  <a:pos x="205" y="37"/>
                </a:cxn>
                <a:cxn ang="0">
                  <a:pos x="125" y="65"/>
                </a:cxn>
                <a:cxn ang="0">
                  <a:pos x="513" y="65"/>
                </a:cxn>
                <a:cxn ang="0">
                  <a:pos x="482" y="46"/>
                </a:cxn>
                <a:cxn ang="0">
                  <a:pos x="422" y="26"/>
                </a:cxn>
                <a:cxn ang="0">
                  <a:pos x="355" y="18"/>
                </a:cxn>
              </a:cxnLst>
              <a:rect l="0" t="0" r="r" b="b"/>
              <a:pathLst>
                <a:path w="656" h="732">
                  <a:moveTo>
                    <a:pt x="532" y="77"/>
                  </a:moveTo>
                  <a:lnTo>
                    <a:pt x="408" y="77"/>
                  </a:lnTo>
                  <a:lnTo>
                    <a:pt x="478" y="88"/>
                  </a:lnTo>
                  <a:lnTo>
                    <a:pt x="540" y="113"/>
                  </a:lnTo>
                  <a:lnTo>
                    <a:pt x="590" y="151"/>
                  </a:lnTo>
                  <a:lnTo>
                    <a:pt x="610" y="210"/>
                  </a:lnTo>
                  <a:lnTo>
                    <a:pt x="615" y="275"/>
                  </a:lnTo>
                  <a:lnTo>
                    <a:pt x="604" y="343"/>
                  </a:lnTo>
                  <a:lnTo>
                    <a:pt x="580" y="413"/>
                  </a:lnTo>
                  <a:lnTo>
                    <a:pt x="543" y="483"/>
                  </a:lnTo>
                  <a:lnTo>
                    <a:pt x="493" y="551"/>
                  </a:lnTo>
                  <a:lnTo>
                    <a:pt x="432" y="615"/>
                  </a:lnTo>
                  <a:lnTo>
                    <a:pt x="360" y="675"/>
                  </a:lnTo>
                  <a:lnTo>
                    <a:pt x="401" y="732"/>
                  </a:lnTo>
                  <a:lnTo>
                    <a:pt x="470" y="676"/>
                  </a:lnTo>
                  <a:lnTo>
                    <a:pt x="530" y="614"/>
                  </a:lnTo>
                  <a:lnTo>
                    <a:pt x="579" y="550"/>
                  </a:lnTo>
                  <a:lnTo>
                    <a:pt x="616" y="483"/>
                  </a:lnTo>
                  <a:lnTo>
                    <a:pt x="642" y="416"/>
                  </a:lnTo>
                  <a:lnTo>
                    <a:pt x="655" y="351"/>
                  </a:lnTo>
                  <a:lnTo>
                    <a:pt x="656" y="288"/>
                  </a:lnTo>
                  <a:lnTo>
                    <a:pt x="642" y="230"/>
                  </a:lnTo>
                  <a:lnTo>
                    <a:pt x="614" y="178"/>
                  </a:lnTo>
                  <a:lnTo>
                    <a:pt x="573" y="120"/>
                  </a:lnTo>
                  <a:lnTo>
                    <a:pt x="533" y="77"/>
                  </a:lnTo>
                  <a:lnTo>
                    <a:pt x="532" y="77"/>
                  </a:lnTo>
                  <a:close/>
                  <a:moveTo>
                    <a:pt x="79" y="0"/>
                  </a:moveTo>
                  <a:lnTo>
                    <a:pt x="0" y="175"/>
                  </a:lnTo>
                  <a:lnTo>
                    <a:pt x="213" y="187"/>
                  </a:lnTo>
                  <a:lnTo>
                    <a:pt x="165" y="123"/>
                  </a:lnTo>
                  <a:lnTo>
                    <a:pt x="250" y="94"/>
                  </a:lnTo>
                  <a:lnTo>
                    <a:pt x="332" y="78"/>
                  </a:lnTo>
                  <a:lnTo>
                    <a:pt x="408" y="77"/>
                  </a:lnTo>
                  <a:lnTo>
                    <a:pt x="532" y="77"/>
                  </a:lnTo>
                  <a:lnTo>
                    <a:pt x="513" y="65"/>
                  </a:lnTo>
                  <a:lnTo>
                    <a:pt x="125" y="65"/>
                  </a:lnTo>
                  <a:lnTo>
                    <a:pt x="79" y="0"/>
                  </a:lnTo>
                  <a:close/>
                  <a:moveTo>
                    <a:pt x="355" y="18"/>
                  </a:moveTo>
                  <a:lnTo>
                    <a:pt x="282" y="22"/>
                  </a:lnTo>
                  <a:lnTo>
                    <a:pt x="205" y="37"/>
                  </a:lnTo>
                  <a:lnTo>
                    <a:pt x="125" y="65"/>
                  </a:lnTo>
                  <a:lnTo>
                    <a:pt x="513" y="65"/>
                  </a:lnTo>
                  <a:lnTo>
                    <a:pt x="482" y="46"/>
                  </a:lnTo>
                  <a:lnTo>
                    <a:pt x="422" y="26"/>
                  </a:lnTo>
                  <a:lnTo>
                    <a:pt x="355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8" name="Freeform 46"/>
            <p:cNvSpPr>
              <a:spLocks/>
            </p:cNvSpPr>
            <p:nvPr/>
          </p:nvSpPr>
          <p:spPr bwMode="auto">
            <a:xfrm>
              <a:off x="4276" y="2119"/>
              <a:ext cx="296" cy="612"/>
            </a:xfrm>
            <a:custGeom>
              <a:avLst/>
              <a:gdLst/>
              <a:ahLst/>
              <a:cxnLst>
                <a:cxn ang="0">
                  <a:pos x="213" y="0"/>
                </a:cxn>
                <a:cxn ang="0">
                  <a:pos x="241" y="52"/>
                </a:cxn>
                <a:cxn ang="0">
                  <a:pos x="255" y="111"/>
                </a:cxn>
                <a:cxn ang="0">
                  <a:pos x="255" y="173"/>
                </a:cxn>
                <a:cxn ang="0">
                  <a:pos x="241" y="239"/>
                </a:cxn>
                <a:cxn ang="0">
                  <a:pos x="215" y="305"/>
                </a:cxn>
                <a:cxn ang="0">
                  <a:pos x="178" y="372"/>
                </a:cxn>
                <a:cxn ang="0">
                  <a:pos x="129" y="437"/>
                </a:cxn>
                <a:cxn ang="0">
                  <a:pos x="69" y="498"/>
                </a:cxn>
                <a:cxn ang="0">
                  <a:pos x="0" y="555"/>
                </a:cxn>
                <a:cxn ang="0">
                  <a:pos x="41" y="612"/>
                </a:cxn>
                <a:cxn ang="0">
                  <a:pos x="110" y="556"/>
                </a:cxn>
                <a:cxn ang="0">
                  <a:pos x="170" y="494"/>
                </a:cxn>
                <a:cxn ang="0">
                  <a:pos x="219" y="430"/>
                </a:cxn>
                <a:cxn ang="0">
                  <a:pos x="256" y="363"/>
                </a:cxn>
                <a:cxn ang="0">
                  <a:pos x="282" y="296"/>
                </a:cxn>
                <a:cxn ang="0">
                  <a:pos x="295" y="231"/>
                </a:cxn>
                <a:cxn ang="0">
                  <a:pos x="296" y="168"/>
                </a:cxn>
                <a:cxn ang="0">
                  <a:pos x="282" y="110"/>
                </a:cxn>
                <a:cxn ang="0">
                  <a:pos x="254" y="58"/>
                </a:cxn>
                <a:cxn ang="0">
                  <a:pos x="213" y="0"/>
                </a:cxn>
              </a:cxnLst>
              <a:rect l="0" t="0" r="r" b="b"/>
              <a:pathLst>
                <a:path w="296" h="612">
                  <a:moveTo>
                    <a:pt x="213" y="0"/>
                  </a:moveTo>
                  <a:lnTo>
                    <a:pt x="241" y="52"/>
                  </a:lnTo>
                  <a:lnTo>
                    <a:pt x="255" y="111"/>
                  </a:lnTo>
                  <a:lnTo>
                    <a:pt x="255" y="173"/>
                  </a:lnTo>
                  <a:lnTo>
                    <a:pt x="241" y="239"/>
                  </a:lnTo>
                  <a:lnTo>
                    <a:pt x="215" y="305"/>
                  </a:lnTo>
                  <a:lnTo>
                    <a:pt x="178" y="372"/>
                  </a:lnTo>
                  <a:lnTo>
                    <a:pt x="129" y="437"/>
                  </a:lnTo>
                  <a:lnTo>
                    <a:pt x="69" y="498"/>
                  </a:lnTo>
                  <a:lnTo>
                    <a:pt x="0" y="555"/>
                  </a:lnTo>
                  <a:lnTo>
                    <a:pt x="41" y="612"/>
                  </a:lnTo>
                  <a:lnTo>
                    <a:pt x="110" y="556"/>
                  </a:lnTo>
                  <a:lnTo>
                    <a:pt x="170" y="494"/>
                  </a:lnTo>
                  <a:lnTo>
                    <a:pt x="219" y="430"/>
                  </a:lnTo>
                  <a:lnTo>
                    <a:pt x="256" y="363"/>
                  </a:lnTo>
                  <a:lnTo>
                    <a:pt x="282" y="296"/>
                  </a:lnTo>
                  <a:lnTo>
                    <a:pt x="295" y="231"/>
                  </a:lnTo>
                  <a:lnTo>
                    <a:pt x="296" y="168"/>
                  </a:lnTo>
                  <a:lnTo>
                    <a:pt x="282" y="110"/>
                  </a:lnTo>
                  <a:lnTo>
                    <a:pt x="254" y="58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CDCD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7" name="AutoShape 45"/>
            <p:cNvSpPr>
              <a:spLocks/>
            </p:cNvSpPr>
            <p:nvPr/>
          </p:nvSpPr>
          <p:spPr bwMode="auto">
            <a:xfrm>
              <a:off x="3916" y="1999"/>
              <a:ext cx="656" cy="732"/>
            </a:xfrm>
            <a:custGeom>
              <a:avLst/>
              <a:gdLst/>
              <a:ahLst/>
              <a:cxnLst>
                <a:cxn ang="0">
                  <a:pos x="401" y="732"/>
                </a:cxn>
                <a:cxn ang="0">
                  <a:pos x="470" y="676"/>
                </a:cxn>
                <a:cxn ang="0">
                  <a:pos x="530" y="614"/>
                </a:cxn>
                <a:cxn ang="0">
                  <a:pos x="579" y="550"/>
                </a:cxn>
                <a:cxn ang="0">
                  <a:pos x="616" y="483"/>
                </a:cxn>
                <a:cxn ang="0">
                  <a:pos x="642" y="416"/>
                </a:cxn>
                <a:cxn ang="0">
                  <a:pos x="655" y="351"/>
                </a:cxn>
                <a:cxn ang="0">
                  <a:pos x="656" y="288"/>
                </a:cxn>
                <a:cxn ang="0">
                  <a:pos x="642" y="230"/>
                </a:cxn>
                <a:cxn ang="0">
                  <a:pos x="614" y="178"/>
                </a:cxn>
                <a:cxn ang="0">
                  <a:pos x="573" y="120"/>
                </a:cxn>
                <a:cxn ang="0">
                  <a:pos x="533" y="77"/>
                </a:cxn>
                <a:cxn ang="0">
                  <a:pos x="482" y="46"/>
                </a:cxn>
                <a:cxn ang="0">
                  <a:pos x="422" y="26"/>
                </a:cxn>
                <a:cxn ang="0">
                  <a:pos x="355" y="18"/>
                </a:cxn>
                <a:cxn ang="0">
                  <a:pos x="282" y="22"/>
                </a:cxn>
                <a:cxn ang="0">
                  <a:pos x="205" y="37"/>
                </a:cxn>
                <a:cxn ang="0">
                  <a:pos x="125" y="65"/>
                </a:cxn>
                <a:cxn ang="0">
                  <a:pos x="79" y="0"/>
                </a:cxn>
                <a:cxn ang="0">
                  <a:pos x="0" y="175"/>
                </a:cxn>
                <a:cxn ang="0">
                  <a:pos x="213" y="187"/>
                </a:cxn>
                <a:cxn ang="0">
                  <a:pos x="165" y="123"/>
                </a:cxn>
                <a:cxn ang="0">
                  <a:pos x="250" y="94"/>
                </a:cxn>
                <a:cxn ang="0">
                  <a:pos x="332" y="78"/>
                </a:cxn>
                <a:cxn ang="0">
                  <a:pos x="408" y="77"/>
                </a:cxn>
                <a:cxn ang="0">
                  <a:pos x="478" y="88"/>
                </a:cxn>
                <a:cxn ang="0">
                  <a:pos x="540" y="113"/>
                </a:cxn>
                <a:cxn ang="0">
                  <a:pos x="590" y="151"/>
                </a:cxn>
                <a:cxn ang="0">
                  <a:pos x="590" y="151"/>
                </a:cxn>
                <a:cxn ang="0">
                  <a:pos x="610" y="210"/>
                </a:cxn>
                <a:cxn ang="0">
                  <a:pos x="615" y="275"/>
                </a:cxn>
                <a:cxn ang="0">
                  <a:pos x="604" y="343"/>
                </a:cxn>
                <a:cxn ang="0">
                  <a:pos x="580" y="413"/>
                </a:cxn>
                <a:cxn ang="0">
                  <a:pos x="543" y="483"/>
                </a:cxn>
                <a:cxn ang="0">
                  <a:pos x="493" y="551"/>
                </a:cxn>
                <a:cxn ang="0">
                  <a:pos x="432" y="615"/>
                </a:cxn>
                <a:cxn ang="0">
                  <a:pos x="360" y="675"/>
                </a:cxn>
                <a:cxn ang="0">
                  <a:pos x="401" y="732"/>
                </a:cxn>
                <a:cxn ang="0">
                  <a:pos x="573" y="120"/>
                </a:cxn>
                <a:cxn ang="0">
                  <a:pos x="581" y="130"/>
                </a:cxn>
                <a:cxn ang="0">
                  <a:pos x="585" y="139"/>
                </a:cxn>
                <a:cxn ang="0">
                  <a:pos x="590" y="151"/>
                </a:cxn>
              </a:cxnLst>
              <a:rect l="0" t="0" r="r" b="b"/>
              <a:pathLst>
                <a:path w="656" h="732">
                  <a:moveTo>
                    <a:pt x="401" y="732"/>
                  </a:moveTo>
                  <a:lnTo>
                    <a:pt x="470" y="676"/>
                  </a:lnTo>
                  <a:lnTo>
                    <a:pt x="530" y="614"/>
                  </a:lnTo>
                  <a:lnTo>
                    <a:pt x="579" y="550"/>
                  </a:lnTo>
                  <a:lnTo>
                    <a:pt x="616" y="483"/>
                  </a:lnTo>
                  <a:lnTo>
                    <a:pt x="642" y="416"/>
                  </a:lnTo>
                  <a:lnTo>
                    <a:pt x="655" y="351"/>
                  </a:lnTo>
                  <a:lnTo>
                    <a:pt x="656" y="288"/>
                  </a:lnTo>
                  <a:lnTo>
                    <a:pt x="642" y="230"/>
                  </a:lnTo>
                  <a:lnTo>
                    <a:pt x="614" y="178"/>
                  </a:lnTo>
                  <a:lnTo>
                    <a:pt x="573" y="120"/>
                  </a:lnTo>
                  <a:lnTo>
                    <a:pt x="533" y="77"/>
                  </a:lnTo>
                  <a:lnTo>
                    <a:pt x="482" y="46"/>
                  </a:lnTo>
                  <a:lnTo>
                    <a:pt x="422" y="26"/>
                  </a:lnTo>
                  <a:lnTo>
                    <a:pt x="355" y="18"/>
                  </a:lnTo>
                  <a:lnTo>
                    <a:pt x="282" y="22"/>
                  </a:lnTo>
                  <a:lnTo>
                    <a:pt x="205" y="37"/>
                  </a:lnTo>
                  <a:lnTo>
                    <a:pt x="125" y="65"/>
                  </a:lnTo>
                  <a:lnTo>
                    <a:pt x="79" y="0"/>
                  </a:lnTo>
                  <a:lnTo>
                    <a:pt x="0" y="175"/>
                  </a:lnTo>
                  <a:lnTo>
                    <a:pt x="213" y="187"/>
                  </a:lnTo>
                  <a:lnTo>
                    <a:pt x="165" y="123"/>
                  </a:lnTo>
                  <a:lnTo>
                    <a:pt x="250" y="94"/>
                  </a:lnTo>
                  <a:lnTo>
                    <a:pt x="332" y="78"/>
                  </a:lnTo>
                  <a:lnTo>
                    <a:pt x="408" y="77"/>
                  </a:lnTo>
                  <a:lnTo>
                    <a:pt x="478" y="88"/>
                  </a:lnTo>
                  <a:lnTo>
                    <a:pt x="540" y="113"/>
                  </a:lnTo>
                  <a:lnTo>
                    <a:pt x="590" y="151"/>
                  </a:lnTo>
                  <a:lnTo>
                    <a:pt x="610" y="210"/>
                  </a:lnTo>
                  <a:lnTo>
                    <a:pt x="615" y="275"/>
                  </a:lnTo>
                  <a:lnTo>
                    <a:pt x="604" y="343"/>
                  </a:lnTo>
                  <a:lnTo>
                    <a:pt x="580" y="413"/>
                  </a:lnTo>
                  <a:lnTo>
                    <a:pt x="543" y="483"/>
                  </a:lnTo>
                  <a:lnTo>
                    <a:pt x="493" y="551"/>
                  </a:lnTo>
                  <a:lnTo>
                    <a:pt x="432" y="615"/>
                  </a:lnTo>
                  <a:lnTo>
                    <a:pt x="360" y="675"/>
                  </a:lnTo>
                  <a:lnTo>
                    <a:pt x="401" y="732"/>
                  </a:lnTo>
                  <a:close/>
                  <a:moveTo>
                    <a:pt x="573" y="120"/>
                  </a:moveTo>
                  <a:lnTo>
                    <a:pt x="581" y="130"/>
                  </a:lnTo>
                  <a:lnTo>
                    <a:pt x="585" y="139"/>
                  </a:lnTo>
                  <a:lnTo>
                    <a:pt x="590" y="151"/>
                  </a:lnTo>
                </a:path>
              </a:pathLst>
            </a:custGeom>
            <a:noFill/>
            <a:ln w="9144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6" name="Text Box 44"/>
            <p:cNvSpPr txBox="1">
              <a:spLocks noChangeArrowheads="1"/>
            </p:cNvSpPr>
            <p:nvPr/>
          </p:nvSpPr>
          <p:spPr bwMode="auto">
            <a:xfrm>
              <a:off x="1807" y="40"/>
              <a:ext cx="1737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Elemen-elemen array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55" name="Text Box 43"/>
            <p:cNvSpPr txBox="1">
              <a:spLocks noChangeArrowheads="1"/>
            </p:cNvSpPr>
            <p:nvPr/>
          </p:nvSpPr>
          <p:spPr bwMode="auto">
            <a:xfrm>
              <a:off x="300" y="1994"/>
              <a:ext cx="12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54" name="Text Box 42"/>
            <p:cNvSpPr txBox="1">
              <a:spLocks noChangeArrowheads="1"/>
            </p:cNvSpPr>
            <p:nvPr/>
          </p:nvSpPr>
          <p:spPr bwMode="auto">
            <a:xfrm>
              <a:off x="1228" y="1994"/>
              <a:ext cx="12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53" name="Text Box 41"/>
            <p:cNvSpPr txBox="1">
              <a:spLocks noChangeArrowheads="1"/>
            </p:cNvSpPr>
            <p:nvPr/>
          </p:nvSpPr>
          <p:spPr bwMode="auto">
            <a:xfrm>
              <a:off x="2100" y="1994"/>
              <a:ext cx="12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52" name="Text Box 40"/>
            <p:cNvSpPr txBox="1">
              <a:spLocks noChangeArrowheads="1"/>
            </p:cNvSpPr>
            <p:nvPr/>
          </p:nvSpPr>
          <p:spPr bwMode="auto">
            <a:xfrm>
              <a:off x="2894" y="1994"/>
              <a:ext cx="12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51" name="Text Box 39"/>
            <p:cNvSpPr txBox="1">
              <a:spLocks noChangeArrowheads="1"/>
            </p:cNvSpPr>
            <p:nvPr/>
          </p:nvSpPr>
          <p:spPr bwMode="auto">
            <a:xfrm>
              <a:off x="3734" y="1994"/>
              <a:ext cx="12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50" name="Text Box 38"/>
            <p:cNvSpPr txBox="1">
              <a:spLocks noChangeArrowheads="1"/>
            </p:cNvSpPr>
            <p:nvPr/>
          </p:nvSpPr>
          <p:spPr bwMode="auto">
            <a:xfrm>
              <a:off x="429" y="2673"/>
              <a:ext cx="40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14525" algn="l"/>
                </a:tabLst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ARRAY </a:t>
              </a:r>
              <a:r>
                <a:rPr kumimoji="0" 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Daftar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Nilai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Mahasiswa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	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Indeks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array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385" name="Rectangle 73"/>
          <p:cNvSpPr>
            <a:spLocks noChangeArrowheads="1"/>
          </p:cNvSpPr>
          <p:nvPr/>
        </p:nvSpPr>
        <p:spPr bwMode="auto">
          <a:xfrm>
            <a:off x="1519311" y="3123028"/>
            <a:ext cx="807485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Array (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biasa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juga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disebut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larik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merupakan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terstruktur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berguna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menyimpan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sejumlah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bersifat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Bagian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menyusun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biasa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dinamakan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Masing-masing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diakses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tersendiri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melalui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indeks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seperti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terlihat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gambar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2.2.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Elemen-elemen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tersusun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sequential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memori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komputer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berupa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dimensi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dua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dimensi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tiga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dimensi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ataupun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banyak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dimensi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224842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0.74284 -0.0020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3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28">
            <a:extLst>
              <a:ext uri="{FF2B5EF4-FFF2-40B4-BE49-F238E27FC236}">
                <a16:creationId xmlns:a16="http://schemas.microsoft.com/office/drawing/2014/main" xmlns="" id="{E59444F0-906F-4BCA-A249-B112383D63E5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69" name="Group 47">
              <a:extLst>
                <a:ext uri="{FF2B5EF4-FFF2-40B4-BE49-F238E27FC236}">
                  <a16:creationId xmlns:a16="http://schemas.microsoft.com/office/drawing/2014/main" xmlns="" id="{870D127E-2477-425B-A869-25FAF731D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72" name="Group 24">
                <a:extLst>
                  <a:ext uri="{FF2B5EF4-FFF2-40B4-BE49-F238E27FC236}">
                    <a16:creationId xmlns:a16="http://schemas.microsoft.com/office/drawing/2014/main" xmlns="" id="{6121CC37-D350-453B-AAC9-B6E34FF74C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xmlns="" id="{CD71E9C1-6810-4D4F-9900-57532B55EFAF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xmlns="" id="{FA43E9D2-BE6C-49B8-88BC-1C5D0DCEF984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xmlns="" id="{A83E11FB-47B7-4BD8-A3F8-5F637D5BE334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xmlns="" id="{19896539-2624-4DDA-98A5-51DA6079723A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xmlns="" id="{6CAD0B46-5F1B-434B-878C-2F658CAC16EA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xmlns="" id="{DE1FF615-A1BE-4B8C-86FF-F7042C368CE0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xmlns="" id="{249DEAAC-F16C-4EB8-B169-ED94C3B1F7A8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xmlns="" id="{7F0081C4-5858-4E87-8E3D-B1F464B642AA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xmlns="" id="{915FF41C-DD30-4D9D-A7D2-03C664E671F2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xmlns="" id="{F2CF8DEC-2C56-4AED-AFFE-33E2EFF9668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xmlns="" id="{47D710A9-08AD-43D4-915C-32B09086D961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xmlns="" id="{3668A0AE-3A4B-4B20-A3B5-3CF5FADEBF00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xmlns="" id="{29A8CFA8-4B83-4D06-BD76-55C00D562010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xmlns="" id="{A6CE4A68-BAD7-45C3-91DA-71A85810B359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xmlns="" id="{C68FCE61-8D24-405D-B171-B3079BD206E1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xmlns="" id="{8B57E942-932A-4A12-8CD6-3F0E90561B51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xmlns="" id="{5DEF5BB1-F447-4F4E-AFDC-299CF6B138A9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xmlns="" id="{626FF09A-5966-4136-B76C-2A3D0FA4CE88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xmlns="" id="{45B92C1E-B374-40FA-B2F2-1FCE0B11D694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xmlns="" id="{FBDDB740-F00C-4DC4-ABBE-781FA6791303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46">
                <a:extLst>
                  <a:ext uri="{FF2B5EF4-FFF2-40B4-BE49-F238E27FC236}">
                    <a16:creationId xmlns:a16="http://schemas.microsoft.com/office/drawing/2014/main" xmlns="" id="{8137BE9A-DBA0-4574-8C83-ADD34FE1AB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xmlns="" id="{5D30BB7B-63D7-4781-9BC1-94E01090F38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xmlns="" id="{05B52812-BAFB-4E6E-B533-0767692D5E2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xmlns="" id="{7F440808-5FB3-40E5-9BD6-775779C950A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xmlns="" id="{83779F53-F966-47DE-9DF6-3BC49DDB060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xmlns="" id="{D5D7E573-0B97-4118-8875-03C504281B7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xmlns="" id="{8928965C-5FB4-46A2-9F90-3B5896FD8D0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xmlns="" id="{FE382FB6-CA2F-4126-8C16-47ACB95979F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xmlns="" id="{2CD326AD-1EA7-46F7-A631-CD2866C503D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xmlns="" id="{FF5C4249-C75C-4881-984F-1F31AFB82E7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xmlns="" id="{B6CA27C9-3C2C-4804-A5A4-2B666CEAC20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48">
              <a:extLst>
                <a:ext uri="{FF2B5EF4-FFF2-40B4-BE49-F238E27FC236}">
                  <a16:creationId xmlns:a16="http://schemas.microsoft.com/office/drawing/2014/main" xmlns="" id="{EA039B2E-95EE-46C5-94DA-09A7D9931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39" name="Group 49">
                <a:extLst>
                  <a:ext uri="{FF2B5EF4-FFF2-40B4-BE49-F238E27FC236}">
                    <a16:creationId xmlns:a16="http://schemas.microsoft.com/office/drawing/2014/main" xmlns="" id="{28CF3C9F-A616-43EF-83E8-DA197C0B17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A68AA157-1D2C-4F13-B442-270791FE2FB9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5BE88F36-BB0E-4F61-A12E-27A8DA54EC75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1CE37406-1652-4D53-B21E-542BD81264B3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4C13D129-DA97-4682-8EF4-CC24DC1E746F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1B05BA06-38A0-41AD-BD34-0EFB2CB5FBF5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0644B6ED-F5C5-45C2-A721-441FCC218BE4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3ECC3C2D-7D48-49C6-BACB-B7E82EB12AFD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500C7202-D128-4C4E-91AB-4F4D6DFF75F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A67E021D-21AE-4FDE-B992-157E11AF7366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08F7CFE0-C687-4031-B89B-5AB29F13C323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0A2419A6-0BEE-4973-B42B-706B87CD4EB1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B8B68133-D27F-411C-8E73-B1BFA98DD7DC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B68631DD-F09A-4CB7-A8E8-9D8E68EB896A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9D442551-AE4D-42C9-AA7A-6F4687C92FBD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8922ED65-03E2-4A52-885D-1B335D5038DE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D411DC17-78B4-46D4-849D-8D1D193369BD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E2E8487B-14D2-416D-AC89-A43C61E068E7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xmlns="" id="{E264E24C-976C-458A-85A4-D7B69B76F373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xmlns="" id="{C491FD05-92C5-46CC-8693-F1B180BCE45C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xmlns="" id="{C93B4B15-ED5E-4F33-B737-D51FD8F50E56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50">
                <a:extLst>
                  <a:ext uri="{FF2B5EF4-FFF2-40B4-BE49-F238E27FC236}">
                    <a16:creationId xmlns:a16="http://schemas.microsoft.com/office/drawing/2014/main" xmlns="" id="{A962F8D9-BA31-404A-813B-2991C68C0C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76CF6126-1301-4E76-BE6F-1F2840187152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20428632-0E16-43FC-BBCF-7F3334B5D12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C589813C-1293-4866-8FF1-613F457057B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A6B1E044-FB97-439A-84C3-AC0314B3788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D167125C-0AA4-412D-BBF1-09B8A76E835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C5283FA6-C051-49A1-9DF2-CC2BBEE4DA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CAFB985A-35A0-4D97-B303-179302B2411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4707494B-45A7-410C-823F-E33887977142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95AFE296-71F0-445C-859B-B4A2695AEA6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7954780A-A87A-44AE-BECD-BCDFCBCE291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6A3FA010-73AB-4ADF-A757-DE307B1B528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82">
              <a:extLst>
                <a:ext uri="{FF2B5EF4-FFF2-40B4-BE49-F238E27FC236}">
                  <a16:creationId xmlns:a16="http://schemas.microsoft.com/office/drawing/2014/main" xmlns="" id="{58925DB4-24D0-4BC9-9CAA-C25F5B8E2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106" name="Group 83">
                <a:extLst>
                  <a:ext uri="{FF2B5EF4-FFF2-40B4-BE49-F238E27FC236}">
                    <a16:creationId xmlns:a16="http://schemas.microsoft.com/office/drawing/2014/main" xmlns="" id="{8BAEA3E2-60D9-4DF4-874E-136B255824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1B8D2D16-C537-4202-B43D-780E96ECF451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6B7D80A9-A008-471C-827C-99DBCA1869EC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46D825C1-DD95-481E-B702-92CA9D104B0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DB19F518-3220-41C8-A4FF-9B0021DBEAE2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9B94D983-6C78-4651-955A-A27085BB2019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33AE2386-B03F-452B-9F56-C953EB50F8E0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B48AF11D-2761-4BA0-81E3-93D6A3F434B9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BD65FEA7-551F-444B-9878-9E7FEE8E7FAF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9C8FDC24-620F-45CC-92B7-224CFC44C420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E702C630-AD73-4D21-A0C2-580AB4FE6664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838568B8-F156-4FBD-B471-B9FD89519670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FBA2406B-9470-4A41-AA69-1CB072CAB617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E808ABB5-62B3-4B33-BAD8-126A6BB27402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6B34265D-643A-4C84-93A2-6352A5BAFDB5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7E1BC32D-5183-4762-8C6B-E168DB8E3ABD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CCFEE259-EBF3-4CE7-B142-436510E33C50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CFCA8AA8-95A0-4954-9F78-CE6E71615EF6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0B480906-8D99-44AF-A5B1-8E783F45ABC0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xmlns="" id="{53326E47-7E3A-4078-B7F2-7EE93D274F77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xmlns="" id="{27FC65C6-38FF-49B9-A89C-E997F002E0C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84">
                <a:extLst>
                  <a:ext uri="{FF2B5EF4-FFF2-40B4-BE49-F238E27FC236}">
                    <a16:creationId xmlns:a16="http://schemas.microsoft.com/office/drawing/2014/main" xmlns="" id="{C7D97602-E994-4BFA-8DD0-0893015D29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F7AE869A-372B-4FC5-9DC9-F7431E870DE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7CEAFDFF-24CD-4C9E-B52A-628590D9097B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75DBA2F5-FEF9-466F-B47B-164EAAD4878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14EE38C4-3936-4262-966F-081C9816ECA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DCED11AB-FB51-4D8A-A0A6-9B76CDBC7A4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E653DFE6-2D00-47B1-9F0E-31B96BDA55A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41FB272F-96AF-4E3A-98CC-95FFF5AD3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63FE051B-CD47-4954-8DE4-6130382D9D0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A4CFC7E0-7D6D-4220-A990-97B61732A2F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9F3D5C84-69D7-4575-AF30-130B4CC5BD0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30BDF718-F38C-427B-82FB-E7BF244F71E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Group 116">
              <a:extLst>
                <a:ext uri="{FF2B5EF4-FFF2-40B4-BE49-F238E27FC236}">
                  <a16:creationId xmlns:a16="http://schemas.microsoft.com/office/drawing/2014/main" xmlns="" id="{C301E4D9-06AA-4C19-81AA-07A54AE49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73" name="Group 117">
                <a:extLst>
                  <a:ext uri="{FF2B5EF4-FFF2-40B4-BE49-F238E27FC236}">
                    <a16:creationId xmlns:a16="http://schemas.microsoft.com/office/drawing/2014/main" xmlns="" id="{B6527B1C-A719-47AF-9FCE-0BA34C4188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4DF9118D-D83F-4D8D-A2D5-49936CF70E68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76DD842B-3A89-4CB0-991C-077489A6226E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7684853D-EA77-4A36-9F2A-D9476576763A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17F2AABB-A771-4602-A154-E9BE2689F1F3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DC25971B-3ACD-4049-883C-02951997D498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C4179BE8-EBA6-4FB4-880F-E9D074AEAB0E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3BA78E99-775B-4D02-9D99-5546BB6FE480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0D44E8FE-3602-466B-B7E2-EBCBF7DC18EB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A62F4EFE-FF97-467D-8C3B-33B72CFCCD79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3A67AEB5-EE4A-478A-9527-D55513CAB96D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A8BE23F0-E85E-4C48-896D-79765478B238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2B1A489A-3D3D-4DC8-9375-C07B27C614B3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EB5A71BB-B374-41C2-AED3-FFECCEAEBA7A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5A5ACEDB-DE2D-4DE7-8270-EA2C4FA580B1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E8488162-E6A0-4963-875B-6C53F1B82DF8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B92B7AB9-8994-45AB-88EE-EF823E884181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4DBBF7CF-D6EF-4830-BC8C-E4F629616794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0B0611AF-09C9-47C7-8698-01E4DF4702E2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xmlns="" id="{AB0F5747-F8F2-4C17-8AF7-42C186418B8F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xmlns="" id="{05A8C37E-5EE1-496A-89E7-7730A5949847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118">
                <a:extLst>
                  <a:ext uri="{FF2B5EF4-FFF2-40B4-BE49-F238E27FC236}">
                    <a16:creationId xmlns:a16="http://schemas.microsoft.com/office/drawing/2014/main" xmlns="" id="{4F013A23-DB41-4735-9A3C-9B8AE90C9B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19F9AE2E-A1F6-4FC0-83E7-C0EFEDEF4CB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642987C2-95D2-4331-BF15-2A184F5BCB5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AE726695-A56D-40FF-B154-45B12C98953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89D265AA-1909-43D7-B118-2FFCC06FF1D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1BACF370-CE10-49D7-9E16-5DBCD5D3185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9C015737-2926-4FCE-81D3-E29F01F6EC7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7C9E6697-8D6E-4587-B5E6-91502B4B542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7C79F886-FB9A-4391-BF12-6685ECD595E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5BA94494-23C2-476A-B180-E85BCD5477B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CDCDA475-97CF-4D06-B160-DAD328EBB9F7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45444BD5-6668-45A4-86BC-5A68826A8B9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6C1FF2A6-2967-4EB2-AC64-EF4C44FC1997}"/>
              </a:ext>
            </a:extLst>
          </p:cNvPr>
          <p:cNvSpPr/>
          <p:nvPr/>
        </p:nvSpPr>
        <p:spPr>
          <a:xfrm>
            <a:off x="-8823895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1026" name="Picture 2" descr="32 Beautiful Color Palettes With Their Corresponding Gradient Palettes">
            <a:extLst>
              <a:ext uri="{FF2B5EF4-FFF2-40B4-BE49-F238E27FC236}">
                <a16:creationId xmlns:a16="http://schemas.microsoft.com/office/drawing/2014/main" xmlns="" id="{41DC4ACE-4080-4A0A-9A8C-B7F2EBB16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621" t="22361" r="8944" b="57083"/>
          <a:stretch/>
        </p:blipFill>
        <p:spPr bwMode="auto">
          <a:xfrm rot="5400000">
            <a:off x="10745324" y="1741951"/>
            <a:ext cx="4319588" cy="83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ellow Orange and Brown Color Palette">
            <a:extLst>
              <a:ext uri="{FF2B5EF4-FFF2-40B4-BE49-F238E27FC236}">
                <a16:creationId xmlns:a16="http://schemas.microsoft.com/office/drawing/2014/main" xmlns="" id="{8737BC99-02C6-4A20-9F51-D30AA5C93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3551"/>
          <a:stretch/>
        </p:blipFill>
        <p:spPr bwMode="auto">
          <a:xfrm rot="16200000" flipV="1">
            <a:off x="11637241" y="5444910"/>
            <a:ext cx="2368046" cy="45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own to Yellow Gradient Color Palette">
            <a:extLst>
              <a:ext uri="{FF2B5EF4-FFF2-40B4-BE49-F238E27FC236}">
                <a16:creationId xmlns:a16="http://schemas.microsoft.com/office/drawing/2014/main" xmlns="" id="{B18A904B-C8F4-4030-819A-911A7ABE9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1011" r="452"/>
          <a:stretch/>
        </p:blipFill>
        <p:spPr bwMode="auto">
          <a:xfrm rot="5400000">
            <a:off x="12869053" y="1677795"/>
            <a:ext cx="3025776" cy="54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xmlns="" id="{7711D70B-3E21-40B3-9004-8E0292FB220D}"/>
              </a:ext>
            </a:extLst>
          </p:cNvPr>
          <p:cNvSpPr/>
          <p:nvPr/>
        </p:nvSpPr>
        <p:spPr>
          <a:xfrm>
            <a:off x="-9043699" y="315913"/>
            <a:ext cx="11771661" cy="6261100"/>
          </a:xfrm>
          <a:custGeom>
            <a:avLst/>
            <a:gdLst>
              <a:gd name="connsiteX0" fmla="*/ 383117 w 11771661"/>
              <a:gd name="connsiteY0" fmla="*/ 0 h 6261100"/>
              <a:gd name="connsiteX1" fmla="*/ 10665883 w 11771661"/>
              <a:gd name="connsiteY1" fmla="*/ 0 h 6261100"/>
              <a:gd name="connsiteX2" fmla="*/ 11049000 w 11771661"/>
              <a:gd name="connsiteY2" fmla="*/ 383117 h 6261100"/>
              <a:gd name="connsiteX3" fmla="*/ 11049000 w 11771661"/>
              <a:gd name="connsiteY3" fmla="*/ 1200331 h 6261100"/>
              <a:gd name="connsiteX4" fmla="*/ 11578425 w 11771661"/>
              <a:gd name="connsiteY4" fmla="*/ 1200331 h 6261100"/>
              <a:gd name="connsiteX5" fmla="*/ 11771661 w 11771661"/>
              <a:gd name="connsiteY5" fmla="*/ 1393567 h 6261100"/>
              <a:gd name="connsiteX6" fmla="*/ 11771661 w 11771661"/>
              <a:gd name="connsiteY6" fmla="*/ 1674462 h 6261100"/>
              <a:gd name="connsiteX7" fmla="*/ 11578425 w 11771661"/>
              <a:gd name="connsiteY7" fmla="*/ 1867698 h 6261100"/>
              <a:gd name="connsiteX8" fmla="*/ 11049000 w 11771661"/>
              <a:gd name="connsiteY8" fmla="*/ 1867698 h 6261100"/>
              <a:gd name="connsiteX9" fmla="*/ 11049000 w 11771661"/>
              <a:gd name="connsiteY9" fmla="*/ 5877983 h 6261100"/>
              <a:gd name="connsiteX10" fmla="*/ 10665883 w 11771661"/>
              <a:gd name="connsiteY10" fmla="*/ 6261100 h 6261100"/>
              <a:gd name="connsiteX11" fmla="*/ 383117 w 11771661"/>
              <a:gd name="connsiteY11" fmla="*/ 6261100 h 6261100"/>
              <a:gd name="connsiteX12" fmla="*/ 0 w 11771661"/>
              <a:gd name="connsiteY12" fmla="*/ 5877983 h 6261100"/>
              <a:gd name="connsiteX13" fmla="*/ 0 w 11771661"/>
              <a:gd name="connsiteY13" fmla="*/ 383117 h 6261100"/>
              <a:gd name="connsiteX14" fmla="*/ 383117 w 11771661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1661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1200331"/>
                </a:lnTo>
                <a:lnTo>
                  <a:pt x="11578425" y="1200331"/>
                </a:lnTo>
                <a:cubicBezTo>
                  <a:pt x="11685146" y="1200331"/>
                  <a:pt x="11771661" y="1286846"/>
                  <a:pt x="11771661" y="1393567"/>
                </a:cubicBezTo>
                <a:lnTo>
                  <a:pt x="11771661" y="1674462"/>
                </a:lnTo>
                <a:cubicBezTo>
                  <a:pt x="11771661" y="1781183"/>
                  <a:pt x="11685146" y="1867698"/>
                  <a:pt x="11578425" y="1867698"/>
                </a:cubicBezTo>
                <a:lnTo>
                  <a:pt x="11049000" y="1867698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926C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xmlns="" id="{FAAF480D-D350-4B15-B088-77971AFA0EEF}"/>
              </a:ext>
            </a:extLst>
          </p:cNvPr>
          <p:cNvSpPr/>
          <p:nvPr/>
        </p:nvSpPr>
        <p:spPr>
          <a:xfrm>
            <a:off x="-9350950" y="325438"/>
            <a:ext cx="11772512" cy="6261100"/>
          </a:xfrm>
          <a:custGeom>
            <a:avLst/>
            <a:gdLst>
              <a:gd name="connsiteX0" fmla="*/ 383117 w 11772512"/>
              <a:gd name="connsiteY0" fmla="*/ 0 h 6261100"/>
              <a:gd name="connsiteX1" fmla="*/ 10665883 w 11772512"/>
              <a:gd name="connsiteY1" fmla="*/ 0 h 6261100"/>
              <a:gd name="connsiteX2" fmla="*/ 11049000 w 11772512"/>
              <a:gd name="connsiteY2" fmla="*/ 383117 h 6261100"/>
              <a:gd name="connsiteX3" fmla="*/ 11049000 w 11772512"/>
              <a:gd name="connsiteY3" fmla="*/ 2189325 h 6261100"/>
              <a:gd name="connsiteX4" fmla="*/ 11579276 w 11772512"/>
              <a:gd name="connsiteY4" fmla="*/ 2189325 h 6261100"/>
              <a:gd name="connsiteX5" fmla="*/ 11772512 w 11772512"/>
              <a:gd name="connsiteY5" fmla="*/ 2382561 h 6261100"/>
              <a:gd name="connsiteX6" fmla="*/ 11772512 w 11772512"/>
              <a:gd name="connsiteY6" fmla="*/ 2663456 h 6261100"/>
              <a:gd name="connsiteX7" fmla="*/ 11579276 w 11772512"/>
              <a:gd name="connsiteY7" fmla="*/ 2856692 h 6261100"/>
              <a:gd name="connsiteX8" fmla="*/ 11049000 w 11772512"/>
              <a:gd name="connsiteY8" fmla="*/ 2856692 h 6261100"/>
              <a:gd name="connsiteX9" fmla="*/ 11049000 w 11772512"/>
              <a:gd name="connsiteY9" fmla="*/ 5877983 h 6261100"/>
              <a:gd name="connsiteX10" fmla="*/ 10665883 w 11772512"/>
              <a:gd name="connsiteY10" fmla="*/ 6261100 h 6261100"/>
              <a:gd name="connsiteX11" fmla="*/ 383117 w 11772512"/>
              <a:gd name="connsiteY11" fmla="*/ 6261100 h 6261100"/>
              <a:gd name="connsiteX12" fmla="*/ 0 w 11772512"/>
              <a:gd name="connsiteY12" fmla="*/ 5877983 h 6261100"/>
              <a:gd name="connsiteX13" fmla="*/ 0 w 11772512"/>
              <a:gd name="connsiteY13" fmla="*/ 383117 h 6261100"/>
              <a:gd name="connsiteX14" fmla="*/ 383117 w 11772512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2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2189325"/>
                </a:lnTo>
                <a:lnTo>
                  <a:pt x="11579276" y="2189325"/>
                </a:lnTo>
                <a:cubicBezTo>
                  <a:pt x="11685997" y="2189325"/>
                  <a:pt x="11772512" y="2275840"/>
                  <a:pt x="11772512" y="2382561"/>
                </a:cubicBezTo>
                <a:lnTo>
                  <a:pt x="11772512" y="2663456"/>
                </a:lnTo>
                <a:cubicBezTo>
                  <a:pt x="11772512" y="2770177"/>
                  <a:pt x="11685997" y="2856692"/>
                  <a:pt x="11579276" y="2856692"/>
                </a:cubicBezTo>
                <a:lnTo>
                  <a:pt x="11049000" y="2856692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B4896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xmlns="" id="{BEE458E1-2BB1-49E4-8471-D003383E258B}"/>
              </a:ext>
            </a:extLst>
          </p:cNvPr>
          <p:cNvSpPr/>
          <p:nvPr/>
        </p:nvSpPr>
        <p:spPr>
          <a:xfrm>
            <a:off x="-9694425" y="312738"/>
            <a:ext cx="11772513" cy="6261100"/>
          </a:xfrm>
          <a:custGeom>
            <a:avLst/>
            <a:gdLst>
              <a:gd name="connsiteX0" fmla="*/ 383117 w 11772513"/>
              <a:gd name="connsiteY0" fmla="*/ 0 h 6261100"/>
              <a:gd name="connsiteX1" fmla="*/ 10665883 w 11772513"/>
              <a:gd name="connsiteY1" fmla="*/ 0 h 6261100"/>
              <a:gd name="connsiteX2" fmla="*/ 11049000 w 11772513"/>
              <a:gd name="connsiteY2" fmla="*/ 383117 h 6261100"/>
              <a:gd name="connsiteX3" fmla="*/ 11049000 w 11772513"/>
              <a:gd name="connsiteY3" fmla="*/ 3245750 h 6261100"/>
              <a:gd name="connsiteX4" fmla="*/ 11579277 w 11772513"/>
              <a:gd name="connsiteY4" fmla="*/ 3245750 h 6261100"/>
              <a:gd name="connsiteX5" fmla="*/ 11772513 w 11772513"/>
              <a:gd name="connsiteY5" fmla="*/ 3438986 h 6261100"/>
              <a:gd name="connsiteX6" fmla="*/ 11772513 w 11772513"/>
              <a:gd name="connsiteY6" fmla="*/ 3719881 h 6261100"/>
              <a:gd name="connsiteX7" fmla="*/ 11579277 w 11772513"/>
              <a:gd name="connsiteY7" fmla="*/ 3913117 h 6261100"/>
              <a:gd name="connsiteX8" fmla="*/ 11049000 w 11772513"/>
              <a:gd name="connsiteY8" fmla="*/ 3913117 h 6261100"/>
              <a:gd name="connsiteX9" fmla="*/ 11049000 w 11772513"/>
              <a:gd name="connsiteY9" fmla="*/ 5877983 h 6261100"/>
              <a:gd name="connsiteX10" fmla="*/ 10665883 w 11772513"/>
              <a:gd name="connsiteY10" fmla="*/ 6261100 h 6261100"/>
              <a:gd name="connsiteX11" fmla="*/ 383117 w 11772513"/>
              <a:gd name="connsiteY11" fmla="*/ 6261100 h 6261100"/>
              <a:gd name="connsiteX12" fmla="*/ 0 w 11772513"/>
              <a:gd name="connsiteY12" fmla="*/ 5877983 h 6261100"/>
              <a:gd name="connsiteX13" fmla="*/ 0 w 11772513"/>
              <a:gd name="connsiteY13" fmla="*/ 383117 h 6261100"/>
              <a:gd name="connsiteX14" fmla="*/ 383117 w 11772513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3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3245750"/>
                </a:lnTo>
                <a:lnTo>
                  <a:pt x="11579277" y="3245750"/>
                </a:lnTo>
                <a:cubicBezTo>
                  <a:pt x="11685998" y="3245750"/>
                  <a:pt x="11772513" y="3332265"/>
                  <a:pt x="11772513" y="3438986"/>
                </a:cubicBezTo>
                <a:lnTo>
                  <a:pt x="11772513" y="3719881"/>
                </a:lnTo>
                <a:cubicBezTo>
                  <a:pt x="11772513" y="3826602"/>
                  <a:pt x="11685998" y="3913117"/>
                  <a:pt x="11579277" y="3913117"/>
                </a:cubicBezTo>
                <a:lnTo>
                  <a:pt x="11049000" y="3913117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D6A1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0EB41338-08FC-4303-89C5-60875EE71871}"/>
              </a:ext>
            </a:extLst>
          </p:cNvPr>
          <p:cNvSpPr/>
          <p:nvPr/>
        </p:nvSpPr>
        <p:spPr>
          <a:xfrm>
            <a:off x="-10047826" y="314492"/>
            <a:ext cx="11773674" cy="6275384"/>
          </a:xfrm>
          <a:custGeom>
            <a:avLst/>
            <a:gdLst>
              <a:gd name="connsiteX0" fmla="*/ 360144 w 11773674"/>
              <a:gd name="connsiteY0" fmla="*/ 0 h 6275384"/>
              <a:gd name="connsiteX1" fmla="*/ 10690327 w 11773674"/>
              <a:gd name="connsiteY1" fmla="*/ 0 h 6275384"/>
              <a:gd name="connsiteX2" fmla="*/ 11050471 w 11773674"/>
              <a:gd name="connsiteY2" fmla="*/ 360144 h 6275384"/>
              <a:gd name="connsiteX3" fmla="*/ 11050471 w 11773674"/>
              <a:gd name="connsiteY3" fmla="*/ 4186739 h 6275384"/>
              <a:gd name="connsiteX4" fmla="*/ 11567444 w 11773674"/>
              <a:gd name="connsiteY4" fmla="*/ 4186739 h 6275384"/>
              <a:gd name="connsiteX5" fmla="*/ 11773674 w 11773674"/>
              <a:gd name="connsiteY5" fmla="*/ 4392969 h 6275384"/>
              <a:gd name="connsiteX6" fmla="*/ 11773674 w 11773674"/>
              <a:gd name="connsiteY6" fmla="*/ 4640911 h 6275384"/>
              <a:gd name="connsiteX7" fmla="*/ 11567444 w 11773674"/>
              <a:gd name="connsiteY7" fmla="*/ 4847141 h 6275384"/>
              <a:gd name="connsiteX8" fmla="*/ 11050471 w 11773674"/>
              <a:gd name="connsiteY8" fmla="*/ 4847141 h 6275384"/>
              <a:gd name="connsiteX9" fmla="*/ 11050471 w 11773674"/>
              <a:gd name="connsiteY9" fmla="*/ 5915240 h 6275384"/>
              <a:gd name="connsiteX10" fmla="*/ 10690327 w 11773674"/>
              <a:gd name="connsiteY10" fmla="*/ 6275384 h 6275384"/>
              <a:gd name="connsiteX11" fmla="*/ 360144 w 11773674"/>
              <a:gd name="connsiteY11" fmla="*/ 6275384 h 6275384"/>
              <a:gd name="connsiteX12" fmla="*/ 0 w 11773674"/>
              <a:gd name="connsiteY12" fmla="*/ 5915240 h 6275384"/>
              <a:gd name="connsiteX13" fmla="*/ 0 w 11773674"/>
              <a:gd name="connsiteY13" fmla="*/ 360144 h 6275384"/>
              <a:gd name="connsiteX14" fmla="*/ 360144 w 11773674"/>
              <a:gd name="connsiteY14" fmla="*/ 0 h 627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3674" h="6275384">
                <a:moveTo>
                  <a:pt x="360144" y="0"/>
                </a:moveTo>
                <a:lnTo>
                  <a:pt x="10690327" y="0"/>
                </a:lnTo>
                <a:cubicBezTo>
                  <a:pt x="10889229" y="0"/>
                  <a:pt x="11050471" y="161242"/>
                  <a:pt x="11050471" y="360144"/>
                </a:cubicBezTo>
                <a:lnTo>
                  <a:pt x="11050471" y="4186739"/>
                </a:lnTo>
                <a:lnTo>
                  <a:pt x="11567444" y="4186739"/>
                </a:lnTo>
                <a:cubicBezTo>
                  <a:pt x="11681342" y="4186739"/>
                  <a:pt x="11773674" y="4279071"/>
                  <a:pt x="11773674" y="4392969"/>
                </a:cubicBezTo>
                <a:lnTo>
                  <a:pt x="11773674" y="4640911"/>
                </a:lnTo>
                <a:cubicBezTo>
                  <a:pt x="11773674" y="4754809"/>
                  <a:pt x="11681342" y="4847141"/>
                  <a:pt x="11567444" y="4847141"/>
                </a:cubicBezTo>
                <a:lnTo>
                  <a:pt x="11050471" y="4847141"/>
                </a:lnTo>
                <a:lnTo>
                  <a:pt x="11050471" y="5915240"/>
                </a:lnTo>
                <a:cubicBezTo>
                  <a:pt x="11050471" y="6114142"/>
                  <a:pt x="10889229" y="6275384"/>
                  <a:pt x="10690327" y="6275384"/>
                </a:cubicBezTo>
                <a:lnTo>
                  <a:pt x="360144" y="6275384"/>
                </a:lnTo>
                <a:cubicBezTo>
                  <a:pt x="161242" y="6275384"/>
                  <a:pt x="0" y="6114142"/>
                  <a:pt x="0" y="5915240"/>
                </a:cubicBezTo>
                <a:lnTo>
                  <a:pt x="0" y="360144"/>
                </a:lnTo>
                <a:cubicBezTo>
                  <a:pt x="0" y="161242"/>
                  <a:pt x="161242" y="0"/>
                  <a:pt x="360144" y="0"/>
                </a:cubicBezTo>
                <a:close/>
              </a:path>
            </a:pathLst>
          </a:custGeom>
          <a:solidFill>
            <a:srgbClr val="EAB7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6B631E6F-586F-4373-9CD8-BE5F89F0293A}"/>
              </a:ext>
            </a:extLst>
          </p:cNvPr>
          <p:cNvSpPr/>
          <p:nvPr/>
        </p:nvSpPr>
        <p:spPr>
          <a:xfrm>
            <a:off x="-10349897" y="298450"/>
            <a:ext cx="11756356" cy="6261100"/>
          </a:xfrm>
          <a:custGeom>
            <a:avLst/>
            <a:gdLst>
              <a:gd name="connsiteX0" fmla="*/ 383117 w 11756356"/>
              <a:gd name="connsiteY0" fmla="*/ 0 h 6261100"/>
              <a:gd name="connsiteX1" fmla="*/ 10665883 w 11756356"/>
              <a:gd name="connsiteY1" fmla="*/ 0 h 6261100"/>
              <a:gd name="connsiteX2" fmla="*/ 11049000 w 11756356"/>
              <a:gd name="connsiteY2" fmla="*/ 383117 h 6261100"/>
              <a:gd name="connsiteX3" fmla="*/ 11049000 w 11756356"/>
              <a:gd name="connsiteY3" fmla="*/ 5186714 h 6261100"/>
              <a:gd name="connsiteX4" fmla="*/ 11563120 w 11756356"/>
              <a:gd name="connsiteY4" fmla="*/ 5186714 h 6261100"/>
              <a:gd name="connsiteX5" fmla="*/ 11756356 w 11756356"/>
              <a:gd name="connsiteY5" fmla="*/ 5379950 h 6261100"/>
              <a:gd name="connsiteX6" fmla="*/ 11756356 w 11756356"/>
              <a:gd name="connsiteY6" fmla="*/ 5660845 h 6261100"/>
              <a:gd name="connsiteX7" fmla="*/ 11563120 w 11756356"/>
              <a:gd name="connsiteY7" fmla="*/ 5854081 h 6261100"/>
              <a:gd name="connsiteX8" fmla="*/ 11049000 w 11756356"/>
              <a:gd name="connsiteY8" fmla="*/ 5854081 h 6261100"/>
              <a:gd name="connsiteX9" fmla="*/ 11049000 w 11756356"/>
              <a:gd name="connsiteY9" fmla="*/ 5877983 h 6261100"/>
              <a:gd name="connsiteX10" fmla="*/ 10665883 w 11756356"/>
              <a:gd name="connsiteY10" fmla="*/ 6261100 h 6261100"/>
              <a:gd name="connsiteX11" fmla="*/ 383117 w 11756356"/>
              <a:gd name="connsiteY11" fmla="*/ 6261100 h 6261100"/>
              <a:gd name="connsiteX12" fmla="*/ 0 w 11756356"/>
              <a:gd name="connsiteY12" fmla="*/ 5877983 h 6261100"/>
              <a:gd name="connsiteX13" fmla="*/ 0 w 11756356"/>
              <a:gd name="connsiteY13" fmla="*/ 383117 h 6261100"/>
              <a:gd name="connsiteX14" fmla="*/ 383117 w 11756356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5186714"/>
                </a:lnTo>
                <a:lnTo>
                  <a:pt x="11563120" y="5186714"/>
                </a:lnTo>
                <a:cubicBezTo>
                  <a:pt x="11669841" y="5186714"/>
                  <a:pt x="11756356" y="5273229"/>
                  <a:pt x="11756356" y="5379950"/>
                </a:cubicBezTo>
                <a:lnTo>
                  <a:pt x="11756356" y="5660845"/>
                </a:lnTo>
                <a:cubicBezTo>
                  <a:pt x="11756356" y="5767566"/>
                  <a:pt x="11669841" y="5854081"/>
                  <a:pt x="11563120" y="5854081"/>
                </a:cubicBezTo>
                <a:lnTo>
                  <a:pt x="11049000" y="5854081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FFE7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0BE1C0A-6783-4F9D-846B-8D6B6D66384D}"/>
              </a:ext>
            </a:extLst>
          </p:cNvPr>
          <p:cNvSpPr txBox="1"/>
          <p:nvPr/>
        </p:nvSpPr>
        <p:spPr>
          <a:xfrm>
            <a:off x="3598127" y="345441"/>
            <a:ext cx="66025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/>
              <a:t/>
            </a:r>
            <a:br>
              <a:rPr lang="en-ID" sz="2800" b="1" dirty="0"/>
            </a:br>
            <a:r>
              <a:rPr lang="en-ID" sz="2800" b="1" dirty="0"/>
              <a:t> </a:t>
            </a:r>
            <a:br>
              <a:rPr lang="en-ID" sz="2800" b="1" dirty="0"/>
            </a:br>
            <a:r>
              <a:rPr lang="en-ID" sz="2800" b="1" dirty="0"/>
              <a:t/>
            </a:r>
            <a:br>
              <a:rPr lang="en-ID" sz="2800" b="1" dirty="0"/>
            </a:br>
            <a:endParaRPr lang="en-ID" sz="2800" b="1" dirty="0">
              <a:latin typeface="DK Lemon Yellow Sun" panose="02000000000000000000" pitchFamily="50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24ACF278-6FB7-4912-ADC4-5F53DCCA7D55}"/>
              </a:ext>
            </a:extLst>
          </p:cNvPr>
          <p:cNvSpPr txBox="1"/>
          <p:nvPr/>
        </p:nvSpPr>
        <p:spPr>
          <a:xfrm>
            <a:off x="2056365" y="662696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xmlns="" id="{5D02D979-ACEB-4003-A7FA-CC1B21BB5207}"/>
              </a:ext>
            </a:extLst>
          </p:cNvPr>
          <p:cNvSpPr txBox="1"/>
          <p:nvPr/>
        </p:nvSpPr>
        <p:spPr>
          <a:xfrm>
            <a:off x="1851335" y="1541356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1i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xmlns="" id="{1786BEC2-2EDF-47B7-A033-465DD451764B}"/>
              </a:ext>
            </a:extLst>
          </p:cNvPr>
          <p:cNvSpPr txBox="1"/>
          <p:nvPr/>
        </p:nvSpPr>
        <p:spPr>
          <a:xfrm>
            <a:off x="1541313" y="2532240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1ii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xmlns="" id="{1F597F56-6350-485F-8215-74716301A075}"/>
              </a:ext>
            </a:extLst>
          </p:cNvPr>
          <p:cNvSpPr txBox="1"/>
          <p:nvPr/>
        </p:nvSpPr>
        <p:spPr>
          <a:xfrm>
            <a:off x="1193825" y="3570437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1V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FAFD5E50-3337-4C5D-8A4E-B1E6ADAB8EE2}"/>
              </a:ext>
            </a:extLst>
          </p:cNvPr>
          <p:cNvSpPr txBox="1"/>
          <p:nvPr/>
        </p:nvSpPr>
        <p:spPr>
          <a:xfrm>
            <a:off x="837366" y="446600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v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93E8FA3F-C655-4D5B-9519-DF248B87CD6E}"/>
              </a:ext>
            </a:extLst>
          </p:cNvPr>
          <p:cNvSpPr txBox="1"/>
          <p:nvPr/>
        </p:nvSpPr>
        <p:spPr>
          <a:xfrm>
            <a:off x="557524" y="5494974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6A16B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rgbClr val="D6A16B"/>
                </a:solidFill>
                <a:latin typeface="DK Lemon Yellow Sun" panose="02000000000000000000" pitchFamily="50" charset="0"/>
              </a:rPr>
              <a:t>vi</a:t>
            </a:r>
            <a:endParaRPr lang="en-US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827607" y="211015"/>
            <a:ext cx="841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dirty="0">
                <a:latin typeface="Times New Roman" pitchFamily="18" charset="0"/>
                <a:cs typeface="Times New Roman" pitchFamily="18" charset="0"/>
              </a:rPr>
              <a:t>KELOMPOK 2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8" name="Picture 207" descr="WhatsApp Image 2022-10-14 at 10.49.20.jpeg"/>
          <p:cNvPicPr>
            <a:picLocks noChangeAspect="1"/>
          </p:cNvPicPr>
          <p:nvPr/>
        </p:nvPicPr>
        <p:blipFill>
          <a:blip r:embed="rId5" cstate="print"/>
          <a:srcRect l="14226" t="8410" r="3808" b="29933"/>
          <a:stretch>
            <a:fillRect/>
          </a:stretch>
        </p:blipFill>
        <p:spPr>
          <a:xfrm>
            <a:off x="2813541" y="2883879"/>
            <a:ext cx="1223887" cy="1588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9" name="Picture 208" descr="WhatsApp Image 2022-10-14 at 10.50.36 (1).jpeg"/>
          <p:cNvPicPr>
            <a:picLocks noChangeAspect="1"/>
          </p:cNvPicPr>
          <p:nvPr/>
        </p:nvPicPr>
        <p:blipFill>
          <a:blip r:embed="rId6" cstate="print"/>
          <a:srcRect t="10667" r="-3496" b="16511"/>
          <a:stretch>
            <a:fillRect/>
          </a:stretch>
        </p:blipFill>
        <p:spPr>
          <a:xfrm>
            <a:off x="10241279" y="2897948"/>
            <a:ext cx="1270080" cy="1587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7" name="Picture 216" descr="WhatsApp Image 2022-10-14 at 10.48.36.jpeg"/>
          <p:cNvPicPr>
            <a:picLocks noChangeAspect="1"/>
          </p:cNvPicPr>
          <p:nvPr/>
        </p:nvPicPr>
        <p:blipFill>
          <a:blip r:embed="rId7" cstate="print"/>
          <a:srcRect l="6292" t="6769" r="-815" b="21229"/>
          <a:stretch>
            <a:fillRect/>
          </a:stretch>
        </p:blipFill>
        <p:spPr>
          <a:xfrm>
            <a:off x="4515732" y="4684541"/>
            <a:ext cx="1224000" cy="1446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8" name="Picture 217" descr="WhatsApp Image 2022-10-14 at 10.52.02.jpeg"/>
          <p:cNvPicPr>
            <a:picLocks noChangeAspect="1"/>
          </p:cNvPicPr>
          <p:nvPr/>
        </p:nvPicPr>
        <p:blipFill>
          <a:blip r:embed="rId8"/>
          <a:srcRect l="29942" t="29538" r="405" b="18769"/>
          <a:stretch>
            <a:fillRect/>
          </a:stretch>
        </p:blipFill>
        <p:spPr>
          <a:xfrm>
            <a:off x="8440616" y="900333"/>
            <a:ext cx="1203300" cy="1587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9" name="Picture 218" descr="WhatsApp Image 2022-10-14 at 10.51.38.jpeg"/>
          <p:cNvPicPr>
            <a:picLocks noChangeAspect="1"/>
          </p:cNvPicPr>
          <p:nvPr/>
        </p:nvPicPr>
        <p:blipFill>
          <a:blip r:embed="rId9" cstate="print"/>
          <a:srcRect l="8306" t="6154" r="891" b="28821"/>
          <a:stretch>
            <a:fillRect/>
          </a:stretch>
        </p:blipFill>
        <p:spPr>
          <a:xfrm>
            <a:off x="4557931" y="900335"/>
            <a:ext cx="1224000" cy="15582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1" name="TextBox 220"/>
          <p:cNvSpPr txBox="1"/>
          <p:nvPr/>
        </p:nvSpPr>
        <p:spPr>
          <a:xfrm>
            <a:off x="4375052" y="2574388"/>
            <a:ext cx="1659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/>
              <a:t>MIRANTI </a:t>
            </a:r>
          </a:p>
          <a:p>
            <a:pPr algn="ctr"/>
            <a:r>
              <a:rPr lang="en-ID" sz="1600" dirty="0"/>
              <a:t>2259201009</a:t>
            </a:r>
            <a:endParaRPr lang="en-US" sz="1600" dirty="0"/>
          </a:p>
        </p:txBody>
      </p:sp>
      <p:sp>
        <p:nvSpPr>
          <p:cNvPr id="222" name="TextBox 221"/>
          <p:cNvSpPr txBox="1"/>
          <p:nvPr/>
        </p:nvSpPr>
        <p:spPr>
          <a:xfrm>
            <a:off x="8356210" y="2630658"/>
            <a:ext cx="126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/>
              <a:t>HENI A</a:t>
            </a:r>
          </a:p>
          <a:p>
            <a:pPr algn="ctr"/>
            <a:r>
              <a:rPr lang="en-ID" sz="1600" dirty="0"/>
              <a:t>2259201008</a:t>
            </a:r>
            <a:endParaRPr lang="en-US" sz="16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686929" y="4543865"/>
            <a:ext cx="1533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CLARINTHA C</a:t>
            </a:r>
          </a:p>
          <a:p>
            <a:pPr algn="ctr"/>
            <a:r>
              <a:rPr lang="en-ID" dirty="0"/>
              <a:t>2259201016</a:t>
            </a:r>
            <a:endParaRPr lang="en-US" dirty="0"/>
          </a:p>
        </p:txBody>
      </p:sp>
      <p:sp>
        <p:nvSpPr>
          <p:cNvPr id="225" name="TextBox 224"/>
          <p:cNvSpPr txBox="1"/>
          <p:nvPr/>
        </p:nvSpPr>
        <p:spPr>
          <a:xfrm>
            <a:off x="5950634" y="5289452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26" name="Picture 225" descr="WhatsApp Image 2022-10-14 at 11.23.51.jpeg"/>
          <p:cNvPicPr>
            <a:picLocks noChangeAspect="1"/>
          </p:cNvPicPr>
          <p:nvPr/>
        </p:nvPicPr>
        <p:blipFill>
          <a:blip r:embed="rId10" cstate="print"/>
          <a:srcRect l="7732" t="24850" r="17593" b="23908"/>
          <a:stretch>
            <a:fillRect/>
          </a:stretch>
        </p:blipFill>
        <p:spPr>
          <a:xfrm>
            <a:off x="6471140" y="2841673"/>
            <a:ext cx="1301423" cy="16177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7" name="TextBox 226"/>
          <p:cNvSpPr txBox="1"/>
          <p:nvPr/>
        </p:nvSpPr>
        <p:spPr>
          <a:xfrm>
            <a:off x="6246055" y="4557932"/>
            <a:ext cx="180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KURNIAWAN</a:t>
            </a:r>
          </a:p>
          <a:p>
            <a:pPr algn="ctr"/>
            <a:r>
              <a:rPr lang="en-ID" dirty="0"/>
              <a:t>2259201027</a:t>
            </a:r>
            <a:endParaRPr lang="en-US" dirty="0"/>
          </a:p>
        </p:txBody>
      </p:sp>
      <p:sp>
        <p:nvSpPr>
          <p:cNvPr id="228" name="TextBox 227"/>
          <p:cNvSpPr txBox="1"/>
          <p:nvPr/>
        </p:nvSpPr>
        <p:spPr>
          <a:xfrm>
            <a:off x="10156874" y="4529798"/>
            <a:ext cx="142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ALIKA NUR </a:t>
            </a:r>
          </a:p>
          <a:p>
            <a:pPr algn="ctr"/>
            <a:r>
              <a:rPr lang="en-ID" dirty="0"/>
              <a:t>2259201022</a:t>
            </a:r>
            <a:endParaRPr lang="en-US" dirty="0"/>
          </a:p>
        </p:txBody>
      </p:sp>
      <p:sp>
        <p:nvSpPr>
          <p:cNvPr id="230" name="TextBox 229"/>
          <p:cNvSpPr txBox="1"/>
          <p:nvPr/>
        </p:nvSpPr>
        <p:spPr>
          <a:xfrm>
            <a:off x="4107766" y="6211669"/>
            <a:ext cx="199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DYAH SULANI F</a:t>
            </a:r>
          </a:p>
          <a:p>
            <a:pPr algn="ctr"/>
            <a:r>
              <a:rPr lang="en-ID" dirty="0"/>
              <a:t>2259201029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271803" y="6211669"/>
            <a:ext cx="161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NURUL NABILA </a:t>
            </a:r>
          </a:p>
          <a:p>
            <a:pPr algn="ctr"/>
            <a:r>
              <a:rPr lang="en-ID" dirty="0"/>
              <a:t>2259201030</a:t>
            </a:r>
            <a:endParaRPr lang="en-US" dirty="0"/>
          </a:p>
        </p:txBody>
      </p:sp>
      <p:pic>
        <p:nvPicPr>
          <p:cNvPr id="204" name="Picture 203" descr="WhatsApp Image 2022-10-14 at 12.56.32.jpeg"/>
          <p:cNvPicPr>
            <a:picLocks noChangeAspect="1"/>
          </p:cNvPicPr>
          <p:nvPr/>
        </p:nvPicPr>
        <p:blipFill>
          <a:blip r:embed="rId11" cstate="print"/>
          <a:srcRect l="4659" t="13949" b="20099"/>
          <a:stretch>
            <a:fillRect/>
          </a:stretch>
        </p:blipFill>
        <p:spPr>
          <a:xfrm>
            <a:off x="8468752" y="4712680"/>
            <a:ext cx="1224000" cy="1463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1328240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xmlns="" id="{FF24AB43-9032-4195-A4A8-296248F76047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3" name="Group 47">
              <a:extLst>
                <a:ext uri="{FF2B5EF4-FFF2-40B4-BE49-F238E27FC236}">
                  <a16:creationId xmlns:a16="http://schemas.microsoft.com/office/drawing/2014/main" xmlns="" id="{63225655-B941-47DD-BBA2-DBF4F01D0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4" name="Group 24">
                <a:extLst>
                  <a:ext uri="{FF2B5EF4-FFF2-40B4-BE49-F238E27FC236}">
                    <a16:creationId xmlns:a16="http://schemas.microsoft.com/office/drawing/2014/main" xmlns="" id="{40DF7BA9-68E5-4380-9A79-6EB8A0ABF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D0D4DD59-2742-446D-A4B6-CC921E4C6520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87B76FD9-DFD4-4766-94DA-410E24882B10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A8AB3949-6800-43BA-AA32-40FC197AD8E9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034D298E-7D98-431A-8A22-FA92AFF1738A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8F5863E3-6404-4840-B413-EF4951DB6E23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4E49EBF9-2A72-44E1-AC2A-B85F06495471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6FC8E4B8-EEC2-4B3B-B7FC-3CD1FDBF477D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D9721EE8-7477-4814-A0B9-9FC4CB4D111B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F8A90FDE-1178-461D-8421-08165C1E5F3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0A49DFE5-2BF5-4EC1-BCFB-51B0127014A7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C8343A22-22FC-41A0-9D80-47CDA2D114C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6EE51355-2AC0-4851-A7AB-792C2ABB27D9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F46BB681-5B7E-4F28-AB2F-1D58FC915E42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1A1FD3F0-7E96-4CF2-8A80-A18B45CF5E4F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3069DBEE-6401-478F-9162-9FEA12CC3165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ECC236E1-C215-4E94-9AAC-501DCFFF800B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F4C5F6CA-A136-48DF-8F4A-8151EB7D81FA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D64E9CAE-AAF4-40F1-81B5-3104B628533C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C0D61221-059A-43A1-8158-518D946FA6C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7B6BCB0A-A83F-4E38-8937-6D9202F84525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6">
                <a:extLst>
                  <a:ext uri="{FF2B5EF4-FFF2-40B4-BE49-F238E27FC236}">
                    <a16:creationId xmlns:a16="http://schemas.microsoft.com/office/drawing/2014/main" xmlns="" id="{47E77134-02A1-416A-96DE-576101A7E5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DECA9ADB-4B65-48C9-8219-8060CDA6E94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97B7DDF9-E1AC-438D-87D5-F144E0730E9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B8F6D9D2-6E7A-48FB-B7B4-CD5E0974AE5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2356E91D-4BC5-429F-B0F2-9E3A3CC783A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E5AA6437-E134-4638-A8F7-ACE38762E9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543F71F8-A18B-4F57-8E95-8C7A7299602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D02FD16A-D0A9-49C3-8328-08F9286EDAD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17CE9FE7-5157-4CCE-A389-791AA50CB87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F3CCA487-3CA1-4F41-A4EA-1BBC514AEC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2F6C1B16-A74B-4709-A9E6-EBAA57EDB6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48">
              <a:extLst>
                <a:ext uri="{FF2B5EF4-FFF2-40B4-BE49-F238E27FC236}">
                  <a16:creationId xmlns:a16="http://schemas.microsoft.com/office/drawing/2014/main" xmlns="" id="{49DCA80D-2A71-4022-AD73-30CC6437D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" name="Group 49">
                <a:extLst>
                  <a:ext uri="{FF2B5EF4-FFF2-40B4-BE49-F238E27FC236}">
                    <a16:creationId xmlns:a16="http://schemas.microsoft.com/office/drawing/2014/main" xmlns="" id="{EB9B5204-B434-4768-A417-EDEC95CB7C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4A9A795A-397C-4699-8235-56CBCE653E29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2BE4B67B-9D27-4C10-935E-17C9F427A028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976396C0-4F53-472F-A970-CA7912055276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82DE2BCD-4570-4813-85E1-A10DA837C28F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3D475DDD-73B2-4811-87C0-3D5969FAE2CB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27A7A650-BC25-4EB6-85FE-A9327AF399F5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2454E8F5-59F7-44AB-8943-0D16FEF62EF3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C45C7CD4-C831-4815-89DC-5FF443012B7D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B42EA2FD-A932-4E3A-9986-979AA1BD377A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1E2AB55F-BC97-4480-9480-B93AD9D3D085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B147E9C9-14B4-47CA-A6F9-D81E15D7E448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291FD54F-8D70-47E8-9AE4-08987C284BD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D7400F10-D6F6-471A-AA66-52E282440A28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36B636AA-EDDF-49E0-A84F-8C1F0E77695D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F22145B2-735E-40C0-BEEE-7F54B6049A4E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0CF43A2F-788B-4D99-A7F4-6F03AC48E5D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69F68307-05F9-4588-8CE4-68627B4FA378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97716D0D-E61E-48B8-B854-DCDBC3B2C594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6EE3B890-A205-47A8-8DD2-CB3F4A30D5B5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3D91DE5F-E44E-407F-B9D1-19FC62A16A17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50">
                <a:extLst>
                  <a:ext uri="{FF2B5EF4-FFF2-40B4-BE49-F238E27FC236}">
                    <a16:creationId xmlns:a16="http://schemas.microsoft.com/office/drawing/2014/main" xmlns="" id="{B3E2581E-C7EC-40F2-B74E-7C0315398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55FC809D-C99B-4838-BDF3-83CAA7789FE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66952E04-2059-47AB-96B8-C38991B3DE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5142E100-426C-40A6-868A-10BB90FCFCD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87507F7A-27EE-48AA-9542-63973C82C72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C268CA76-F65C-45AE-A766-5AB81F27C44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9DFDB068-3D97-4427-B3CB-82D5687EB2B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0935F2BD-14D4-4881-B9EF-904E648949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9A074191-5770-4F66-AF2E-3E1FA4E81D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202BB797-B2C1-417A-8823-9DDB082957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BF797F03-966B-4ABF-AE47-455BED6C550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6450E281-28B7-43D6-8016-2151D5C1EE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xmlns="" id="{2546135A-2C6C-4C30-8F83-CCAB77132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10" name="Group 83">
                <a:extLst>
                  <a:ext uri="{FF2B5EF4-FFF2-40B4-BE49-F238E27FC236}">
                    <a16:creationId xmlns:a16="http://schemas.microsoft.com/office/drawing/2014/main" xmlns="" id="{0FB15C83-8F55-4DCA-AA28-3FB273C27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F4F61CA1-D1D6-4DC4-8D59-E4042B8674B5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734131D9-69F5-44EC-825A-92E8ED65D9C6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3FDE58B9-03B9-4604-8C01-8101FDEE47F3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C6D18B1C-86A6-4C51-9CFD-310ECF6ECEE9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FD2B8719-6E5B-47F6-8BA4-2CD220A040E2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A5D28349-6FB8-44AE-BF31-7D8161EEC42C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4A5B4ADC-5E1D-4094-AC34-CA4735D0F7D6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8A0A3498-234F-4267-9616-8DB62EC6E4D8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4F9433E8-BD70-4E3A-A921-772EBC82AA1C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13B81DCA-6636-471E-91E5-0DEC725A6AB8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1AFC6A16-98D4-4876-8507-1DF90BD3384E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2AF66920-D504-4362-B15A-C59E3756DBA6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DF819C6B-4633-46E2-ABF6-E36140850D4B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F0F5C89C-FCF7-4715-A5AF-2E9E6AA611F3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17F96731-0EC3-4681-AF1D-C4E894669200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FD1888B9-6800-427D-86A3-55B311CDF2B9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B865FC5F-8B4A-47D6-B999-91F0D46EA701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FD5BDAA9-6BBA-46E5-ADFC-8958CA00E601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E077CD18-8327-45E2-B0E6-E9E1649F41CE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DDF602F8-4886-4BDE-A8E1-3983393E86C6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84">
                <a:extLst>
                  <a:ext uri="{FF2B5EF4-FFF2-40B4-BE49-F238E27FC236}">
                    <a16:creationId xmlns:a16="http://schemas.microsoft.com/office/drawing/2014/main" xmlns="" id="{82AD936A-AC4F-49E3-BAF5-42D714B68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6E1D90E7-A51F-4564-88F9-9268D497F774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FF4A57CF-F690-4C52-A6B1-E8BA50A56A1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83AEA77F-5F5B-4BC8-892E-3799D8C818F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A7475D02-C434-44ED-8EB3-C9A91108F3A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15784F42-6A3E-4184-AA62-107ACF66264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32A4E6AB-318A-4D7A-B905-3FDBF82C61D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6C978D3B-98E5-44A8-9A2C-342055059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1F2FF0C3-C5EF-40CB-AC22-4B1CF0EF105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2A5BE589-368A-4338-A632-7A82CA13DE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3128A621-2E0F-4F90-AD39-804899EFC8B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BC3BF3DC-4045-4BBD-A5DF-79B059C6C5A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6">
              <a:extLst>
                <a:ext uri="{FF2B5EF4-FFF2-40B4-BE49-F238E27FC236}">
                  <a16:creationId xmlns:a16="http://schemas.microsoft.com/office/drawing/2014/main" xmlns="" id="{59785282-A06F-48E4-B7B2-DE212E36B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3" name="Group 117">
                <a:extLst>
                  <a:ext uri="{FF2B5EF4-FFF2-40B4-BE49-F238E27FC236}">
                    <a16:creationId xmlns:a16="http://schemas.microsoft.com/office/drawing/2014/main" xmlns="" id="{705E7869-E989-4889-AB07-E5D52A564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E5132648-C169-4778-93C8-5D47EC9C9610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3579337A-2BE0-4AAA-9DDF-4637A315806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8BCB21F5-901F-457A-A6F0-AE015935AD45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072BC0AC-C163-4072-B74F-225BECA3005C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AADC4705-411E-450D-AEA3-9EF95703645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E2BE153E-7FAB-4B4C-95BE-CC2CD636262F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F53F65E8-232F-4272-989E-CE12F6E258CF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CB65D5F4-1143-46A6-A48B-D2E16A35F81E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21529828-73D0-4040-83E3-1EA1B3B73016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8C4767CB-3B97-4728-9853-C2F11E91E3BF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46669A75-DC63-4B40-B429-932665FB942D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11865FE1-7048-47A7-8C00-3BBD9B953BD8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53AD463A-F008-4AA8-A2F7-FB0201A6B8C1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82E95A97-12B3-405C-90B5-CD448A67FCE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9BF8AA58-6D59-4915-B25B-E9C87269F428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CCF452E4-9879-4D6E-8BBB-7BCD7639CE92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63A2596A-B76E-4FAF-9809-49FF716BCC1C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083D14AC-E60F-4063-8306-7C2E7777F1AE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18ED7DB7-6A6B-46E6-BD21-AAE98767E499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8FAD94DD-55EF-4F5C-8BDE-F3EC7C8574F3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>
                <a:extLst>
                  <a:ext uri="{FF2B5EF4-FFF2-40B4-BE49-F238E27FC236}">
                    <a16:creationId xmlns:a16="http://schemas.microsoft.com/office/drawing/2014/main" xmlns="" id="{F88DE636-BF99-4AC0-8407-B4BAD44CF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AA935410-408C-423D-A0A1-75B8EA32D69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CF9F2577-5EA2-4787-AEF6-EA74B5DD197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51A6AD9D-E31B-4D70-AD82-0DD85772ED5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A4F1DEE6-B3F4-41F0-8550-44DF4593D74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A56C82E8-15B0-4823-B38F-DC7E002C5F3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5704B1C4-F36B-4BB8-9C31-05A57D7B982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C263A5AF-704D-43D2-B0A6-6797E742E7E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A7B2A1E6-0F64-4C10-A389-E3DA50E17CB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C39F60A1-C4FB-4855-B3CD-1B18DE8F9D9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53F99A14-0DB3-4E8F-9DF2-A52D779CCCF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A2D2060E-6BFF-4AE6-BA04-BEE214B13BD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0CCB4241-92EA-40E6-9B79-95DBD815FF37}"/>
              </a:ext>
            </a:extLst>
          </p:cNvPr>
          <p:cNvSpPr/>
          <p:nvPr/>
        </p:nvSpPr>
        <p:spPr>
          <a:xfrm>
            <a:off x="217822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xmlns="" id="{4C8C32A4-65EF-4E8F-9871-DA8C3EF87F2F}"/>
              </a:ext>
            </a:extLst>
          </p:cNvPr>
          <p:cNvGrpSpPr/>
          <p:nvPr/>
        </p:nvGrpSpPr>
        <p:grpSpPr>
          <a:xfrm>
            <a:off x="0" y="315913"/>
            <a:ext cx="11816250" cy="6261100"/>
            <a:chOff x="-9043699" y="315913"/>
            <a:chExt cx="11816250" cy="6261100"/>
          </a:xfrm>
        </p:grpSpPr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xmlns="" id="{81B3C294-1FA1-4BA0-A363-8F162B22D59D}"/>
                </a:ext>
              </a:extLst>
            </p:cNvPr>
            <p:cNvGrpSpPr/>
            <p:nvPr/>
          </p:nvGrpSpPr>
          <p:grpSpPr>
            <a:xfrm>
              <a:off x="-9043699" y="315913"/>
              <a:ext cx="11816250" cy="6261100"/>
              <a:chOff x="-9043699" y="315913"/>
              <a:chExt cx="11816250" cy="62611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9190C87-5F4B-4D6C-96C5-C6822962B6C2}"/>
                  </a:ext>
                </a:extLst>
              </p:cNvPr>
              <p:cNvSpPr/>
              <p:nvPr/>
            </p:nvSpPr>
            <p:spPr>
              <a:xfrm>
                <a:off x="-9043699" y="315913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D73459DA-156C-40EB-973C-96BC2BF5B363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64A24D-C5C3-46CD-B5D8-D8D1A9C77B5B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3" name="Group 19">
            <a:extLst>
              <a:ext uri="{FF2B5EF4-FFF2-40B4-BE49-F238E27FC236}">
                <a16:creationId xmlns:a16="http://schemas.microsoft.com/office/drawing/2014/main" xmlns="" id="{44E40E6B-7C0D-409F-A392-9581719B86F7}"/>
              </a:ext>
            </a:extLst>
          </p:cNvPr>
          <p:cNvGrpSpPr/>
          <p:nvPr/>
        </p:nvGrpSpPr>
        <p:grpSpPr>
          <a:xfrm>
            <a:off x="-202517" y="331170"/>
            <a:ext cx="11812628" cy="6261100"/>
            <a:chOff x="-9350950" y="325438"/>
            <a:chExt cx="11812628" cy="6261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9CA05D4-22B6-45C7-83E1-B1D393639A9C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8D53766-0D8B-465D-8B4E-0C3571A6F4E0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7" name="Group 22">
            <a:extLst>
              <a:ext uri="{FF2B5EF4-FFF2-40B4-BE49-F238E27FC236}">
                <a16:creationId xmlns:a16="http://schemas.microsoft.com/office/drawing/2014/main" xmlns="" id="{48104D76-0F56-4C94-A53C-CB77FFE0B17E}"/>
              </a:ext>
            </a:extLst>
          </p:cNvPr>
          <p:cNvGrpSpPr/>
          <p:nvPr/>
        </p:nvGrpSpPr>
        <p:grpSpPr>
          <a:xfrm>
            <a:off x="-556847" y="328695"/>
            <a:ext cx="11808615" cy="6261100"/>
            <a:chOff x="-9694425" y="312738"/>
            <a:chExt cx="11808615" cy="62611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5525AAC-EE9F-4D8B-B31A-71E775F3686F}"/>
                </a:ext>
              </a:extLst>
            </p:cNvPr>
            <p:cNvSpPr/>
            <p:nvPr/>
          </p:nvSpPr>
          <p:spPr>
            <a:xfrm>
              <a:off x="-9694425" y="312738"/>
              <a:ext cx="11772513" cy="6261100"/>
            </a:xfrm>
            <a:custGeom>
              <a:avLst/>
              <a:gdLst>
                <a:gd name="connsiteX0" fmla="*/ 383117 w 11772513"/>
                <a:gd name="connsiteY0" fmla="*/ 0 h 6261100"/>
                <a:gd name="connsiteX1" fmla="*/ 10665883 w 11772513"/>
                <a:gd name="connsiteY1" fmla="*/ 0 h 6261100"/>
                <a:gd name="connsiteX2" fmla="*/ 11049000 w 11772513"/>
                <a:gd name="connsiteY2" fmla="*/ 383117 h 6261100"/>
                <a:gd name="connsiteX3" fmla="*/ 11049000 w 11772513"/>
                <a:gd name="connsiteY3" fmla="*/ 3245750 h 6261100"/>
                <a:gd name="connsiteX4" fmla="*/ 11579277 w 11772513"/>
                <a:gd name="connsiteY4" fmla="*/ 3245750 h 6261100"/>
                <a:gd name="connsiteX5" fmla="*/ 11772513 w 11772513"/>
                <a:gd name="connsiteY5" fmla="*/ 3438986 h 6261100"/>
                <a:gd name="connsiteX6" fmla="*/ 11772513 w 11772513"/>
                <a:gd name="connsiteY6" fmla="*/ 3719881 h 6261100"/>
                <a:gd name="connsiteX7" fmla="*/ 11579277 w 11772513"/>
                <a:gd name="connsiteY7" fmla="*/ 3913117 h 6261100"/>
                <a:gd name="connsiteX8" fmla="*/ 11049000 w 11772513"/>
                <a:gd name="connsiteY8" fmla="*/ 3913117 h 6261100"/>
                <a:gd name="connsiteX9" fmla="*/ 11049000 w 11772513"/>
                <a:gd name="connsiteY9" fmla="*/ 5877983 h 6261100"/>
                <a:gd name="connsiteX10" fmla="*/ 10665883 w 11772513"/>
                <a:gd name="connsiteY10" fmla="*/ 6261100 h 6261100"/>
                <a:gd name="connsiteX11" fmla="*/ 383117 w 11772513"/>
                <a:gd name="connsiteY11" fmla="*/ 6261100 h 6261100"/>
                <a:gd name="connsiteX12" fmla="*/ 0 w 11772513"/>
                <a:gd name="connsiteY12" fmla="*/ 5877983 h 6261100"/>
                <a:gd name="connsiteX13" fmla="*/ 0 w 11772513"/>
                <a:gd name="connsiteY13" fmla="*/ 383117 h 6261100"/>
                <a:gd name="connsiteX14" fmla="*/ 383117 w 11772513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3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3245750"/>
                  </a:lnTo>
                  <a:lnTo>
                    <a:pt x="11579277" y="3245750"/>
                  </a:lnTo>
                  <a:cubicBezTo>
                    <a:pt x="11685998" y="3245750"/>
                    <a:pt x="11772513" y="3332265"/>
                    <a:pt x="11772513" y="3438986"/>
                  </a:cubicBezTo>
                  <a:lnTo>
                    <a:pt x="11772513" y="3719881"/>
                  </a:lnTo>
                  <a:cubicBezTo>
                    <a:pt x="11772513" y="3826602"/>
                    <a:pt x="11685998" y="3913117"/>
                    <a:pt x="11579277" y="3913117"/>
                  </a:cubicBezTo>
                  <a:lnTo>
                    <a:pt x="11049000" y="3913117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D6A1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39ACAD8-8541-475C-A8C6-51B3F295B050}"/>
                </a:ext>
              </a:extLst>
            </p:cNvPr>
            <p:cNvSpPr txBox="1"/>
            <p:nvPr/>
          </p:nvSpPr>
          <p:spPr>
            <a:xfrm>
              <a:off x="1193825" y="3570437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2" name="Group 26">
            <a:extLst>
              <a:ext uri="{FF2B5EF4-FFF2-40B4-BE49-F238E27FC236}">
                <a16:creationId xmlns:a16="http://schemas.microsoft.com/office/drawing/2014/main" xmlns="" id="{E7F43E9B-B21C-4679-A604-AF93C8D83D14}"/>
              </a:ext>
            </a:extLst>
          </p:cNvPr>
          <p:cNvGrpSpPr/>
          <p:nvPr/>
        </p:nvGrpSpPr>
        <p:grpSpPr>
          <a:xfrm>
            <a:off x="-848152" y="328696"/>
            <a:ext cx="11791490" cy="6275384"/>
            <a:chOff x="-10033759" y="314492"/>
            <a:chExt cx="11791490" cy="627538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3D8A2F37-892F-4815-8F38-F9191C6DF547}"/>
                </a:ext>
              </a:extLst>
            </p:cNvPr>
            <p:cNvSpPr/>
            <p:nvPr/>
          </p:nvSpPr>
          <p:spPr>
            <a:xfrm>
              <a:off x="-10033759" y="314492"/>
              <a:ext cx="11773674" cy="6275384"/>
            </a:xfrm>
            <a:custGeom>
              <a:avLst/>
              <a:gdLst>
                <a:gd name="connsiteX0" fmla="*/ 360144 w 11773674"/>
                <a:gd name="connsiteY0" fmla="*/ 0 h 6275384"/>
                <a:gd name="connsiteX1" fmla="*/ 10690327 w 11773674"/>
                <a:gd name="connsiteY1" fmla="*/ 0 h 6275384"/>
                <a:gd name="connsiteX2" fmla="*/ 11050471 w 11773674"/>
                <a:gd name="connsiteY2" fmla="*/ 360144 h 6275384"/>
                <a:gd name="connsiteX3" fmla="*/ 11050471 w 11773674"/>
                <a:gd name="connsiteY3" fmla="*/ 4186739 h 6275384"/>
                <a:gd name="connsiteX4" fmla="*/ 11567444 w 11773674"/>
                <a:gd name="connsiteY4" fmla="*/ 4186739 h 6275384"/>
                <a:gd name="connsiteX5" fmla="*/ 11773674 w 11773674"/>
                <a:gd name="connsiteY5" fmla="*/ 4392969 h 6275384"/>
                <a:gd name="connsiteX6" fmla="*/ 11773674 w 11773674"/>
                <a:gd name="connsiteY6" fmla="*/ 4640911 h 6275384"/>
                <a:gd name="connsiteX7" fmla="*/ 11567444 w 11773674"/>
                <a:gd name="connsiteY7" fmla="*/ 4847141 h 6275384"/>
                <a:gd name="connsiteX8" fmla="*/ 11050471 w 11773674"/>
                <a:gd name="connsiteY8" fmla="*/ 4847141 h 6275384"/>
                <a:gd name="connsiteX9" fmla="*/ 11050471 w 11773674"/>
                <a:gd name="connsiteY9" fmla="*/ 5915240 h 6275384"/>
                <a:gd name="connsiteX10" fmla="*/ 10690327 w 11773674"/>
                <a:gd name="connsiteY10" fmla="*/ 6275384 h 6275384"/>
                <a:gd name="connsiteX11" fmla="*/ 360144 w 11773674"/>
                <a:gd name="connsiteY11" fmla="*/ 6275384 h 6275384"/>
                <a:gd name="connsiteX12" fmla="*/ 0 w 11773674"/>
                <a:gd name="connsiteY12" fmla="*/ 5915240 h 6275384"/>
                <a:gd name="connsiteX13" fmla="*/ 0 w 11773674"/>
                <a:gd name="connsiteY13" fmla="*/ 360144 h 6275384"/>
                <a:gd name="connsiteX14" fmla="*/ 360144 w 11773674"/>
                <a:gd name="connsiteY14" fmla="*/ 0 h 627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3674" h="6275384">
                  <a:moveTo>
                    <a:pt x="360144" y="0"/>
                  </a:moveTo>
                  <a:lnTo>
                    <a:pt x="10690327" y="0"/>
                  </a:lnTo>
                  <a:cubicBezTo>
                    <a:pt x="10889229" y="0"/>
                    <a:pt x="11050471" y="161242"/>
                    <a:pt x="11050471" y="360144"/>
                  </a:cubicBezTo>
                  <a:lnTo>
                    <a:pt x="11050471" y="4186739"/>
                  </a:lnTo>
                  <a:lnTo>
                    <a:pt x="11567444" y="4186739"/>
                  </a:lnTo>
                  <a:cubicBezTo>
                    <a:pt x="11681342" y="4186739"/>
                    <a:pt x="11773674" y="4279071"/>
                    <a:pt x="11773674" y="4392969"/>
                  </a:cubicBezTo>
                  <a:lnTo>
                    <a:pt x="11773674" y="4640911"/>
                  </a:lnTo>
                  <a:cubicBezTo>
                    <a:pt x="11773674" y="4754809"/>
                    <a:pt x="11681342" y="4847141"/>
                    <a:pt x="11567444" y="4847141"/>
                  </a:cubicBezTo>
                  <a:lnTo>
                    <a:pt x="11050471" y="4847141"/>
                  </a:lnTo>
                  <a:lnTo>
                    <a:pt x="11050471" y="5915240"/>
                  </a:lnTo>
                  <a:cubicBezTo>
                    <a:pt x="11050471" y="6114142"/>
                    <a:pt x="10889229" y="6275384"/>
                    <a:pt x="10690327" y="6275384"/>
                  </a:cubicBezTo>
                  <a:lnTo>
                    <a:pt x="360144" y="6275384"/>
                  </a:lnTo>
                  <a:cubicBezTo>
                    <a:pt x="161242" y="6275384"/>
                    <a:pt x="0" y="6114142"/>
                    <a:pt x="0" y="5915240"/>
                  </a:cubicBezTo>
                  <a:lnTo>
                    <a:pt x="0" y="360144"/>
                  </a:lnTo>
                  <a:cubicBezTo>
                    <a:pt x="0" y="161242"/>
                    <a:pt x="161242" y="0"/>
                    <a:pt x="360144" y="0"/>
                  </a:cubicBezTo>
                  <a:close/>
                </a:path>
              </a:pathLst>
            </a:custGeom>
            <a:solidFill>
              <a:srgbClr val="EAB7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DD105A3-0684-4B7D-8763-0AC857C11190}"/>
                </a:ext>
              </a:extLst>
            </p:cNvPr>
            <p:cNvSpPr txBox="1"/>
            <p:nvPr/>
          </p:nvSpPr>
          <p:spPr>
            <a:xfrm>
              <a:off x="837366" y="4466009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xmlns="" id="{F8980F4A-B7F4-4AEE-9F5C-46A91B959B3D}"/>
              </a:ext>
            </a:extLst>
          </p:cNvPr>
          <p:cNvGrpSpPr/>
          <p:nvPr/>
        </p:nvGrpSpPr>
        <p:grpSpPr>
          <a:xfrm>
            <a:off x="-10310033" y="313438"/>
            <a:ext cx="11787922" cy="6261100"/>
            <a:chOff x="-10310033" y="313438"/>
            <a:chExt cx="11787922" cy="62611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329E327-3B2C-4093-8A27-9902EBC3CC2D}"/>
                </a:ext>
              </a:extLst>
            </p:cNvPr>
            <p:cNvSpPr/>
            <p:nvPr/>
          </p:nvSpPr>
          <p:spPr>
            <a:xfrm>
              <a:off x="-10310033" y="313438"/>
              <a:ext cx="11756356" cy="6261100"/>
            </a:xfrm>
            <a:custGeom>
              <a:avLst/>
              <a:gdLst>
                <a:gd name="connsiteX0" fmla="*/ 383117 w 11756356"/>
                <a:gd name="connsiteY0" fmla="*/ 0 h 6261100"/>
                <a:gd name="connsiteX1" fmla="*/ 10665883 w 11756356"/>
                <a:gd name="connsiteY1" fmla="*/ 0 h 6261100"/>
                <a:gd name="connsiteX2" fmla="*/ 11049000 w 11756356"/>
                <a:gd name="connsiteY2" fmla="*/ 383117 h 6261100"/>
                <a:gd name="connsiteX3" fmla="*/ 11049000 w 11756356"/>
                <a:gd name="connsiteY3" fmla="*/ 5186714 h 6261100"/>
                <a:gd name="connsiteX4" fmla="*/ 11563120 w 11756356"/>
                <a:gd name="connsiteY4" fmla="*/ 5186714 h 6261100"/>
                <a:gd name="connsiteX5" fmla="*/ 11756356 w 11756356"/>
                <a:gd name="connsiteY5" fmla="*/ 5379950 h 6261100"/>
                <a:gd name="connsiteX6" fmla="*/ 11756356 w 11756356"/>
                <a:gd name="connsiteY6" fmla="*/ 5660845 h 6261100"/>
                <a:gd name="connsiteX7" fmla="*/ 11563120 w 11756356"/>
                <a:gd name="connsiteY7" fmla="*/ 5854081 h 6261100"/>
                <a:gd name="connsiteX8" fmla="*/ 11049000 w 11756356"/>
                <a:gd name="connsiteY8" fmla="*/ 5854081 h 6261100"/>
                <a:gd name="connsiteX9" fmla="*/ 11049000 w 11756356"/>
                <a:gd name="connsiteY9" fmla="*/ 5877983 h 6261100"/>
                <a:gd name="connsiteX10" fmla="*/ 10665883 w 11756356"/>
                <a:gd name="connsiteY10" fmla="*/ 6261100 h 6261100"/>
                <a:gd name="connsiteX11" fmla="*/ 383117 w 11756356"/>
                <a:gd name="connsiteY11" fmla="*/ 6261100 h 6261100"/>
                <a:gd name="connsiteX12" fmla="*/ 0 w 11756356"/>
                <a:gd name="connsiteY12" fmla="*/ 5877983 h 6261100"/>
                <a:gd name="connsiteX13" fmla="*/ 0 w 11756356"/>
                <a:gd name="connsiteY13" fmla="*/ 383117 h 6261100"/>
                <a:gd name="connsiteX14" fmla="*/ 383117 w 11756356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6356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5186714"/>
                  </a:lnTo>
                  <a:lnTo>
                    <a:pt x="11563120" y="5186714"/>
                  </a:lnTo>
                  <a:cubicBezTo>
                    <a:pt x="11669841" y="5186714"/>
                    <a:pt x="11756356" y="5273229"/>
                    <a:pt x="11756356" y="5379950"/>
                  </a:cubicBezTo>
                  <a:lnTo>
                    <a:pt x="11756356" y="5660845"/>
                  </a:lnTo>
                  <a:cubicBezTo>
                    <a:pt x="11756356" y="5767566"/>
                    <a:pt x="11669841" y="5854081"/>
                    <a:pt x="11563120" y="5854081"/>
                  </a:cubicBezTo>
                  <a:lnTo>
                    <a:pt x="11049000" y="5854081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FFE79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CA326A3-4EAC-4B5F-A79D-FD2EE440F997}"/>
                </a:ext>
              </a:extLst>
            </p:cNvPr>
            <p:cNvSpPr txBox="1"/>
            <p:nvPr/>
          </p:nvSpPr>
          <p:spPr>
            <a:xfrm>
              <a:off x="557524" y="5494974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vi</a:t>
              </a:r>
              <a:endParaRPr lang="en-US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069145" y="3263706"/>
            <a:ext cx="6296269" cy="1336430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const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maks_elemen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= 5;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 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array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[1 ..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maks_elemen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]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of real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 rot="10800000" flipV="1">
            <a:off x="815919" y="131366"/>
            <a:ext cx="9101797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icrosoft Sans Serif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a). </a:t>
            </a:r>
            <a:r>
              <a:rPr lang="en-US" sz="2000" b="1" dirty="0" smtClean="0"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Array </a:t>
            </a:r>
            <a:r>
              <a:rPr lang="en-US" sz="2000" b="1" dirty="0" err="1" smtClean="0"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Berdimensi</a:t>
            </a:r>
            <a:r>
              <a:rPr lang="en-US" sz="2000" b="1" dirty="0" smtClean="0"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Satu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icrosoft Sans Serif" pitchFamily="34" charset="0"/>
                <a:cs typeface="Arial" pitchFamily="34" charset="0"/>
              </a:rPr>
              <a:t/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icrosoft Sans Serif" pitchFamily="34" charset="0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berdimensi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digambarkan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sebagai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kotak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panjang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terdiri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beberapa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kotak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kecil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seperti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terlihat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Gambar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2.2.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gambar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tersebut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memiliki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5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membentuk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seperti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gambar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2.2,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diperlukan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pendeklarasian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sebagai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berikut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contoh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X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menampung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5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bertipe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Real.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menjadi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kata-kata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kunci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pendeklarasian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cadang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Banyaknya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komponen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suatu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larik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ditunjukkan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oleh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suatu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indeks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disebut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indeks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(index type).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Tiap-tiap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komponen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larik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diakses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menunjukkan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nilai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indeksnya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477107" y="4797083"/>
            <a:ext cx="834214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contoh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X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menampung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5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bertipe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Real.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menjadi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kata-kata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kunci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pendeklarasian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cadang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Banyaknya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komponen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suatu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larik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ditunjukkan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oleh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suatu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indeks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disebut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indeks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(index type).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Tiap-tiap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komponen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larik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diakses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menunjukkan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nilai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indeksnya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2248429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0.74284 -0.0020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3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xmlns="" id="{FF24AB43-9032-4195-A4A8-296248F76047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3" name="Group 47">
              <a:extLst>
                <a:ext uri="{FF2B5EF4-FFF2-40B4-BE49-F238E27FC236}">
                  <a16:creationId xmlns:a16="http://schemas.microsoft.com/office/drawing/2014/main" xmlns="" id="{63225655-B941-47DD-BBA2-DBF4F01D0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4" name="Group 24">
                <a:extLst>
                  <a:ext uri="{FF2B5EF4-FFF2-40B4-BE49-F238E27FC236}">
                    <a16:creationId xmlns:a16="http://schemas.microsoft.com/office/drawing/2014/main" xmlns="" id="{40DF7BA9-68E5-4380-9A79-6EB8A0ABF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D0D4DD59-2742-446D-A4B6-CC921E4C6520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87B76FD9-DFD4-4766-94DA-410E24882B10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A8AB3949-6800-43BA-AA32-40FC197AD8E9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034D298E-7D98-431A-8A22-FA92AFF1738A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8F5863E3-6404-4840-B413-EF4951DB6E23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4E49EBF9-2A72-44E1-AC2A-B85F06495471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6FC8E4B8-EEC2-4B3B-B7FC-3CD1FDBF477D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D9721EE8-7477-4814-A0B9-9FC4CB4D111B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F8A90FDE-1178-461D-8421-08165C1E5F3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0A49DFE5-2BF5-4EC1-BCFB-51B0127014A7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C8343A22-22FC-41A0-9D80-47CDA2D114C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6EE51355-2AC0-4851-A7AB-792C2ABB27D9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F46BB681-5B7E-4F28-AB2F-1D58FC915E42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1A1FD3F0-7E96-4CF2-8A80-A18B45CF5E4F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3069DBEE-6401-478F-9162-9FEA12CC3165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ECC236E1-C215-4E94-9AAC-501DCFFF800B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F4C5F6CA-A136-48DF-8F4A-8151EB7D81FA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D64E9CAE-AAF4-40F1-81B5-3104B628533C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C0D61221-059A-43A1-8158-518D946FA6C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7B6BCB0A-A83F-4E38-8937-6D9202F84525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6">
                <a:extLst>
                  <a:ext uri="{FF2B5EF4-FFF2-40B4-BE49-F238E27FC236}">
                    <a16:creationId xmlns:a16="http://schemas.microsoft.com/office/drawing/2014/main" xmlns="" id="{47E77134-02A1-416A-96DE-576101A7E5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DECA9ADB-4B65-48C9-8219-8060CDA6E94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97B7DDF9-E1AC-438D-87D5-F144E0730E9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B8F6D9D2-6E7A-48FB-B7B4-CD5E0974AE5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2356E91D-4BC5-429F-B0F2-9E3A3CC783A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E5AA6437-E134-4638-A8F7-ACE38762E9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543F71F8-A18B-4F57-8E95-8C7A7299602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D02FD16A-D0A9-49C3-8328-08F9286EDAD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17CE9FE7-5157-4CCE-A389-791AA50CB87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F3CCA487-3CA1-4F41-A4EA-1BBC514AEC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2F6C1B16-A74B-4709-A9E6-EBAA57EDB6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48">
              <a:extLst>
                <a:ext uri="{FF2B5EF4-FFF2-40B4-BE49-F238E27FC236}">
                  <a16:creationId xmlns:a16="http://schemas.microsoft.com/office/drawing/2014/main" xmlns="" id="{49DCA80D-2A71-4022-AD73-30CC6437D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" name="Group 49">
                <a:extLst>
                  <a:ext uri="{FF2B5EF4-FFF2-40B4-BE49-F238E27FC236}">
                    <a16:creationId xmlns:a16="http://schemas.microsoft.com/office/drawing/2014/main" xmlns="" id="{EB9B5204-B434-4768-A417-EDEC95CB7C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4A9A795A-397C-4699-8235-56CBCE653E29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2BE4B67B-9D27-4C10-935E-17C9F427A028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976396C0-4F53-472F-A970-CA7912055276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82DE2BCD-4570-4813-85E1-A10DA837C28F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3D475DDD-73B2-4811-87C0-3D5969FAE2CB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27A7A650-BC25-4EB6-85FE-A9327AF399F5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2454E8F5-59F7-44AB-8943-0D16FEF62EF3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C45C7CD4-C831-4815-89DC-5FF443012B7D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B42EA2FD-A932-4E3A-9986-979AA1BD377A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1E2AB55F-BC97-4480-9480-B93AD9D3D085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B147E9C9-14B4-47CA-A6F9-D81E15D7E448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291FD54F-8D70-47E8-9AE4-08987C284BD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D7400F10-D6F6-471A-AA66-52E282440A28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36B636AA-EDDF-49E0-A84F-8C1F0E77695D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F22145B2-735E-40C0-BEEE-7F54B6049A4E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0CF43A2F-788B-4D99-A7F4-6F03AC48E5D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69F68307-05F9-4588-8CE4-68627B4FA378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97716D0D-E61E-48B8-B854-DCDBC3B2C594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6EE3B890-A205-47A8-8DD2-CB3F4A30D5B5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3D91DE5F-E44E-407F-B9D1-19FC62A16A17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50">
                <a:extLst>
                  <a:ext uri="{FF2B5EF4-FFF2-40B4-BE49-F238E27FC236}">
                    <a16:creationId xmlns:a16="http://schemas.microsoft.com/office/drawing/2014/main" xmlns="" id="{B3E2581E-C7EC-40F2-B74E-7C0315398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55FC809D-C99B-4838-BDF3-83CAA7789FE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66952E04-2059-47AB-96B8-C38991B3DE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5142E100-426C-40A6-868A-10BB90FCFCD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87507F7A-27EE-48AA-9542-63973C82C72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C268CA76-F65C-45AE-A766-5AB81F27C44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9DFDB068-3D97-4427-B3CB-82D5687EB2B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0935F2BD-14D4-4881-B9EF-904E648949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9A074191-5770-4F66-AF2E-3E1FA4E81D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202BB797-B2C1-417A-8823-9DDB082957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BF797F03-966B-4ABF-AE47-455BED6C550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6450E281-28B7-43D6-8016-2151D5C1EE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xmlns="" id="{2546135A-2C6C-4C30-8F83-CCAB77132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10" name="Group 83">
                <a:extLst>
                  <a:ext uri="{FF2B5EF4-FFF2-40B4-BE49-F238E27FC236}">
                    <a16:creationId xmlns:a16="http://schemas.microsoft.com/office/drawing/2014/main" xmlns="" id="{0FB15C83-8F55-4DCA-AA28-3FB273C27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F4F61CA1-D1D6-4DC4-8D59-E4042B8674B5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734131D9-69F5-44EC-825A-92E8ED65D9C6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3FDE58B9-03B9-4604-8C01-8101FDEE47F3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C6D18B1C-86A6-4C51-9CFD-310ECF6ECEE9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FD2B8719-6E5B-47F6-8BA4-2CD220A040E2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A5D28349-6FB8-44AE-BF31-7D8161EEC42C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4A5B4ADC-5E1D-4094-AC34-CA4735D0F7D6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8A0A3498-234F-4267-9616-8DB62EC6E4D8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4F9433E8-BD70-4E3A-A921-772EBC82AA1C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13B81DCA-6636-471E-91E5-0DEC725A6AB8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1AFC6A16-98D4-4876-8507-1DF90BD3384E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2AF66920-D504-4362-B15A-C59E3756DBA6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DF819C6B-4633-46E2-ABF6-E36140850D4B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F0F5C89C-FCF7-4715-A5AF-2E9E6AA611F3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17F96731-0EC3-4681-AF1D-C4E894669200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FD1888B9-6800-427D-86A3-55B311CDF2B9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B865FC5F-8B4A-47D6-B999-91F0D46EA701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FD5BDAA9-6BBA-46E5-ADFC-8958CA00E601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E077CD18-8327-45E2-B0E6-E9E1649F41CE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DDF602F8-4886-4BDE-A8E1-3983393E86C6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84">
                <a:extLst>
                  <a:ext uri="{FF2B5EF4-FFF2-40B4-BE49-F238E27FC236}">
                    <a16:creationId xmlns:a16="http://schemas.microsoft.com/office/drawing/2014/main" xmlns="" id="{82AD936A-AC4F-49E3-BAF5-42D714B68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6E1D90E7-A51F-4564-88F9-9268D497F774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FF4A57CF-F690-4C52-A6B1-E8BA50A56A1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83AEA77F-5F5B-4BC8-892E-3799D8C818F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A7475D02-C434-44ED-8EB3-C9A91108F3A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15784F42-6A3E-4184-AA62-107ACF66264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32A4E6AB-318A-4D7A-B905-3FDBF82C61D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6C978D3B-98E5-44A8-9A2C-342055059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1F2FF0C3-C5EF-40CB-AC22-4B1CF0EF105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2A5BE589-368A-4338-A632-7A82CA13DE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3128A621-2E0F-4F90-AD39-804899EFC8B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BC3BF3DC-4045-4BBD-A5DF-79B059C6C5A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6">
              <a:extLst>
                <a:ext uri="{FF2B5EF4-FFF2-40B4-BE49-F238E27FC236}">
                  <a16:creationId xmlns:a16="http://schemas.microsoft.com/office/drawing/2014/main" xmlns="" id="{59785282-A06F-48E4-B7B2-DE212E36B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3" name="Group 117">
                <a:extLst>
                  <a:ext uri="{FF2B5EF4-FFF2-40B4-BE49-F238E27FC236}">
                    <a16:creationId xmlns:a16="http://schemas.microsoft.com/office/drawing/2014/main" xmlns="" id="{705E7869-E989-4889-AB07-E5D52A564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E5132648-C169-4778-93C8-5D47EC9C9610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3579337A-2BE0-4AAA-9DDF-4637A315806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8BCB21F5-901F-457A-A6F0-AE015935AD45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072BC0AC-C163-4072-B74F-225BECA3005C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AADC4705-411E-450D-AEA3-9EF95703645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E2BE153E-7FAB-4B4C-95BE-CC2CD636262F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F53F65E8-232F-4272-989E-CE12F6E258CF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CB65D5F4-1143-46A6-A48B-D2E16A35F81E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21529828-73D0-4040-83E3-1EA1B3B73016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8C4767CB-3B97-4728-9853-C2F11E91E3BF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46669A75-DC63-4B40-B429-932665FB942D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11865FE1-7048-47A7-8C00-3BBD9B953BD8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53AD463A-F008-4AA8-A2F7-FB0201A6B8C1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82E95A97-12B3-405C-90B5-CD448A67FCE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9BF8AA58-6D59-4915-B25B-E9C87269F428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CCF452E4-9879-4D6E-8BBB-7BCD7639CE92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63A2596A-B76E-4FAF-9809-49FF716BCC1C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083D14AC-E60F-4063-8306-7C2E7777F1AE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18ED7DB7-6A6B-46E6-BD21-AAE98767E499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8FAD94DD-55EF-4F5C-8BDE-F3EC7C8574F3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>
                <a:extLst>
                  <a:ext uri="{FF2B5EF4-FFF2-40B4-BE49-F238E27FC236}">
                    <a16:creationId xmlns:a16="http://schemas.microsoft.com/office/drawing/2014/main" xmlns="" id="{F88DE636-BF99-4AC0-8407-B4BAD44CF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AA935410-408C-423D-A0A1-75B8EA32D69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CF9F2577-5EA2-4787-AEF6-EA74B5DD197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51A6AD9D-E31B-4D70-AD82-0DD85772ED5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A4F1DEE6-B3F4-41F0-8550-44DF4593D74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A56C82E8-15B0-4823-B38F-DC7E002C5F3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5704B1C4-F36B-4BB8-9C31-05A57D7B982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C263A5AF-704D-43D2-B0A6-6797E742E7E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A7B2A1E6-0F64-4C10-A389-E3DA50E17CB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C39F60A1-C4FB-4855-B3CD-1B18DE8F9D9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53F99A14-0DB3-4E8F-9DF2-A52D779CCCF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A2D2060E-6BFF-4AE6-BA04-BEE214B13BD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0CCB4241-92EA-40E6-9B79-95DBD815FF37}"/>
              </a:ext>
            </a:extLst>
          </p:cNvPr>
          <p:cNvSpPr/>
          <p:nvPr/>
        </p:nvSpPr>
        <p:spPr>
          <a:xfrm>
            <a:off x="217822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xmlns="" id="{4C8C32A4-65EF-4E8F-9871-DA8C3EF87F2F}"/>
              </a:ext>
            </a:extLst>
          </p:cNvPr>
          <p:cNvGrpSpPr/>
          <p:nvPr/>
        </p:nvGrpSpPr>
        <p:grpSpPr>
          <a:xfrm>
            <a:off x="0" y="315913"/>
            <a:ext cx="11816250" cy="6261100"/>
            <a:chOff x="-9043699" y="315913"/>
            <a:chExt cx="11816250" cy="6261100"/>
          </a:xfrm>
        </p:grpSpPr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xmlns="" id="{81B3C294-1FA1-4BA0-A363-8F162B22D59D}"/>
                </a:ext>
              </a:extLst>
            </p:cNvPr>
            <p:cNvGrpSpPr/>
            <p:nvPr/>
          </p:nvGrpSpPr>
          <p:grpSpPr>
            <a:xfrm>
              <a:off x="-9043699" y="315913"/>
              <a:ext cx="11816250" cy="6261100"/>
              <a:chOff x="-9043699" y="315913"/>
              <a:chExt cx="11816250" cy="62611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9190C87-5F4B-4D6C-96C5-C6822962B6C2}"/>
                  </a:ext>
                </a:extLst>
              </p:cNvPr>
              <p:cNvSpPr/>
              <p:nvPr/>
            </p:nvSpPr>
            <p:spPr>
              <a:xfrm>
                <a:off x="-9043699" y="315913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D73459DA-156C-40EB-973C-96BC2BF5B363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64A24D-C5C3-46CD-B5D8-D8D1A9C77B5B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3" name="Group 19">
            <a:extLst>
              <a:ext uri="{FF2B5EF4-FFF2-40B4-BE49-F238E27FC236}">
                <a16:creationId xmlns:a16="http://schemas.microsoft.com/office/drawing/2014/main" xmlns="" id="{44E40E6B-7C0D-409F-A392-9581719B86F7}"/>
              </a:ext>
            </a:extLst>
          </p:cNvPr>
          <p:cNvGrpSpPr/>
          <p:nvPr/>
        </p:nvGrpSpPr>
        <p:grpSpPr>
          <a:xfrm>
            <a:off x="-202517" y="331170"/>
            <a:ext cx="11812628" cy="6261100"/>
            <a:chOff x="-9350950" y="325438"/>
            <a:chExt cx="11812628" cy="6261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9CA05D4-22B6-45C7-83E1-B1D393639A9C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8D53766-0D8B-465D-8B4E-0C3571A6F4E0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7" name="Group 22">
            <a:extLst>
              <a:ext uri="{FF2B5EF4-FFF2-40B4-BE49-F238E27FC236}">
                <a16:creationId xmlns:a16="http://schemas.microsoft.com/office/drawing/2014/main" xmlns="" id="{48104D76-0F56-4C94-A53C-CB77FFE0B17E}"/>
              </a:ext>
            </a:extLst>
          </p:cNvPr>
          <p:cNvGrpSpPr/>
          <p:nvPr/>
        </p:nvGrpSpPr>
        <p:grpSpPr>
          <a:xfrm>
            <a:off x="-556847" y="328695"/>
            <a:ext cx="11808615" cy="6261100"/>
            <a:chOff x="-9694425" y="312738"/>
            <a:chExt cx="11808615" cy="62611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5525AAC-EE9F-4D8B-B31A-71E775F3686F}"/>
                </a:ext>
              </a:extLst>
            </p:cNvPr>
            <p:cNvSpPr/>
            <p:nvPr/>
          </p:nvSpPr>
          <p:spPr>
            <a:xfrm>
              <a:off x="-9694425" y="312738"/>
              <a:ext cx="11772513" cy="6261100"/>
            </a:xfrm>
            <a:custGeom>
              <a:avLst/>
              <a:gdLst>
                <a:gd name="connsiteX0" fmla="*/ 383117 w 11772513"/>
                <a:gd name="connsiteY0" fmla="*/ 0 h 6261100"/>
                <a:gd name="connsiteX1" fmla="*/ 10665883 w 11772513"/>
                <a:gd name="connsiteY1" fmla="*/ 0 h 6261100"/>
                <a:gd name="connsiteX2" fmla="*/ 11049000 w 11772513"/>
                <a:gd name="connsiteY2" fmla="*/ 383117 h 6261100"/>
                <a:gd name="connsiteX3" fmla="*/ 11049000 w 11772513"/>
                <a:gd name="connsiteY3" fmla="*/ 3245750 h 6261100"/>
                <a:gd name="connsiteX4" fmla="*/ 11579277 w 11772513"/>
                <a:gd name="connsiteY4" fmla="*/ 3245750 h 6261100"/>
                <a:gd name="connsiteX5" fmla="*/ 11772513 w 11772513"/>
                <a:gd name="connsiteY5" fmla="*/ 3438986 h 6261100"/>
                <a:gd name="connsiteX6" fmla="*/ 11772513 w 11772513"/>
                <a:gd name="connsiteY6" fmla="*/ 3719881 h 6261100"/>
                <a:gd name="connsiteX7" fmla="*/ 11579277 w 11772513"/>
                <a:gd name="connsiteY7" fmla="*/ 3913117 h 6261100"/>
                <a:gd name="connsiteX8" fmla="*/ 11049000 w 11772513"/>
                <a:gd name="connsiteY8" fmla="*/ 3913117 h 6261100"/>
                <a:gd name="connsiteX9" fmla="*/ 11049000 w 11772513"/>
                <a:gd name="connsiteY9" fmla="*/ 5877983 h 6261100"/>
                <a:gd name="connsiteX10" fmla="*/ 10665883 w 11772513"/>
                <a:gd name="connsiteY10" fmla="*/ 6261100 h 6261100"/>
                <a:gd name="connsiteX11" fmla="*/ 383117 w 11772513"/>
                <a:gd name="connsiteY11" fmla="*/ 6261100 h 6261100"/>
                <a:gd name="connsiteX12" fmla="*/ 0 w 11772513"/>
                <a:gd name="connsiteY12" fmla="*/ 5877983 h 6261100"/>
                <a:gd name="connsiteX13" fmla="*/ 0 w 11772513"/>
                <a:gd name="connsiteY13" fmla="*/ 383117 h 6261100"/>
                <a:gd name="connsiteX14" fmla="*/ 383117 w 11772513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3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3245750"/>
                  </a:lnTo>
                  <a:lnTo>
                    <a:pt x="11579277" y="3245750"/>
                  </a:lnTo>
                  <a:cubicBezTo>
                    <a:pt x="11685998" y="3245750"/>
                    <a:pt x="11772513" y="3332265"/>
                    <a:pt x="11772513" y="3438986"/>
                  </a:cubicBezTo>
                  <a:lnTo>
                    <a:pt x="11772513" y="3719881"/>
                  </a:lnTo>
                  <a:cubicBezTo>
                    <a:pt x="11772513" y="3826602"/>
                    <a:pt x="11685998" y="3913117"/>
                    <a:pt x="11579277" y="3913117"/>
                  </a:cubicBezTo>
                  <a:lnTo>
                    <a:pt x="11049000" y="3913117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D6A1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39ACAD8-8541-475C-A8C6-51B3F295B050}"/>
                </a:ext>
              </a:extLst>
            </p:cNvPr>
            <p:cNvSpPr txBox="1"/>
            <p:nvPr/>
          </p:nvSpPr>
          <p:spPr>
            <a:xfrm>
              <a:off x="1193825" y="3570437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2" name="Group 26">
            <a:extLst>
              <a:ext uri="{FF2B5EF4-FFF2-40B4-BE49-F238E27FC236}">
                <a16:creationId xmlns:a16="http://schemas.microsoft.com/office/drawing/2014/main" xmlns="" id="{E7F43E9B-B21C-4679-A604-AF93C8D83D14}"/>
              </a:ext>
            </a:extLst>
          </p:cNvPr>
          <p:cNvGrpSpPr/>
          <p:nvPr/>
        </p:nvGrpSpPr>
        <p:grpSpPr>
          <a:xfrm>
            <a:off x="-946625" y="858129"/>
            <a:ext cx="11805557" cy="5745950"/>
            <a:chOff x="-10047826" y="314492"/>
            <a:chExt cx="11805557" cy="627538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3D8A2F37-892F-4815-8F38-F9191C6DF547}"/>
                </a:ext>
              </a:extLst>
            </p:cNvPr>
            <p:cNvSpPr/>
            <p:nvPr/>
          </p:nvSpPr>
          <p:spPr>
            <a:xfrm>
              <a:off x="-10047826" y="314492"/>
              <a:ext cx="11773674" cy="6275384"/>
            </a:xfrm>
            <a:custGeom>
              <a:avLst/>
              <a:gdLst>
                <a:gd name="connsiteX0" fmla="*/ 360144 w 11773674"/>
                <a:gd name="connsiteY0" fmla="*/ 0 h 6275384"/>
                <a:gd name="connsiteX1" fmla="*/ 10690327 w 11773674"/>
                <a:gd name="connsiteY1" fmla="*/ 0 h 6275384"/>
                <a:gd name="connsiteX2" fmla="*/ 11050471 w 11773674"/>
                <a:gd name="connsiteY2" fmla="*/ 360144 h 6275384"/>
                <a:gd name="connsiteX3" fmla="*/ 11050471 w 11773674"/>
                <a:gd name="connsiteY3" fmla="*/ 4186739 h 6275384"/>
                <a:gd name="connsiteX4" fmla="*/ 11567444 w 11773674"/>
                <a:gd name="connsiteY4" fmla="*/ 4186739 h 6275384"/>
                <a:gd name="connsiteX5" fmla="*/ 11773674 w 11773674"/>
                <a:gd name="connsiteY5" fmla="*/ 4392969 h 6275384"/>
                <a:gd name="connsiteX6" fmla="*/ 11773674 w 11773674"/>
                <a:gd name="connsiteY6" fmla="*/ 4640911 h 6275384"/>
                <a:gd name="connsiteX7" fmla="*/ 11567444 w 11773674"/>
                <a:gd name="connsiteY7" fmla="*/ 4847141 h 6275384"/>
                <a:gd name="connsiteX8" fmla="*/ 11050471 w 11773674"/>
                <a:gd name="connsiteY8" fmla="*/ 4847141 h 6275384"/>
                <a:gd name="connsiteX9" fmla="*/ 11050471 w 11773674"/>
                <a:gd name="connsiteY9" fmla="*/ 5915240 h 6275384"/>
                <a:gd name="connsiteX10" fmla="*/ 10690327 w 11773674"/>
                <a:gd name="connsiteY10" fmla="*/ 6275384 h 6275384"/>
                <a:gd name="connsiteX11" fmla="*/ 360144 w 11773674"/>
                <a:gd name="connsiteY11" fmla="*/ 6275384 h 6275384"/>
                <a:gd name="connsiteX12" fmla="*/ 0 w 11773674"/>
                <a:gd name="connsiteY12" fmla="*/ 5915240 h 6275384"/>
                <a:gd name="connsiteX13" fmla="*/ 0 w 11773674"/>
                <a:gd name="connsiteY13" fmla="*/ 360144 h 6275384"/>
                <a:gd name="connsiteX14" fmla="*/ 360144 w 11773674"/>
                <a:gd name="connsiteY14" fmla="*/ 0 h 627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3674" h="6275384">
                  <a:moveTo>
                    <a:pt x="360144" y="0"/>
                  </a:moveTo>
                  <a:lnTo>
                    <a:pt x="10690327" y="0"/>
                  </a:lnTo>
                  <a:cubicBezTo>
                    <a:pt x="10889229" y="0"/>
                    <a:pt x="11050471" y="161242"/>
                    <a:pt x="11050471" y="360144"/>
                  </a:cubicBezTo>
                  <a:lnTo>
                    <a:pt x="11050471" y="4186739"/>
                  </a:lnTo>
                  <a:lnTo>
                    <a:pt x="11567444" y="4186739"/>
                  </a:lnTo>
                  <a:cubicBezTo>
                    <a:pt x="11681342" y="4186739"/>
                    <a:pt x="11773674" y="4279071"/>
                    <a:pt x="11773674" y="4392969"/>
                  </a:cubicBezTo>
                  <a:lnTo>
                    <a:pt x="11773674" y="4640911"/>
                  </a:lnTo>
                  <a:cubicBezTo>
                    <a:pt x="11773674" y="4754809"/>
                    <a:pt x="11681342" y="4847141"/>
                    <a:pt x="11567444" y="4847141"/>
                  </a:cubicBezTo>
                  <a:lnTo>
                    <a:pt x="11050471" y="4847141"/>
                  </a:lnTo>
                  <a:lnTo>
                    <a:pt x="11050471" y="5915240"/>
                  </a:lnTo>
                  <a:cubicBezTo>
                    <a:pt x="11050471" y="6114142"/>
                    <a:pt x="10889229" y="6275384"/>
                    <a:pt x="10690327" y="6275384"/>
                  </a:cubicBezTo>
                  <a:lnTo>
                    <a:pt x="360144" y="6275384"/>
                  </a:lnTo>
                  <a:cubicBezTo>
                    <a:pt x="161242" y="6275384"/>
                    <a:pt x="0" y="6114142"/>
                    <a:pt x="0" y="5915240"/>
                  </a:cubicBezTo>
                  <a:lnTo>
                    <a:pt x="0" y="360144"/>
                  </a:lnTo>
                  <a:cubicBezTo>
                    <a:pt x="0" y="161242"/>
                    <a:pt x="161242" y="0"/>
                    <a:pt x="360144" y="0"/>
                  </a:cubicBezTo>
                  <a:close/>
                </a:path>
              </a:pathLst>
            </a:custGeom>
            <a:solidFill>
              <a:srgbClr val="EAB7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DD105A3-0684-4B7D-8763-0AC857C11190}"/>
                </a:ext>
              </a:extLst>
            </p:cNvPr>
            <p:cNvSpPr txBox="1"/>
            <p:nvPr/>
          </p:nvSpPr>
          <p:spPr>
            <a:xfrm>
              <a:off x="837366" y="4466009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xmlns="" id="{F8980F4A-B7F4-4AEE-9F5C-46A91B959B3D}"/>
              </a:ext>
            </a:extLst>
          </p:cNvPr>
          <p:cNvGrpSpPr/>
          <p:nvPr/>
        </p:nvGrpSpPr>
        <p:grpSpPr>
          <a:xfrm>
            <a:off x="-10310033" y="313438"/>
            <a:ext cx="11787922" cy="6261100"/>
            <a:chOff x="-10310033" y="313438"/>
            <a:chExt cx="11787922" cy="62611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329E327-3B2C-4093-8A27-9902EBC3CC2D}"/>
                </a:ext>
              </a:extLst>
            </p:cNvPr>
            <p:cNvSpPr/>
            <p:nvPr/>
          </p:nvSpPr>
          <p:spPr>
            <a:xfrm>
              <a:off x="-10310033" y="313438"/>
              <a:ext cx="11756356" cy="6261100"/>
            </a:xfrm>
            <a:custGeom>
              <a:avLst/>
              <a:gdLst>
                <a:gd name="connsiteX0" fmla="*/ 383117 w 11756356"/>
                <a:gd name="connsiteY0" fmla="*/ 0 h 6261100"/>
                <a:gd name="connsiteX1" fmla="*/ 10665883 w 11756356"/>
                <a:gd name="connsiteY1" fmla="*/ 0 h 6261100"/>
                <a:gd name="connsiteX2" fmla="*/ 11049000 w 11756356"/>
                <a:gd name="connsiteY2" fmla="*/ 383117 h 6261100"/>
                <a:gd name="connsiteX3" fmla="*/ 11049000 w 11756356"/>
                <a:gd name="connsiteY3" fmla="*/ 5186714 h 6261100"/>
                <a:gd name="connsiteX4" fmla="*/ 11563120 w 11756356"/>
                <a:gd name="connsiteY4" fmla="*/ 5186714 h 6261100"/>
                <a:gd name="connsiteX5" fmla="*/ 11756356 w 11756356"/>
                <a:gd name="connsiteY5" fmla="*/ 5379950 h 6261100"/>
                <a:gd name="connsiteX6" fmla="*/ 11756356 w 11756356"/>
                <a:gd name="connsiteY6" fmla="*/ 5660845 h 6261100"/>
                <a:gd name="connsiteX7" fmla="*/ 11563120 w 11756356"/>
                <a:gd name="connsiteY7" fmla="*/ 5854081 h 6261100"/>
                <a:gd name="connsiteX8" fmla="*/ 11049000 w 11756356"/>
                <a:gd name="connsiteY8" fmla="*/ 5854081 h 6261100"/>
                <a:gd name="connsiteX9" fmla="*/ 11049000 w 11756356"/>
                <a:gd name="connsiteY9" fmla="*/ 5877983 h 6261100"/>
                <a:gd name="connsiteX10" fmla="*/ 10665883 w 11756356"/>
                <a:gd name="connsiteY10" fmla="*/ 6261100 h 6261100"/>
                <a:gd name="connsiteX11" fmla="*/ 383117 w 11756356"/>
                <a:gd name="connsiteY11" fmla="*/ 6261100 h 6261100"/>
                <a:gd name="connsiteX12" fmla="*/ 0 w 11756356"/>
                <a:gd name="connsiteY12" fmla="*/ 5877983 h 6261100"/>
                <a:gd name="connsiteX13" fmla="*/ 0 w 11756356"/>
                <a:gd name="connsiteY13" fmla="*/ 383117 h 6261100"/>
                <a:gd name="connsiteX14" fmla="*/ 383117 w 11756356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6356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5186714"/>
                  </a:lnTo>
                  <a:lnTo>
                    <a:pt x="11563120" y="5186714"/>
                  </a:lnTo>
                  <a:cubicBezTo>
                    <a:pt x="11669841" y="5186714"/>
                    <a:pt x="11756356" y="5273229"/>
                    <a:pt x="11756356" y="5379950"/>
                  </a:cubicBezTo>
                  <a:lnTo>
                    <a:pt x="11756356" y="5660845"/>
                  </a:lnTo>
                  <a:cubicBezTo>
                    <a:pt x="11756356" y="5767566"/>
                    <a:pt x="11669841" y="5854081"/>
                    <a:pt x="11563120" y="5854081"/>
                  </a:cubicBezTo>
                  <a:lnTo>
                    <a:pt x="11049000" y="5854081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FFE79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CA326A3-4EAC-4B5F-A79D-FD2EE440F997}"/>
                </a:ext>
              </a:extLst>
            </p:cNvPr>
            <p:cNvSpPr txBox="1"/>
            <p:nvPr/>
          </p:nvSpPr>
          <p:spPr>
            <a:xfrm>
              <a:off x="557524" y="5494974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vi</a:t>
              </a:r>
              <a:endParaRPr lang="en-US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745588" y="886265"/>
            <a:ext cx="925654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0" marR="0" lvl="4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685925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85925" algn="l"/>
              </a:tabLst>
            </a:pPr>
            <a:r>
              <a:rPr lang="en-US" sz="2000" b="1" dirty="0" smtClean="0"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b).Array </a:t>
            </a:r>
            <a:r>
              <a:rPr lang="en-US" sz="2000" b="1" dirty="0" err="1" smtClean="0"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Berdemensi</a:t>
            </a:r>
            <a:r>
              <a:rPr lang="en-US" sz="2000" b="1" dirty="0" smtClean="0"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Dua</a:t>
            </a:r>
            <a:r>
              <a:rPr lang="en-US" sz="2000" b="1" dirty="0" smtClean="0"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85925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Sejauh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ini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struktur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telah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dibahas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merupakan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array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bekerja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daftar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linear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dikases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satu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subskrip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,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disebut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satu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dimensi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.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satu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dimensi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sebagai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item-item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kolom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tunggal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semua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itemnya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bertipe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sama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Kadang-kadang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kita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perlu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membuat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struktur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lebih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kompleks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mempunyai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dua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dimensi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yaitu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berupa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baris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kolom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85925" algn="l"/>
              </a:tabLst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Bentuk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umum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85925" algn="l"/>
              </a:tabLst>
            </a:pP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Var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nama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: array[index1,index2] of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tipe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85925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85925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var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, array, of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kata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cadangan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harus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nama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nama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larik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dideklarasikan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8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Index1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batas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pertama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larik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yg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dideklarasikan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cacah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baris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).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8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Index2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batas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ke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dua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larik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yg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dideklarasikan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cacah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pada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kolom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).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85925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tipe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tipe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larik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icrosoft Sans Serif" pitchFamily="34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2248429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0.74284 -0.0020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3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xmlns="" id="{FF24AB43-9032-4195-A4A8-296248F76047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3" name="Group 47">
              <a:extLst>
                <a:ext uri="{FF2B5EF4-FFF2-40B4-BE49-F238E27FC236}">
                  <a16:creationId xmlns:a16="http://schemas.microsoft.com/office/drawing/2014/main" xmlns="" id="{63225655-B941-47DD-BBA2-DBF4F01D0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4" name="Group 24">
                <a:extLst>
                  <a:ext uri="{FF2B5EF4-FFF2-40B4-BE49-F238E27FC236}">
                    <a16:creationId xmlns:a16="http://schemas.microsoft.com/office/drawing/2014/main" xmlns="" id="{40DF7BA9-68E5-4380-9A79-6EB8A0ABF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D0D4DD59-2742-446D-A4B6-CC921E4C6520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87B76FD9-DFD4-4766-94DA-410E24882B10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A8AB3949-6800-43BA-AA32-40FC197AD8E9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034D298E-7D98-431A-8A22-FA92AFF1738A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8F5863E3-6404-4840-B413-EF4951DB6E23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4E49EBF9-2A72-44E1-AC2A-B85F06495471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6FC8E4B8-EEC2-4B3B-B7FC-3CD1FDBF477D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D9721EE8-7477-4814-A0B9-9FC4CB4D111B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F8A90FDE-1178-461D-8421-08165C1E5F3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0A49DFE5-2BF5-4EC1-BCFB-51B0127014A7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C8343A22-22FC-41A0-9D80-47CDA2D114C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6EE51355-2AC0-4851-A7AB-792C2ABB27D9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F46BB681-5B7E-4F28-AB2F-1D58FC915E42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1A1FD3F0-7E96-4CF2-8A80-A18B45CF5E4F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3069DBEE-6401-478F-9162-9FEA12CC3165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ECC236E1-C215-4E94-9AAC-501DCFFF800B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F4C5F6CA-A136-48DF-8F4A-8151EB7D81FA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D64E9CAE-AAF4-40F1-81B5-3104B628533C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C0D61221-059A-43A1-8158-518D946FA6C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7B6BCB0A-A83F-4E38-8937-6D9202F84525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6">
                <a:extLst>
                  <a:ext uri="{FF2B5EF4-FFF2-40B4-BE49-F238E27FC236}">
                    <a16:creationId xmlns:a16="http://schemas.microsoft.com/office/drawing/2014/main" xmlns="" id="{47E77134-02A1-416A-96DE-576101A7E5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DECA9ADB-4B65-48C9-8219-8060CDA6E94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97B7DDF9-E1AC-438D-87D5-F144E0730E9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B8F6D9D2-6E7A-48FB-B7B4-CD5E0974AE5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2356E91D-4BC5-429F-B0F2-9E3A3CC783A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E5AA6437-E134-4638-A8F7-ACE38762E9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543F71F8-A18B-4F57-8E95-8C7A7299602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D02FD16A-D0A9-49C3-8328-08F9286EDAD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17CE9FE7-5157-4CCE-A389-791AA50CB87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F3CCA487-3CA1-4F41-A4EA-1BBC514AEC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2F6C1B16-A74B-4709-A9E6-EBAA57EDB6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48">
              <a:extLst>
                <a:ext uri="{FF2B5EF4-FFF2-40B4-BE49-F238E27FC236}">
                  <a16:creationId xmlns:a16="http://schemas.microsoft.com/office/drawing/2014/main" xmlns="" id="{49DCA80D-2A71-4022-AD73-30CC6437D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" name="Group 49">
                <a:extLst>
                  <a:ext uri="{FF2B5EF4-FFF2-40B4-BE49-F238E27FC236}">
                    <a16:creationId xmlns:a16="http://schemas.microsoft.com/office/drawing/2014/main" xmlns="" id="{EB9B5204-B434-4768-A417-EDEC95CB7C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4A9A795A-397C-4699-8235-56CBCE653E29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2BE4B67B-9D27-4C10-935E-17C9F427A028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976396C0-4F53-472F-A970-CA7912055276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82DE2BCD-4570-4813-85E1-A10DA837C28F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3D475DDD-73B2-4811-87C0-3D5969FAE2CB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27A7A650-BC25-4EB6-85FE-A9327AF399F5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2454E8F5-59F7-44AB-8943-0D16FEF62EF3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C45C7CD4-C831-4815-89DC-5FF443012B7D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B42EA2FD-A932-4E3A-9986-979AA1BD377A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1E2AB55F-BC97-4480-9480-B93AD9D3D085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B147E9C9-14B4-47CA-A6F9-D81E15D7E448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291FD54F-8D70-47E8-9AE4-08987C284BD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D7400F10-D6F6-471A-AA66-52E282440A28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36B636AA-EDDF-49E0-A84F-8C1F0E77695D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F22145B2-735E-40C0-BEEE-7F54B6049A4E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0CF43A2F-788B-4D99-A7F4-6F03AC48E5D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69F68307-05F9-4588-8CE4-68627B4FA378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97716D0D-E61E-48B8-B854-DCDBC3B2C594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6EE3B890-A205-47A8-8DD2-CB3F4A30D5B5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3D91DE5F-E44E-407F-B9D1-19FC62A16A17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50">
                <a:extLst>
                  <a:ext uri="{FF2B5EF4-FFF2-40B4-BE49-F238E27FC236}">
                    <a16:creationId xmlns:a16="http://schemas.microsoft.com/office/drawing/2014/main" xmlns="" id="{B3E2581E-C7EC-40F2-B74E-7C0315398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55FC809D-C99B-4838-BDF3-83CAA7789FE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66952E04-2059-47AB-96B8-C38991B3DE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5142E100-426C-40A6-868A-10BB90FCFCD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87507F7A-27EE-48AA-9542-63973C82C72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C268CA76-F65C-45AE-A766-5AB81F27C44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9DFDB068-3D97-4427-B3CB-82D5687EB2B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0935F2BD-14D4-4881-B9EF-904E648949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9A074191-5770-4F66-AF2E-3E1FA4E81D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202BB797-B2C1-417A-8823-9DDB082957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BF797F03-966B-4ABF-AE47-455BED6C550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6450E281-28B7-43D6-8016-2151D5C1EE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xmlns="" id="{2546135A-2C6C-4C30-8F83-CCAB77132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10" name="Group 83">
                <a:extLst>
                  <a:ext uri="{FF2B5EF4-FFF2-40B4-BE49-F238E27FC236}">
                    <a16:creationId xmlns:a16="http://schemas.microsoft.com/office/drawing/2014/main" xmlns="" id="{0FB15C83-8F55-4DCA-AA28-3FB273C27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F4F61CA1-D1D6-4DC4-8D59-E4042B8674B5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734131D9-69F5-44EC-825A-92E8ED65D9C6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3FDE58B9-03B9-4604-8C01-8101FDEE47F3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C6D18B1C-86A6-4C51-9CFD-310ECF6ECEE9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FD2B8719-6E5B-47F6-8BA4-2CD220A040E2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A5D28349-6FB8-44AE-BF31-7D8161EEC42C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4A5B4ADC-5E1D-4094-AC34-CA4735D0F7D6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8A0A3498-234F-4267-9616-8DB62EC6E4D8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4F9433E8-BD70-4E3A-A921-772EBC82AA1C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13B81DCA-6636-471E-91E5-0DEC725A6AB8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1AFC6A16-98D4-4876-8507-1DF90BD3384E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2AF66920-D504-4362-B15A-C59E3756DBA6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DF819C6B-4633-46E2-ABF6-E36140850D4B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F0F5C89C-FCF7-4715-A5AF-2E9E6AA611F3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17F96731-0EC3-4681-AF1D-C4E894669200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FD1888B9-6800-427D-86A3-55B311CDF2B9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B865FC5F-8B4A-47D6-B999-91F0D46EA701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FD5BDAA9-6BBA-46E5-ADFC-8958CA00E601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E077CD18-8327-45E2-B0E6-E9E1649F41CE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DDF602F8-4886-4BDE-A8E1-3983393E86C6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84">
                <a:extLst>
                  <a:ext uri="{FF2B5EF4-FFF2-40B4-BE49-F238E27FC236}">
                    <a16:creationId xmlns:a16="http://schemas.microsoft.com/office/drawing/2014/main" xmlns="" id="{82AD936A-AC4F-49E3-BAF5-42D714B68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6E1D90E7-A51F-4564-88F9-9268D497F774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FF4A57CF-F690-4C52-A6B1-E8BA50A56A1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83AEA77F-5F5B-4BC8-892E-3799D8C818F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A7475D02-C434-44ED-8EB3-C9A91108F3A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15784F42-6A3E-4184-AA62-107ACF66264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32A4E6AB-318A-4D7A-B905-3FDBF82C61D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6C978D3B-98E5-44A8-9A2C-342055059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1F2FF0C3-C5EF-40CB-AC22-4B1CF0EF105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2A5BE589-368A-4338-A632-7A82CA13DE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3128A621-2E0F-4F90-AD39-804899EFC8B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BC3BF3DC-4045-4BBD-A5DF-79B059C6C5A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6">
              <a:extLst>
                <a:ext uri="{FF2B5EF4-FFF2-40B4-BE49-F238E27FC236}">
                  <a16:creationId xmlns:a16="http://schemas.microsoft.com/office/drawing/2014/main" xmlns="" id="{59785282-A06F-48E4-B7B2-DE212E36B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3" name="Group 117">
                <a:extLst>
                  <a:ext uri="{FF2B5EF4-FFF2-40B4-BE49-F238E27FC236}">
                    <a16:creationId xmlns:a16="http://schemas.microsoft.com/office/drawing/2014/main" xmlns="" id="{705E7869-E989-4889-AB07-E5D52A564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E5132648-C169-4778-93C8-5D47EC9C9610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3579337A-2BE0-4AAA-9DDF-4637A315806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8BCB21F5-901F-457A-A6F0-AE015935AD45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072BC0AC-C163-4072-B74F-225BECA3005C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AADC4705-411E-450D-AEA3-9EF95703645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E2BE153E-7FAB-4B4C-95BE-CC2CD636262F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F53F65E8-232F-4272-989E-CE12F6E258CF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CB65D5F4-1143-46A6-A48B-D2E16A35F81E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21529828-73D0-4040-83E3-1EA1B3B73016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8C4767CB-3B97-4728-9853-C2F11E91E3BF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46669A75-DC63-4B40-B429-932665FB942D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11865FE1-7048-47A7-8C00-3BBD9B953BD8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53AD463A-F008-4AA8-A2F7-FB0201A6B8C1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82E95A97-12B3-405C-90B5-CD448A67FCE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9BF8AA58-6D59-4915-B25B-E9C87269F428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CCF452E4-9879-4D6E-8BBB-7BCD7639CE92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63A2596A-B76E-4FAF-9809-49FF716BCC1C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083D14AC-E60F-4063-8306-7C2E7777F1AE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18ED7DB7-6A6B-46E6-BD21-AAE98767E499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8FAD94DD-55EF-4F5C-8BDE-F3EC7C8574F3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>
                <a:extLst>
                  <a:ext uri="{FF2B5EF4-FFF2-40B4-BE49-F238E27FC236}">
                    <a16:creationId xmlns:a16="http://schemas.microsoft.com/office/drawing/2014/main" xmlns="" id="{F88DE636-BF99-4AC0-8407-B4BAD44CF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AA935410-408C-423D-A0A1-75B8EA32D69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CF9F2577-5EA2-4787-AEF6-EA74B5DD197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51A6AD9D-E31B-4D70-AD82-0DD85772ED5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A4F1DEE6-B3F4-41F0-8550-44DF4593D74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A56C82E8-15B0-4823-B38F-DC7E002C5F3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5704B1C4-F36B-4BB8-9C31-05A57D7B982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C263A5AF-704D-43D2-B0A6-6797E742E7E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A7B2A1E6-0F64-4C10-A389-E3DA50E17CB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C39F60A1-C4FB-4855-B3CD-1B18DE8F9D9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53F99A14-0DB3-4E8F-9DF2-A52D779CCCF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A2D2060E-6BFF-4AE6-BA04-BEE214B13BD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0CCB4241-92EA-40E6-9B79-95DBD815FF37}"/>
              </a:ext>
            </a:extLst>
          </p:cNvPr>
          <p:cNvSpPr/>
          <p:nvPr/>
        </p:nvSpPr>
        <p:spPr>
          <a:xfrm>
            <a:off x="217822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xmlns="" id="{4C8C32A4-65EF-4E8F-9871-DA8C3EF87F2F}"/>
              </a:ext>
            </a:extLst>
          </p:cNvPr>
          <p:cNvGrpSpPr/>
          <p:nvPr/>
        </p:nvGrpSpPr>
        <p:grpSpPr>
          <a:xfrm>
            <a:off x="0" y="329981"/>
            <a:ext cx="11816250" cy="6261100"/>
            <a:chOff x="-9043699" y="329981"/>
            <a:chExt cx="11816250" cy="6261100"/>
          </a:xfrm>
        </p:grpSpPr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xmlns="" id="{81B3C294-1FA1-4BA0-A363-8F162B22D59D}"/>
                </a:ext>
              </a:extLst>
            </p:cNvPr>
            <p:cNvGrpSpPr/>
            <p:nvPr/>
          </p:nvGrpSpPr>
          <p:grpSpPr>
            <a:xfrm>
              <a:off x="-9043699" y="329981"/>
              <a:ext cx="11816250" cy="6261100"/>
              <a:chOff x="-9043699" y="329981"/>
              <a:chExt cx="11816250" cy="62611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9190C87-5F4B-4D6C-96C5-C6822962B6C2}"/>
                  </a:ext>
                </a:extLst>
              </p:cNvPr>
              <p:cNvSpPr/>
              <p:nvPr/>
            </p:nvSpPr>
            <p:spPr>
              <a:xfrm>
                <a:off x="-9043699" y="329981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D73459DA-156C-40EB-973C-96BC2BF5B363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64A24D-C5C3-46CD-B5D8-D8D1A9C77B5B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3" name="Group 19">
            <a:extLst>
              <a:ext uri="{FF2B5EF4-FFF2-40B4-BE49-F238E27FC236}">
                <a16:creationId xmlns:a16="http://schemas.microsoft.com/office/drawing/2014/main" xmlns="" id="{44E40E6B-7C0D-409F-A392-9581719B86F7}"/>
              </a:ext>
            </a:extLst>
          </p:cNvPr>
          <p:cNvGrpSpPr/>
          <p:nvPr/>
        </p:nvGrpSpPr>
        <p:grpSpPr>
          <a:xfrm>
            <a:off x="-202517" y="331170"/>
            <a:ext cx="11812628" cy="6261100"/>
            <a:chOff x="-9350950" y="325438"/>
            <a:chExt cx="11812628" cy="6261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9CA05D4-22B6-45C7-83E1-B1D393639A9C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8D53766-0D8B-465D-8B4E-0C3571A6F4E0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7" name="Group 22">
            <a:extLst>
              <a:ext uri="{FF2B5EF4-FFF2-40B4-BE49-F238E27FC236}">
                <a16:creationId xmlns:a16="http://schemas.microsoft.com/office/drawing/2014/main" xmlns="" id="{48104D76-0F56-4C94-A53C-CB77FFE0B17E}"/>
              </a:ext>
            </a:extLst>
          </p:cNvPr>
          <p:cNvGrpSpPr/>
          <p:nvPr/>
        </p:nvGrpSpPr>
        <p:grpSpPr>
          <a:xfrm>
            <a:off x="-556847" y="328695"/>
            <a:ext cx="11808615" cy="6261100"/>
            <a:chOff x="-9694425" y="312738"/>
            <a:chExt cx="11808615" cy="62611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5525AAC-EE9F-4D8B-B31A-71E775F3686F}"/>
                </a:ext>
              </a:extLst>
            </p:cNvPr>
            <p:cNvSpPr/>
            <p:nvPr/>
          </p:nvSpPr>
          <p:spPr>
            <a:xfrm>
              <a:off x="-9694425" y="312738"/>
              <a:ext cx="11772513" cy="6261100"/>
            </a:xfrm>
            <a:custGeom>
              <a:avLst/>
              <a:gdLst>
                <a:gd name="connsiteX0" fmla="*/ 383117 w 11772513"/>
                <a:gd name="connsiteY0" fmla="*/ 0 h 6261100"/>
                <a:gd name="connsiteX1" fmla="*/ 10665883 w 11772513"/>
                <a:gd name="connsiteY1" fmla="*/ 0 h 6261100"/>
                <a:gd name="connsiteX2" fmla="*/ 11049000 w 11772513"/>
                <a:gd name="connsiteY2" fmla="*/ 383117 h 6261100"/>
                <a:gd name="connsiteX3" fmla="*/ 11049000 w 11772513"/>
                <a:gd name="connsiteY3" fmla="*/ 3245750 h 6261100"/>
                <a:gd name="connsiteX4" fmla="*/ 11579277 w 11772513"/>
                <a:gd name="connsiteY4" fmla="*/ 3245750 h 6261100"/>
                <a:gd name="connsiteX5" fmla="*/ 11772513 w 11772513"/>
                <a:gd name="connsiteY5" fmla="*/ 3438986 h 6261100"/>
                <a:gd name="connsiteX6" fmla="*/ 11772513 w 11772513"/>
                <a:gd name="connsiteY6" fmla="*/ 3719881 h 6261100"/>
                <a:gd name="connsiteX7" fmla="*/ 11579277 w 11772513"/>
                <a:gd name="connsiteY7" fmla="*/ 3913117 h 6261100"/>
                <a:gd name="connsiteX8" fmla="*/ 11049000 w 11772513"/>
                <a:gd name="connsiteY8" fmla="*/ 3913117 h 6261100"/>
                <a:gd name="connsiteX9" fmla="*/ 11049000 w 11772513"/>
                <a:gd name="connsiteY9" fmla="*/ 5877983 h 6261100"/>
                <a:gd name="connsiteX10" fmla="*/ 10665883 w 11772513"/>
                <a:gd name="connsiteY10" fmla="*/ 6261100 h 6261100"/>
                <a:gd name="connsiteX11" fmla="*/ 383117 w 11772513"/>
                <a:gd name="connsiteY11" fmla="*/ 6261100 h 6261100"/>
                <a:gd name="connsiteX12" fmla="*/ 0 w 11772513"/>
                <a:gd name="connsiteY12" fmla="*/ 5877983 h 6261100"/>
                <a:gd name="connsiteX13" fmla="*/ 0 w 11772513"/>
                <a:gd name="connsiteY13" fmla="*/ 383117 h 6261100"/>
                <a:gd name="connsiteX14" fmla="*/ 383117 w 11772513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3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3245750"/>
                  </a:lnTo>
                  <a:lnTo>
                    <a:pt x="11579277" y="3245750"/>
                  </a:lnTo>
                  <a:cubicBezTo>
                    <a:pt x="11685998" y="3245750"/>
                    <a:pt x="11772513" y="3332265"/>
                    <a:pt x="11772513" y="3438986"/>
                  </a:cubicBezTo>
                  <a:lnTo>
                    <a:pt x="11772513" y="3719881"/>
                  </a:lnTo>
                  <a:cubicBezTo>
                    <a:pt x="11772513" y="3826602"/>
                    <a:pt x="11685998" y="3913117"/>
                    <a:pt x="11579277" y="3913117"/>
                  </a:cubicBezTo>
                  <a:lnTo>
                    <a:pt x="11049000" y="3913117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D6A1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39ACAD8-8541-475C-A8C6-51B3F295B050}"/>
                </a:ext>
              </a:extLst>
            </p:cNvPr>
            <p:cNvSpPr txBox="1"/>
            <p:nvPr/>
          </p:nvSpPr>
          <p:spPr>
            <a:xfrm>
              <a:off x="1193825" y="3570437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2" name="Group 26">
            <a:extLst>
              <a:ext uri="{FF2B5EF4-FFF2-40B4-BE49-F238E27FC236}">
                <a16:creationId xmlns:a16="http://schemas.microsoft.com/office/drawing/2014/main" xmlns="" id="{E7F43E9B-B21C-4679-A604-AF93C8D83D14}"/>
              </a:ext>
            </a:extLst>
          </p:cNvPr>
          <p:cNvGrpSpPr/>
          <p:nvPr/>
        </p:nvGrpSpPr>
        <p:grpSpPr>
          <a:xfrm>
            <a:off x="-759656" y="619681"/>
            <a:ext cx="11805557" cy="6238319"/>
            <a:chOff x="-10047826" y="314492"/>
            <a:chExt cx="11805557" cy="627538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3D8A2F37-892F-4815-8F38-F9191C6DF547}"/>
                </a:ext>
              </a:extLst>
            </p:cNvPr>
            <p:cNvSpPr/>
            <p:nvPr/>
          </p:nvSpPr>
          <p:spPr>
            <a:xfrm>
              <a:off x="-10047826" y="314492"/>
              <a:ext cx="11773674" cy="6275384"/>
            </a:xfrm>
            <a:custGeom>
              <a:avLst/>
              <a:gdLst>
                <a:gd name="connsiteX0" fmla="*/ 360144 w 11773674"/>
                <a:gd name="connsiteY0" fmla="*/ 0 h 6275384"/>
                <a:gd name="connsiteX1" fmla="*/ 10690327 w 11773674"/>
                <a:gd name="connsiteY1" fmla="*/ 0 h 6275384"/>
                <a:gd name="connsiteX2" fmla="*/ 11050471 w 11773674"/>
                <a:gd name="connsiteY2" fmla="*/ 360144 h 6275384"/>
                <a:gd name="connsiteX3" fmla="*/ 11050471 w 11773674"/>
                <a:gd name="connsiteY3" fmla="*/ 4186739 h 6275384"/>
                <a:gd name="connsiteX4" fmla="*/ 11567444 w 11773674"/>
                <a:gd name="connsiteY4" fmla="*/ 4186739 h 6275384"/>
                <a:gd name="connsiteX5" fmla="*/ 11773674 w 11773674"/>
                <a:gd name="connsiteY5" fmla="*/ 4392969 h 6275384"/>
                <a:gd name="connsiteX6" fmla="*/ 11773674 w 11773674"/>
                <a:gd name="connsiteY6" fmla="*/ 4640911 h 6275384"/>
                <a:gd name="connsiteX7" fmla="*/ 11567444 w 11773674"/>
                <a:gd name="connsiteY7" fmla="*/ 4847141 h 6275384"/>
                <a:gd name="connsiteX8" fmla="*/ 11050471 w 11773674"/>
                <a:gd name="connsiteY8" fmla="*/ 4847141 h 6275384"/>
                <a:gd name="connsiteX9" fmla="*/ 11050471 w 11773674"/>
                <a:gd name="connsiteY9" fmla="*/ 5915240 h 6275384"/>
                <a:gd name="connsiteX10" fmla="*/ 10690327 w 11773674"/>
                <a:gd name="connsiteY10" fmla="*/ 6275384 h 6275384"/>
                <a:gd name="connsiteX11" fmla="*/ 360144 w 11773674"/>
                <a:gd name="connsiteY11" fmla="*/ 6275384 h 6275384"/>
                <a:gd name="connsiteX12" fmla="*/ 0 w 11773674"/>
                <a:gd name="connsiteY12" fmla="*/ 5915240 h 6275384"/>
                <a:gd name="connsiteX13" fmla="*/ 0 w 11773674"/>
                <a:gd name="connsiteY13" fmla="*/ 360144 h 6275384"/>
                <a:gd name="connsiteX14" fmla="*/ 360144 w 11773674"/>
                <a:gd name="connsiteY14" fmla="*/ 0 h 627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3674" h="6275384">
                  <a:moveTo>
                    <a:pt x="360144" y="0"/>
                  </a:moveTo>
                  <a:lnTo>
                    <a:pt x="10690327" y="0"/>
                  </a:lnTo>
                  <a:cubicBezTo>
                    <a:pt x="10889229" y="0"/>
                    <a:pt x="11050471" y="161242"/>
                    <a:pt x="11050471" y="360144"/>
                  </a:cubicBezTo>
                  <a:lnTo>
                    <a:pt x="11050471" y="4186739"/>
                  </a:lnTo>
                  <a:lnTo>
                    <a:pt x="11567444" y="4186739"/>
                  </a:lnTo>
                  <a:cubicBezTo>
                    <a:pt x="11681342" y="4186739"/>
                    <a:pt x="11773674" y="4279071"/>
                    <a:pt x="11773674" y="4392969"/>
                  </a:cubicBezTo>
                  <a:lnTo>
                    <a:pt x="11773674" y="4640911"/>
                  </a:lnTo>
                  <a:cubicBezTo>
                    <a:pt x="11773674" y="4754809"/>
                    <a:pt x="11681342" y="4847141"/>
                    <a:pt x="11567444" y="4847141"/>
                  </a:cubicBezTo>
                  <a:lnTo>
                    <a:pt x="11050471" y="4847141"/>
                  </a:lnTo>
                  <a:lnTo>
                    <a:pt x="11050471" y="5915240"/>
                  </a:lnTo>
                  <a:cubicBezTo>
                    <a:pt x="11050471" y="6114142"/>
                    <a:pt x="10889229" y="6275384"/>
                    <a:pt x="10690327" y="6275384"/>
                  </a:cubicBezTo>
                  <a:lnTo>
                    <a:pt x="360144" y="6275384"/>
                  </a:lnTo>
                  <a:cubicBezTo>
                    <a:pt x="161242" y="6275384"/>
                    <a:pt x="0" y="6114142"/>
                    <a:pt x="0" y="5915240"/>
                  </a:cubicBezTo>
                  <a:lnTo>
                    <a:pt x="0" y="360144"/>
                  </a:lnTo>
                  <a:cubicBezTo>
                    <a:pt x="0" y="161242"/>
                    <a:pt x="161242" y="0"/>
                    <a:pt x="360144" y="0"/>
                  </a:cubicBezTo>
                  <a:close/>
                </a:path>
              </a:pathLst>
            </a:custGeom>
            <a:solidFill>
              <a:srgbClr val="EAB7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DD105A3-0684-4B7D-8763-0AC857C11190}"/>
                </a:ext>
              </a:extLst>
            </p:cNvPr>
            <p:cNvSpPr txBox="1"/>
            <p:nvPr/>
          </p:nvSpPr>
          <p:spPr>
            <a:xfrm>
              <a:off x="837366" y="4466009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xmlns="" id="{F8980F4A-B7F4-4AEE-9F5C-46A91B959B3D}"/>
              </a:ext>
            </a:extLst>
          </p:cNvPr>
          <p:cNvGrpSpPr/>
          <p:nvPr/>
        </p:nvGrpSpPr>
        <p:grpSpPr>
          <a:xfrm>
            <a:off x="-10310033" y="313438"/>
            <a:ext cx="11787922" cy="6261100"/>
            <a:chOff x="-10310033" y="313438"/>
            <a:chExt cx="11787922" cy="62611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329E327-3B2C-4093-8A27-9902EBC3CC2D}"/>
                </a:ext>
              </a:extLst>
            </p:cNvPr>
            <p:cNvSpPr/>
            <p:nvPr/>
          </p:nvSpPr>
          <p:spPr>
            <a:xfrm>
              <a:off x="-10310033" y="313438"/>
              <a:ext cx="11756356" cy="6261100"/>
            </a:xfrm>
            <a:custGeom>
              <a:avLst/>
              <a:gdLst>
                <a:gd name="connsiteX0" fmla="*/ 383117 w 11756356"/>
                <a:gd name="connsiteY0" fmla="*/ 0 h 6261100"/>
                <a:gd name="connsiteX1" fmla="*/ 10665883 w 11756356"/>
                <a:gd name="connsiteY1" fmla="*/ 0 h 6261100"/>
                <a:gd name="connsiteX2" fmla="*/ 11049000 w 11756356"/>
                <a:gd name="connsiteY2" fmla="*/ 383117 h 6261100"/>
                <a:gd name="connsiteX3" fmla="*/ 11049000 w 11756356"/>
                <a:gd name="connsiteY3" fmla="*/ 5186714 h 6261100"/>
                <a:gd name="connsiteX4" fmla="*/ 11563120 w 11756356"/>
                <a:gd name="connsiteY4" fmla="*/ 5186714 h 6261100"/>
                <a:gd name="connsiteX5" fmla="*/ 11756356 w 11756356"/>
                <a:gd name="connsiteY5" fmla="*/ 5379950 h 6261100"/>
                <a:gd name="connsiteX6" fmla="*/ 11756356 w 11756356"/>
                <a:gd name="connsiteY6" fmla="*/ 5660845 h 6261100"/>
                <a:gd name="connsiteX7" fmla="*/ 11563120 w 11756356"/>
                <a:gd name="connsiteY7" fmla="*/ 5854081 h 6261100"/>
                <a:gd name="connsiteX8" fmla="*/ 11049000 w 11756356"/>
                <a:gd name="connsiteY8" fmla="*/ 5854081 h 6261100"/>
                <a:gd name="connsiteX9" fmla="*/ 11049000 w 11756356"/>
                <a:gd name="connsiteY9" fmla="*/ 5877983 h 6261100"/>
                <a:gd name="connsiteX10" fmla="*/ 10665883 w 11756356"/>
                <a:gd name="connsiteY10" fmla="*/ 6261100 h 6261100"/>
                <a:gd name="connsiteX11" fmla="*/ 383117 w 11756356"/>
                <a:gd name="connsiteY11" fmla="*/ 6261100 h 6261100"/>
                <a:gd name="connsiteX12" fmla="*/ 0 w 11756356"/>
                <a:gd name="connsiteY12" fmla="*/ 5877983 h 6261100"/>
                <a:gd name="connsiteX13" fmla="*/ 0 w 11756356"/>
                <a:gd name="connsiteY13" fmla="*/ 383117 h 6261100"/>
                <a:gd name="connsiteX14" fmla="*/ 383117 w 11756356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6356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5186714"/>
                  </a:lnTo>
                  <a:lnTo>
                    <a:pt x="11563120" y="5186714"/>
                  </a:lnTo>
                  <a:cubicBezTo>
                    <a:pt x="11669841" y="5186714"/>
                    <a:pt x="11756356" y="5273229"/>
                    <a:pt x="11756356" y="5379950"/>
                  </a:cubicBezTo>
                  <a:lnTo>
                    <a:pt x="11756356" y="5660845"/>
                  </a:lnTo>
                  <a:cubicBezTo>
                    <a:pt x="11756356" y="5767566"/>
                    <a:pt x="11669841" y="5854081"/>
                    <a:pt x="11563120" y="5854081"/>
                  </a:cubicBezTo>
                  <a:lnTo>
                    <a:pt x="11049000" y="5854081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FFE79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CA326A3-4EAC-4B5F-A79D-FD2EE440F997}"/>
                </a:ext>
              </a:extLst>
            </p:cNvPr>
            <p:cNvSpPr txBox="1"/>
            <p:nvPr/>
          </p:nvSpPr>
          <p:spPr>
            <a:xfrm>
              <a:off x="557524" y="5494974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 </a:t>
              </a:r>
              <a:endParaRPr lang="en-ID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  <a:p>
              <a:pPr algn="ctr"/>
              <a:endParaRPr lang="en-US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278EA159-4469-409A-9374-5918A085A9A8}"/>
              </a:ext>
            </a:extLst>
          </p:cNvPr>
          <p:cNvSpPr txBox="1"/>
          <p:nvPr/>
        </p:nvSpPr>
        <p:spPr>
          <a:xfrm>
            <a:off x="2181677" y="630180"/>
            <a:ext cx="82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sz="3600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55077" y="1322362"/>
            <a:ext cx="896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759655" y="1519310"/>
            <a:ext cx="9411286" cy="475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KARAKTERISTIK ARRAY</a:t>
            </a:r>
            <a:endParaRPr kumimoji="0" lang="en-US" sz="36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Mepunyai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batasan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pemesanan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alokasi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memori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bersifat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statis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Memiliki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bersifat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homogen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diakses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D" sz="11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ID" sz="3600" b="1" dirty="0" smtClean="0">
                <a:latin typeface="Times New Roman" pitchFamily="18" charset="0"/>
                <a:cs typeface="Times New Roman" pitchFamily="18" charset="0"/>
              </a:rPr>
              <a:t> DEKLARASI ARRAY</a:t>
            </a:r>
          </a:p>
          <a:p>
            <a:pPr>
              <a:buFont typeface="Arial" pitchFamily="34" charset="0"/>
              <a:buChar char="•"/>
            </a:pP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tiga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diketahui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mendeklarasikan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array,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Ketik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data array 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Nama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variabel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 array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D" sz="2000" dirty="0" err="1" smtClean="0">
                <a:latin typeface="Times New Roman" pitchFamily="18" charset="0"/>
                <a:cs typeface="Times New Roman" pitchFamily="18" charset="0"/>
              </a:rPr>
              <a:t>Subkrip</a:t>
            </a:r>
            <a:r>
              <a:rPr lang="en-ID" sz="2000" dirty="0" smtClean="0">
                <a:latin typeface="Times New Roman" pitchFamily="18" charset="0"/>
                <a:cs typeface="Times New Roman" pitchFamily="18" charset="0"/>
              </a:rPr>
              <a:t>/index array</a:t>
            </a:r>
          </a:p>
          <a:p>
            <a:endParaRPr lang="en-ID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D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D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17452" y="4135902"/>
            <a:ext cx="9678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962248429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0.74284 -0.0020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35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xmlns="" id="{FF24AB43-9032-4195-A4A8-296248F76047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3" name="Group 47">
              <a:extLst>
                <a:ext uri="{FF2B5EF4-FFF2-40B4-BE49-F238E27FC236}">
                  <a16:creationId xmlns:a16="http://schemas.microsoft.com/office/drawing/2014/main" xmlns="" id="{63225655-B941-47DD-BBA2-DBF4F01D0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4" name="Group 24">
                <a:extLst>
                  <a:ext uri="{FF2B5EF4-FFF2-40B4-BE49-F238E27FC236}">
                    <a16:creationId xmlns:a16="http://schemas.microsoft.com/office/drawing/2014/main" xmlns="" id="{40DF7BA9-68E5-4380-9A79-6EB8A0ABF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D0D4DD59-2742-446D-A4B6-CC921E4C6520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87B76FD9-DFD4-4766-94DA-410E24882B10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A8AB3949-6800-43BA-AA32-40FC197AD8E9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034D298E-7D98-431A-8A22-FA92AFF1738A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8F5863E3-6404-4840-B413-EF4951DB6E23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4E49EBF9-2A72-44E1-AC2A-B85F06495471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6FC8E4B8-EEC2-4B3B-B7FC-3CD1FDBF477D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D9721EE8-7477-4814-A0B9-9FC4CB4D111B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F8A90FDE-1178-461D-8421-08165C1E5F3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0A49DFE5-2BF5-4EC1-BCFB-51B0127014A7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C8343A22-22FC-41A0-9D80-47CDA2D114C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6EE51355-2AC0-4851-A7AB-792C2ABB27D9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F46BB681-5B7E-4F28-AB2F-1D58FC915E42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1A1FD3F0-7E96-4CF2-8A80-A18B45CF5E4F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3069DBEE-6401-478F-9162-9FEA12CC3165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ECC236E1-C215-4E94-9AAC-501DCFFF800B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F4C5F6CA-A136-48DF-8F4A-8151EB7D81FA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D64E9CAE-AAF4-40F1-81B5-3104B628533C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C0D61221-059A-43A1-8158-518D946FA6C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7B6BCB0A-A83F-4E38-8937-6D9202F84525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6">
                <a:extLst>
                  <a:ext uri="{FF2B5EF4-FFF2-40B4-BE49-F238E27FC236}">
                    <a16:creationId xmlns:a16="http://schemas.microsoft.com/office/drawing/2014/main" xmlns="" id="{47E77134-02A1-416A-96DE-576101A7E5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DECA9ADB-4B65-48C9-8219-8060CDA6E94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97B7DDF9-E1AC-438D-87D5-F144E0730E9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B8F6D9D2-6E7A-48FB-B7B4-CD5E0974AE5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2356E91D-4BC5-429F-B0F2-9E3A3CC783A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E5AA6437-E134-4638-A8F7-ACE38762E9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543F71F8-A18B-4F57-8E95-8C7A7299602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D02FD16A-D0A9-49C3-8328-08F9286EDAD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17CE9FE7-5157-4CCE-A389-791AA50CB87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F3CCA487-3CA1-4F41-A4EA-1BBC514AEC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2F6C1B16-A74B-4709-A9E6-EBAA57EDB6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48">
              <a:extLst>
                <a:ext uri="{FF2B5EF4-FFF2-40B4-BE49-F238E27FC236}">
                  <a16:creationId xmlns:a16="http://schemas.microsoft.com/office/drawing/2014/main" xmlns="" id="{49DCA80D-2A71-4022-AD73-30CC6437D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" name="Group 49">
                <a:extLst>
                  <a:ext uri="{FF2B5EF4-FFF2-40B4-BE49-F238E27FC236}">
                    <a16:creationId xmlns:a16="http://schemas.microsoft.com/office/drawing/2014/main" xmlns="" id="{EB9B5204-B434-4768-A417-EDEC95CB7C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4A9A795A-397C-4699-8235-56CBCE653E29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2BE4B67B-9D27-4C10-935E-17C9F427A028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976396C0-4F53-472F-A970-CA7912055276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82DE2BCD-4570-4813-85E1-A10DA837C28F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3D475DDD-73B2-4811-87C0-3D5969FAE2CB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27A7A650-BC25-4EB6-85FE-A9327AF399F5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2454E8F5-59F7-44AB-8943-0D16FEF62EF3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C45C7CD4-C831-4815-89DC-5FF443012B7D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B42EA2FD-A932-4E3A-9986-979AA1BD377A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1E2AB55F-BC97-4480-9480-B93AD9D3D085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B147E9C9-14B4-47CA-A6F9-D81E15D7E448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291FD54F-8D70-47E8-9AE4-08987C284BD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D7400F10-D6F6-471A-AA66-52E282440A28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36B636AA-EDDF-49E0-A84F-8C1F0E77695D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F22145B2-735E-40C0-BEEE-7F54B6049A4E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0CF43A2F-788B-4D99-A7F4-6F03AC48E5D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69F68307-05F9-4588-8CE4-68627B4FA378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97716D0D-E61E-48B8-B854-DCDBC3B2C594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6EE3B890-A205-47A8-8DD2-CB3F4A30D5B5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3D91DE5F-E44E-407F-B9D1-19FC62A16A17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50">
                <a:extLst>
                  <a:ext uri="{FF2B5EF4-FFF2-40B4-BE49-F238E27FC236}">
                    <a16:creationId xmlns:a16="http://schemas.microsoft.com/office/drawing/2014/main" xmlns="" id="{B3E2581E-C7EC-40F2-B74E-7C0315398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55FC809D-C99B-4838-BDF3-83CAA7789FE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66952E04-2059-47AB-96B8-C38991B3DE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5142E100-426C-40A6-868A-10BB90FCFCD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87507F7A-27EE-48AA-9542-63973C82C72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C268CA76-F65C-45AE-A766-5AB81F27C44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9DFDB068-3D97-4427-B3CB-82D5687EB2B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0935F2BD-14D4-4881-B9EF-904E648949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9A074191-5770-4F66-AF2E-3E1FA4E81D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202BB797-B2C1-417A-8823-9DDB082957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BF797F03-966B-4ABF-AE47-455BED6C550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6450E281-28B7-43D6-8016-2151D5C1EE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xmlns="" id="{2546135A-2C6C-4C30-8F83-CCAB77132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10" name="Group 83">
                <a:extLst>
                  <a:ext uri="{FF2B5EF4-FFF2-40B4-BE49-F238E27FC236}">
                    <a16:creationId xmlns:a16="http://schemas.microsoft.com/office/drawing/2014/main" xmlns="" id="{0FB15C83-8F55-4DCA-AA28-3FB273C27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F4F61CA1-D1D6-4DC4-8D59-E4042B8674B5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734131D9-69F5-44EC-825A-92E8ED65D9C6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3FDE58B9-03B9-4604-8C01-8101FDEE47F3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C6D18B1C-86A6-4C51-9CFD-310ECF6ECEE9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FD2B8719-6E5B-47F6-8BA4-2CD220A040E2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A5D28349-6FB8-44AE-BF31-7D8161EEC42C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4A5B4ADC-5E1D-4094-AC34-CA4735D0F7D6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8A0A3498-234F-4267-9616-8DB62EC6E4D8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4F9433E8-BD70-4E3A-A921-772EBC82AA1C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13B81DCA-6636-471E-91E5-0DEC725A6AB8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1AFC6A16-98D4-4876-8507-1DF90BD3384E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2AF66920-D504-4362-B15A-C59E3756DBA6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DF819C6B-4633-46E2-ABF6-E36140850D4B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F0F5C89C-FCF7-4715-A5AF-2E9E6AA611F3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17F96731-0EC3-4681-AF1D-C4E894669200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FD1888B9-6800-427D-86A3-55B311CDF2B9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B865FC5F-8B4A-47D6-B999-91F0D46EA701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FD5BDAA9-6BBA-46E5-ADFC-8958CA00E601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E077CD18-8327-45E2-B0E6-E9E1649F41CE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DDF602F8-4886-4BDE-A8E1-3983393E86C6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84">
                <a:extLst>
                  <a:ext uri="{FF2B5EF4-FFF2-40B4-BE49-F238E27FC236}">
                    <a16:creationId xmlns:a16="http://schemas.microsoft.com/office/drawing/2014/main" xmlns="" id="{82AD936A-AC4F-49E3-BAF5-42D714B68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6E1D90E7-A51F-4564-88F9-9268D497F774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FF4A57CF-F690-4C52-A6B1-E8BA50A56A1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83AEA77F-5F5B-4BC8-892E-3799D8C818F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A7475D02-C434-44ED-8EB3-C9A91108F3A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15784F42-6A3E-4184-AA62-107ACF66264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32A4E6AB-318A-4D7A-B905-3FDBF82C61D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6C978D3B-98E5-44A8-9A2C-342055059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1F2FF0C3-C5EF-40CB-AC22-4B1CF0EF105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2A5BE589-368A-4338-A632-7A82CA13DE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3128A621-2E0F-4F90-AD39-804899EFC8B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BC3BF3DC-4045-4BBD-A5DF-79B059C6C5A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6">
              <a:extLst>
                <a:ext uri="{FF2B5EF4-FFF2-40B4-BE49-F238E27FC236}">
                  <a16:creationId xmlns:a16="http://schemas.microsoft.com/office/drawing/2014/main" xmlns="" id="{59785282-A06F-48E4-B7B2-DE212E36B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3" name="Group 117">
                <a:extLst>
                  <a:ext uri="{FF2B5EF4-FFF2-40B4-BE49-F238E27FC236}">
                    <a16:creationId xmlns:a16="http://schemas.microsoft.com/office/drawing/2014/main" xmlns="" id="{705E7869-E989-4889-AB07-E5D52A564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E5132648-C169-4778-93C8-5D47EC9C9610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3579337A-2BE0-4AAA-9DDF-4637A315806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8BCB21F5-901F-457A-A6F0-AE015935AD45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072BC0AC-C163-4072-B74F-225BECA3005C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AADC4705-411E-450D-AEA3-9EF95703645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E2BE153E-7FAB-4B4C-95BE-CC2CD636262F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F53F65E8-232F-4272-989E-CE12F6E258CF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CB65D5F4-1143-46A6-A48B-D2E16A35F81E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21529828-73D0-4040-83E3-1EA1B3B73016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8C4767CB-3B97-4728-9853-C2F11E91E3BF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46669A75-DC63-4B40-B429-932665FB942D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11865FE1-7048-47A7-8C00-3BBD9B953BD8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53AD463A-F008-4AA8-A2F7-FB0201A6B8C1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82E95A97-12B3-405C-90B5-CD448A67FCE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9BF8AA58-6D59-4915-B25B-E9C87269F428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CCF452E4-9879-4D6E-8BBB-7BCD7639CE92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63A2596A-B76E-4FAF-9809-49FF716BCC1C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083D14AC-E60F-4063-8306-7C2E7777F1AE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18ED7DB7-6A6B-46E6-BD21-AAE98767E499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8FAD94DD-55EF-4F5C-8BDE-F3EC7C8574F3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>
                <a:extLst>
                  <a:ext uri="{FF2B5EF4-FFF2-40B4-BE49-F238E27FC236}">
                    <a16:creationId xmlns:a16="http://schemas.microsoft.com/office/drawing/2014/main" xmlns="" id="{F88DE636-BF99-4AC0-8407-B4BAD44CF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AA935410-408C-423D-A0A1-75B8EA32D69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CF9F2577-5EA2-4787-AEF6-EA74B5DD197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51A6AD9D-E31B-4D70-AD82-0DD85772ED5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A4F1DEE6-B3F4-41F0-8550-44DF4593D74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A56C82E8-15B0-4823-B38F-DC7E002C5F3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5704B1C4-F36B-4BB8-9C31-05A57D7B982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C263A5AF-704D-43D2-B0A6-6797E742E7E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A7B2A1E6-0F64-4C10-A389-E3DA50E17CB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C39F60A1-C4FB-4855-B3CD-1B18DE8F9D9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53F99A14-0DB3-4E8F-9DF2-A52D779CCCF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A2D2060E-6BFF-4AE6-BA04-BEE214B13BD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0CCB4241-92EA-40E6-9B79-95DBD815FF37}"/>
              </a:ext>
            </a:extLst>
          </p:cNvPr>
          <p:cNvSpPr/>
          <p:nvPr/>
        </p:nvSpPr>
        <p:spPr>
          <a:xfrm>
            <a:off x="217822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xmlns="" id="{4C8C32A4-65EF-4E8F-9871-DA8C3EF87F2F}"/>
              </a:ext>
            </a:extLst>
          </p:cNvPr>
          <p:cNvGrpSpPr/>
          <p:nvPr/>
        </p:nvGrpSpPr>
        <p:grpSpPr>
          <a:xfrm>
            <a:off x="0" y="315913"/>
            <a:ext cx="11816250" cy="6261100"/>
            <a:chOff x="-9043699" y="315913"/>
            <a:chExt cx="11816250" cy="6261100"/>
          </a:xfrm>
        </p:grpSpPr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xmlns="" id="{81B3C294-1FA1-4BA0-A363-8F162B22D59D}"/>
                </a:ext>
              </a:extLst>
            </p:cNvPr>
            <p:cNvGrpSpPr/>
            <p:nvPr/>
          </p:nvGrpSpPr>
          <p:grpSpPr>
            <a:xfrm>
              <a:off x="-9043699" y="315913"/>
              <a:ext cx="11816250" cy="6261100"/>
              <a:chOff x="-9043699" y="315913"/>
              <a:chExt cx="11816250" cy="62611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9190C87-5F4B-4D6C-96C5-C6822962B6C2}"/>
                  </a:ext>
                </a:extLst>
              </p:cNvPr>
              <p:cNvSpPr/>
              <p:nvPr/>
            </p:nvSpPr>
            <p:spPr>
              <a:xfrm>
                <a:off x="-9043699" y="315913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D73459DA-156C-40EB-973C-96BC2BF5B363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64A24D-C5C3-46CD-B5D8-D8D1A9C77B5B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3" name="Group 19">
            <a:extLst>
              <a:ext uri="{FF2B5EF4-FFF2-40B4-BE49-F238E27FC236}">
                <a16:creationId xmlns:a16="http://schemas.microsoft.com/office/drawing/2014/main" xmlns="" id="{44E40E6B-7C0D-409F-A392-9581719B86F7}"/>
              </a:ext>
            </a:extLst>
          </p:cNvPr>
          <p:cNvGrpSpPr/>
          <p:nvPr/>
        </p:nvGrpSpPr>
        <p:grpSpPr>
          <a:xfrm>
            <a:off x="-202517" y="331170"/>
            <a:ext cx="11812628" cy="6261100"/>
            <a:chOff x="-9350950" y="325438"/>
            <a:chExt cx="11812628" cy="6261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9CA05D4-22B6-45C7-83E1-B1D393639A9C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8D53766-0D8B-465D-8B4E-0C3571A6F4E0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7" name="Group 22">
            <a:extLst>
              <a:ext uri="{FF2B5EF4-FFF2-40B4-BE49-F238E27FC236}">
                <a16:creationId xmlns:a16="http://schemas.microsoft.com/office/drawing/2014/main" xmlns="" id="{48104D76-0F56-4C94-A53C-CB77FFE0B17E}"/>
              </a:ext>
            </a:extLst>
          </p:cNvPr>
          <p:cNvGrpSpPr/>
          <p:nvPr/>
        </p:nvGrpSpPr>
        <p:grpSpPr>
          <a:xfrm>
            <a:off x="-556847" y="328695"/>
            <a:ext cx="11808615" cy="6261100"/>
            <a:chOff x="-9694425" y="312738"/>
            <a:chExt cx="11808615" cy="62611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5525AAC-EE9F-4D8B-B31A-71E775F3686F}"/>
                </a:ext>
              </a:extLst>
            </p:cNvPr>
            <p:cNvSpPr/>
            <p:nvPr/>
          </p:nvSpPr>
          <p:spPr>
            <a:xfrm>
              <a:off x="-9694425" y="312738"/>
              <a:ext cx="11772513" cy="6261100"/>
            </a:xfrm>
            <a:custGeom>
              <a:avLst/>
              <a:gdLst>
                <a:gd name="connsiteX0" fmla="*/ 383117 w 11772513"/>
                <a:gd name="connsiteY0" fmla="*/ 0 h 6261100"/>
                <a:gd name="connsiteX1" fmla="*/ 10665883 w 11772513"/>
                <a:gd name="connsiteY1" fmla="*/ 0 h 6261100"/>
                <a:gd name="connsiteX2" fmla="*/ 11049000 w 11772513"/>
                <a:gd name="connsiteY2" fmla="*/ 383117 h 6261100"/>
                <a:gd name="connsiteX3" fmla="*/ 11049000 w 11772513"/>
                <a:gd name="connsiteY3" fmla="*/ 3245750 h 6261100"/>
                <a:gd name="connsiteX4" fmla="*/ 11579277 w 11772513"/>
                <a:gd name="connsiteY4" fmla="*/ 3245750 h 6261100"/>
                <a:gd name="connsiteX5" fmla="*/ 11772513 w 11772513"/>
                <a:gd name="connsiteY5" fmla="*/ 3438986 h 6261100"/>
                <a:gd name="connsiteX6" fmla="*/ 11772513 w 11772513"/>
                <a:gd name="connsiteY6" fmla="*/ 3719881 h 6261100"/>
                <a:gd name="connsiteX7" fmla="*/ 11579277 w 11772513"/>
                <a:gd name="connsiteY7" fmla="*/ 3913117 h 6261100"/>
                <a:gd name="connsiteX8" fmla="*/ 11049000 w 11772513"/>
                <a:gd name="connsiteY8" fmla="*/ 3913117 h 6261100"/>
                <a:gd name="connsiteX9" fmla="*/ 11049000 w 11772513"/>
                <a:gd name="connsiteY9" fmla="*/ 5877983 h 6261100"/>
                <a:gd name="connsiteX10" fmla="*/ 10665883 w 11772513"/>
                <a:gd name="connsiteY10" fmla="*/ 6261100 h 6261100"/>
                <a:gd name="connsiteX11" fmla="*/ 383117 w 11772513"/>
                <a:gd name="connsiteY11" fmla="*/ 6261100 h 6261100"/>
                <a:gd name="connsiteX12" fmla="*/ 0 w 11772513"/>
                <a:gd name="connsiteY12" fmla="*/ 5877983 h 6261100"/>
                <a:gd name="connsiteX13" fmla="*/ 0 w 11772513"/>
                <a:gd name="connsiteY13" fmla="*/ 383117 h 6261100"/>
                <a:gd name="connsiteX14" fmla="*/ 383117 w 11772513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3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3245750"/>
                  </a:lnTo>
                  <a:lnTo>
                    <a:pt x="11579277" y="3245750"/>
                  </a:lnTo>
                  <a:cubicBezTo>
                    <a:pt x="11685998" y="3245750"/>
                    <a:pt x="11772513" y="3332265"/>
                    <a:pt x="11772513" y="3438986"/>
                  </a:cubicBezTo>
                  <a:lnTo>
                    <a:pt x="11772513" y="3719881"/>
                  </a:lnTo>
                  <a:cubicBezTo>
                    <a:pt x="11772513" y="3826602"/>
                    <a:pt x="11685998" y="3913117"/>
                    <a:pt x="11579277" y="3913117"/>
                  </a:cubicBezTo>
                  <a:lnTo>
                    <a:pt x="11049000" y="3913117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D6A1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39ACAD8-8541-475C-A8C6-51B3F295B050}"/>
                </a:ext>
              </a:extLst>
            </p:cNvPr>
            <p:cNvSpPr txBox="1"/>
            <p:nvPr/>
          </p:nvSpPr>
          <p:spPr>
            <a:xfrm>
              <a:off x="1193825" y="3570437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2" name="Group 26">
            <a:extLst>
              <a:ext uri="{FF2B5EF4-FFF2-40B4-BE49-F238E27FC236}">
                <a16:creationId xmlns:a16="http://schemas.microsoft.com/office/drawing/2014/main" xmlns="" id="{E7F43E9B-B21C-4679-A604-AF93C8D83D14}"/>
              </a:ext>
            </a:extLst>
          </p:cNvPr>
          <p:cNvGrpSpPr/>
          <p:nvPr/>
        </p:nvGrpSpPr>
        <p:grpSpPr>
          <a:xfrm>
            <a:off x="-1026941" y="168812"/>
            <a:ext cx="11885874" cy="6435267"/>
            <a:chOff x="-10047826" y="286934"/>
            <a:chExt cx="11805557" cy="630294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3D8A2F37-892F-4815-8F38-F9191C6DF547}"/>
                </a:ext>
              </a:extLst>
            </p:cNvPr>
            <p:cNvSpPr/>
            <p:nvPr/>
          </p:nvSpPr>
          <p:spPr>
            <a:xfrm>
              <a:off x="-10047826" y="286934"/>
              <a:ext cx="11773674" cy="6302942"/>
            </a:xfrm>
            <a:custGeom>
              <a:avLst/>
              <a:gdLst>
                <a:gd name="connsiteX0" fmla="*/ 360144 w 11773674"/>
                <a:gd name="connsiteY0" fmla="*/ 0 h 6275384"/>
                <a:gd name="connsiteX1" fmla="*/ 10690327 w 11773674"/>
                <a:gd name="connsiteY1" fmla="*/ 0 h 6275384"/>
                <a:gd name="connsiteX2" fmla="*/ 11050471 w 11773674"/>
                <a:gd name="connsiteY2" fmla="*/ 360144 h 6275384"/>
                <a:gd name="connsiteX3" fmla="*/ 11050471 w 11773674"/>
                <a:gd name="connsiteY3" fmla="*/ 4186739 h 6275384"/>
                <a:gd name="connsiteX4" fmla="*/ 11567444 w 11773674"/>
                <a:gd name="connsiteY4" fmla="*/ 4186739 h 6275384"/>
                <a:gd name="connsiteX5" fmla="*/ 11773674 w 11773674"/>
                <a:gd name="connsiteY5" fmla="*/ 4392969 h 6275384"/>
                <a:gd name="connsiteX6" fmla="*/ 11773674 w 11773674"/>
                <a:gd name="connsiteY6" fmla="*/ 4640911 h 6275384"/>
                <a:gd name="connsiteX7" fmla="*/ 11567444 w 11773674"/>
                <a:gd name="connsiteY7" fmla="*/ 4847141 h 6275384"/>
                <a:gd name="connsiteX8" fmla="*/ 11050471 w 11773674"/>
                <a:gd name="connsiteY8" fmla="*/ 4847141 h 6275384"/>
                <a:gd name="connsiteX9" fmla="*/ 11050471 w 11773674"/>
                <a:gd name="connsiteY9" fmla="*/ 5915240 h 6275384"/>
                <a:gd name="connsiteX10" fmla="*/ 10690327 w 11773674"/>
                <a:gd name="connsiteY10" fmla="*/ 6275384 h 6275384"/>
                <a:gd name="connsiteX11" fmla="*/ 360144 w 11773674"/>
                <a:gd name="connsiteY11" fmla="*/ 6275384 h 6275384"/>
                <a:gd name="connsiteX12" fmla="*/ 0 w 11773674"/>
                <a:gd name="connsiteY12" fmla="*/ 5915240 h 6275384"/>
                <a:gd name="connsiteX13" fmla="*/ 0 w 11773674"/>
                <a:gd name="connsiteY13" fmla="*/ 360144 h 6275384"/>
                <a:gd name="connsiteX14" fmla="*/ 360144 w 11773674"/>
                <a:gd name="connsiteY14" fmla="*/ 0 h 627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3674" h="6275384">
                  <a:moveTo>
                    <a:pt x="360144" y="0"/>
                  </a:moveTo>
                  <a:lnTo>
                    <a:pt x="10690327" y="0"/>
                  </a:lnTo>
                  <a:cubicBezTo>
                    <a:pt x="10889229" y="0"/>
                    <a:pt x="11050471" y="161242"/>
                    <a:pt x="11050471" y="360144"/>
                  </a:cubicBezTo>
                  <a:lnTo>
                    <a:pt x="11050471" y="4186739"/>
                  </a:lnTo>
                  <a:lnTo>
                    <a:pt x="11567444" y="4186739"/>
                  </a:lnTo>
                  <a:cubicBezTo>
                    <a:pt x="11681342" y="4186739"/>
                    <a:pt x="11773674" y="4279071"/>
                    <a:pt x="11773674" y="4392969"/>
                  </a:cubicBezTo>
                  <a:lnTo>
                    <a:pt x="11773674" y="4640911"/>
                  </a:lnTo>
                  <a:cubicBezTo>
                    <a:pt x="11773674" y="4754809"/>
                    <a:pt x="11681342" y="4847141"/>
                    <a:pt x="11567444" y="4847141"/>
                  </a:cubicBezTo>
                  <a:lnTo>
                    <a:pt x="11050471" y="4847141"/>
                  </a:lnTo>
                  <a:lnTo>
                    <a:pt x="11050471" y="5915240"/>
                  </a:lnTo>
                  <a:cubicBezTo>
                    <a:pt x="11050471" y="6114142"/>
                    <a:pt x="10889229" y="6275384"/>
                    <a:pt x="10690327" y="6275384"/>
                  </a:cubicBezTo>
                  <a:lnTo>
                    <a:pt x="360144" y="6275384"/>
                  </a:lnTo>
                  <a:cubicBezTo>
                    <a:pt x="161242" y="6275384"/>
                    <a:pt x="0" y="6114142"/>
                    <a:pt x="0" y="5915240"/>
                  </a:cubicBezTo>
                  <a:lnTo>
                    <a:pt x="0" y="360144"/>
                  </a:lnTo>
                  <a:cubicBezTo>
                    <a:pt x="0" y="161242"/>
                    <a:pt x="161242" y="0"/>
                    <a:pt x="360144" y="0"/>
                  </a:cubicBezTo>
                  <a:close/>
                </a:path>
              </a:pathLst>
            </a:custGeom>
            <a:solidFill>
              <a:srgbClr val="EAB7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DD105A3-0684-4B7D-8763-0AC857C11190}"/>
                </a:ext>
              </a:extLst>
            </p:cNvPr>
            <p:cNvSpPr txBox="1"/>
            <p:nvPr/>
          </p:nvSpPr>
          <p:spPr>
            <a:xfrm>
              <a:off x="837366" y="4466009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xmlns="" id="{F8980F4A-B7F4-4AEE-9F5C-46A91B959B3D}"/>
              </a:ext>
            </a:extLst>
          </p:cNvPr>
          <p:cNvGrpSpPr/>
          <p:nvPr/>
        </p:nvGrpSpPr>
        <p:grpSpPr>
          <a:xfrm>
            <a:off x="-10310033" y="313438"/>
            <a:ext cx="11787922" cy="6261100"/>
            <a:chOff x="-10310033" y="313438"/>
            <a:chExt cx="11787922" cy="62611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329E327-3B2C-4093-8A27-9902EBC3CC2D}"/>
                </a:ext>
              </a:extLst>
            </p:cNvPr>
            <p:cNvSpPr/>
            <p:nvPr/>
          </p:nvSpPr>
          <p:spPr>
            <a:xfrm>
              <a:off x="-10310033" y="313438"/>
              <a:ext cx="11756356" cy="6261100"/>
            </a:xfrm>
            <a:custGeom>
              <a:avLst/>
              <a:gdLst>
                <a:gd name="connsiteX0" fmla="*/ 383117 w 11756356"/>
                <a:gd name="connsiteY0" fmla="*/ 0 h 6261100"/>
                <a:gd name="connsiteX1" fmla="*/ 10665883 w 11756356"/>
                <a:gd name="connsiteY1" fmla="*/ 0 h 6261100"/>
                <a:gd name="connsiteX2" fmla="*/ 11049000 w 11756356"/>
                <a:gd name="connsiteY2" fmla="*/ 383117 h 6261100"/>
                <a:gd name="connsiteX3" fmla="*/ 11049000 w 11756356"/>
                <a:gd name="connsiteY3" fmla="*/ 5186714 h 6261100"/>
                <a:gd name="connsiteX4" fmla="*/ 11563120 w 11756356"/>
                <a:gd name="connsiteY4" fmla="*/ 5186714 h 6261100"/>
                <a:gd name="connsiteX5" fmla="*/ 11756356 w 11756356"/>
                <a:gd name="connsiteY5" fmla="*/ 5379950 h 6261100"/>
                <a:gd name="connsiteX6" fmla="*/ 11756356 w 11756356"/>
                <a:gd name="connsiteY6" fmla="*/ 5660845 h 6261100"/>
                <a:gd name="connsiteX7" fmla="*/ 11563120 w 11756356"/>
                <a:gd name="connsiteY7" fmla="*/ 5854081 h 6261100"/>
                <a:gd name="connsiteX8" fmla="*/ 11049000 w 11756356"/>
                <a:gd name="connsiteY8" fmla="*/ 5854081 h 6261100"/>
                <a:gd name="connsiteX9" fmla="*/ 11049000 w 11756356"/>
                <a:gd name="connsiteY9" fmla="*/ 5877983 h 6261100"/>
                <a:gd name="connsiteX10" fmla="*/ 10665883 w 11756356"/>
                <a:gd name="connsiteY10" fmla="*/ 6261100 h 6261100"/>
                <a:gd name="connsiteX11" fmla="*/ 383117 w 11756356"/>
                <a:gd name="connsiteY11" fmla="*/ 6261100 h 6261100"/>
                <a:gd name="connsiteX12" fmla="*/ 0 w 11756356"/>
                <a:gd name="connsiteY12" fmla="*/ 5877983 h 6261100"/>
                <a:gd name="connsiteX13" fmla="*/ 0 w 11756356"/>
                <a:gd name="connsiteY13" fmla="*/ 383117 h 6261100"/>
                <a:gd name="connsiteX14" fmla="*/ 383117 w 11756356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6356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5186714"/>
                  </a:lnTo>
                  <a:lnTo>
                    <a:pt x="11563120" y="5186714"/>
                  </a:lnTo>
                  <a:cubicBezTo>
                    <a:pt x="11669841" y="5186714"/>
                    <a:pt x="11756356" y="5273229"/>
                    <a:pt x="11756356" y="5379950"/>
                  </a:cubicBezTo>
                  <a:lnTo>
                    <a:pt x="11756356" y="5660845"/>
                  </a:lnTo>
                  <a:cubicBezTo>
                    <a:pt x="11756356" y="5767566"/>
                    <a:pt x="11669841" y="5854081"/>
                    <a:pt x="11563120" y="5854081"/>
                  </a:cubicBezTo>
                  <a:lnTo>
                    <a:pt x="11049000" y="5854081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FFE79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CA326A3-4EAC-4B5F-A79D-FD2EE440F997}"/>
                </a:ext>
              </a:extLst>
            </p:cNvPr>
            <p:cNvSpPr txBox="1"/>
            <p:nvPr/>
          </p:nvSpPr>
          <p:spPr>
            <a:xfrm>
              <a:off x="557524" y="5494974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vi</a:t>
              </a:r>
              <a:endParaRPr lang="en-US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03384" y="3404382"/>
            <a:ext cx="9383151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Kelemahan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 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memiliki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fleksibilitas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rendah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sehingga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tidak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cocok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berbagai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aplikasi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karena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memiliki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konfigurasi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sebagai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berikut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harus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bertipe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homogen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Kita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tidak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memiliki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dimana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karakter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lain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bilangan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lain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tipe-tipe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lain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Kebanyakan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bahasa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pemrograman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mengimplementasikan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sulit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9317" y="604911"/>
            <a:ext cx="9467558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KEUNGGULAN ARRAY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Susunan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keunggulannya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sebagai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berikut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sangat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cocok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pengaksesan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Sembarang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diacu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langsung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tanpa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melalui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elemen-elemen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lain.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Jika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berada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suatu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lokasi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maka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sangat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mudah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menelusuri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elemen-elemen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tetangga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pendahulu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atau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penerus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Jika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elemen-elemen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nilai-nilai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independen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keseluruhan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harus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terjaga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maka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penggunaan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penyimpanannya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sangat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efisien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962248429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0.74284 -0.0020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3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xmlns="" id="{FF24AB43-9032-4195-A4A8-296248F76047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3" name="Group 47">
              <a:extLst>
                <a:ext uri="{FF2B5EF4-FFF2-40B4-BE49-F238E27FC236}">
                  <a16:creationId xmlns:a16="http://schemas.microsoft.com/office/drawing/2014/main" xmlns="" id="{63225655-B941-47DD-BBA2-DBF4F01D0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4" name="Group 24">
                <a:extLst>
                  <a:ext uri="{FF2B5EF4-FFF2-40B4-BE49-F238E27FC236}">
                    <a16:creationId xmlns:a16="http://schemas.microsoft.com/office/drawing/2014/main" xmlns="" id="{40DF7BA9-68E5-4380-9A79-6EB8A0ABF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D0D4DD59-2742-446D-A4B6-CC921E4C6520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87B76FD9-DFD4-4766-94DA-410E24882B10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A8AB3949-6800-43BA-AA32-40FC197AD8E9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034D298E-7D98-431A-8A22-FA92AFF1738A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8F5863E3-6404-4840-B413-EF4951DB6E23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4E49EBF9-2A72-44E1-AC2A-B85F06495471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6FC8E4B8-EEC2-4B3B-B7FC-3CD1FDBF477D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D9721EE8-7477-4814-A0B9-9FC4CB4D111B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F8A90FDE-1178-461D-8421-08165C1E5F3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0A49DFE5-2BF5-4EC1-BCFB-51B0127014A7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C8343A22-22FC-41A0-9D80-47CDA2D114C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6EE51355-2AC0-4851-A7AB-792C2ABB27D9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F46BB681-5B7E-4F28-AB2F-1D58FC915E42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1A1FD3F0-7E96-4CF2-8A80-A18B45CF5E4F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3069DBEE-6401-478F-9162-9FEA12CC3165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ECC236E1-C215-4E94-9AAC-501DCFFF800B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F4C5F6CA-A136-48DF-8F4A-8151EB7D81FA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D64E9CAE-AAF4-40F1-81B5-3104B628533C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C0D61221-059A-43A1-8158-518D946FA6C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7B6BCB0A-A83F-4E38-8937-6D9202F84525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6">
                <a:extLst>
                  <a:ext uri="{FF2B5EF4-FFF2-40B4-BE49-F238E27FC236}">
                    <a16:creationId xmlns:a16="http://schemas.microsoft.com/office/drawing/2014/main" xmlns="" id="{47E77134-02A1-416A-96DE-576101A7E5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DECA9ADB-4B65-48C9-8219-8060CDA6E94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97B7DDF9-E1AC-438D-87D5-F144E0730E9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B8F6D9D2-6E7A-48FB-B7B4-CD5E0974AE5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2356E91D-4BC5-429F-B0F2-9E3A3CC783A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E5AA6437-E134-4638-A8F7-ACE38762E9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543F71F8-A18B-4F57-8E95-8C7A7299602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D02FD16A-D0A9-49C3-8328-08F9286EDAD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17CE9FE7-5157-4CCE-A389-791AA50CB87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F3CCA487-3CA1-4F41-A4EA-1BBC514AEC4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2F6C1B16-A74B-4709-A9E6-EBAA57EDB6A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48">
              <a:extLst>
                <a:ext uri="{FF2B5EF4-FFF2-40B4-BE49-F238E27FC236}">
                  <a16:creationId xmlns:a16="http://schemas.microsoft.com/office/drawing/2014/main" xmlns="" id="{49DCA80D-2A71-4022-AD73-30CC6437D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" name="Group 49">
                <a:extLst>
                  <a:ext uri="{FF2B5EF4-FFF2-40B4-BE49-F238E27FC236}">
                    <a16:creationId xmlns:a16="http://schemas.microsoft.com/office/drawing/2014/main" xmlns="" id="{EB9B5204-B434-4768-A417-EDEC95CB7C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4A9A795A-397C-4699-8235-56CBCE653E29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2BE4B67B-9D27-4C10-935E-17C9F427A028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976396C0-4F53-472F-A970-CA7912055276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82DE2BCD-4570-4813-85E1-A10DA837C28F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3D475DDD-73B2-4811-87C0-3D5969FAE2CB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27A7A650-BC25-4EB6-85FE-A9327AF399F5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2454E8F5-59F7-44AB-8943-0D16FEF62EF3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C45C7CD4-C831-4815-89DC-5FF443012B7D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B42EA2FD-A932-4E3A-9986-979AA1BD377A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1E2AB55F-BC97-4480-9480-B93AD9D3D085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B147E9C9-14B4-47CA-A6F9-D81E15D7E448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291FD54F-8D70-47E8-9AE4-08987C284BD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D7400F10-D6F6-471A-AA66-52E282440A28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36B636AA-EDDF-49E0-A84F-8C1F0E77695D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F22145B2-735E-40C0-BEEE-7F54B6049A4E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0CF43A2F-788B-4D99-A7F4-6F03AC48E5D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69F68307-05F9-4588-8CE4-68627B4FA378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97716D0D-E61E-48B8-B854-DCDBC3B2C594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6EE3B890-A205-47A8-8DD2-CB3F4A30D5B5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3D91DE5F-E44E-407F-B9D1-19FC62A16A17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50">
                <a:extLst>
                  <a:ext uri="{FF2B5EF4-FFF2-40B4-BE49-F238E27FC236}">
                    <a16:creationId xmlns:a16="http://schemas.microsoft.com/office/drawing/2014/main" xmlns="" id="{B3E2581E-C7EC-40F2-B74E-7C0315398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55FC809D-C99B-4838-BDF3-83CAA7789FE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66952E04-2059-47AB-96B8-C38991B3DE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5142E100-426C-40A6-868A-10BB90FCFCD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87507F7A-27EE-48AA-9542-63973C82C72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C268CA76-F65C-45AE-A766-5AB81F27C44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9DFDB068-3D97-4427-B3CB-82D5687EB2B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0935F2BD-14D4-4881-B9EF-904E6489491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9A074191-5770-4F66-AF2E-3E1FA4E81D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202BB797-B2C1-417A-8823-9DDB082957A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BF797F03-966B-4ABF-AE47-455BED6C550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6450E281-28B7-43D6-8016-2151D5C1EEB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xmlns="" id="{2546135A-2C6C-4C30-8F83-CCAB77132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10" name="Group 83">
                <a:extLst>
                  <a:ext uri="{FF2B5EF4-FFF2-40B4-BE49-F238E27FC236}">
                    <a16:creationId xmlns:a16="http://schemas.microsoft.com/office/drawing/2014/main" xmlns="" id="{0FB15C83-8F55-4DCA-AA28-3FB273C27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F4F61CA1-D1D6-4DC4-8D59-E4042B8674B5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734131D9-69F5-44EC-825A-92E8ED65D9C6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3FDE58B9-03B9-4604-8C01-8101FDEE47F3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C6D18B1C-86A6-4C51-9CFD-310ECF6ECEE9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FD2B8719-6E5B-47F6-8BA4-2CD220A040E2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A5D28349-6FB8-44AE-BF31-7D8161EEC42C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4A5B4ADC-5E1D-4094-AC34-CA4735D0F7D6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8A0A3498-234F-4267-9616-8DB62EC6E4D8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4F9433E8-BD70-4E3A-A921-772EBC82AA1C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13B81DCA-6636-471E-91E5-0DEC725A6AB8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1AFC6A16-98D4-4876-8507-1DF90BD3384E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2AF66920-D504-4362-B15A-C59E3756DBA6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DF819C6B-4633-46E2-ABF6-E36140850D4B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F0F5C89C-FCF7-4715-A5AF-2E9E6AA611F3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17F96731-0EC3-4681-AF1D-C4E894669200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FD1888B9-6800-427D-86A3-55B311CDF2B9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B865FC5F-8B4A-47D6-B999-91F0D46EA701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FD5BDAA9-6BBA-46E5-ADFC-8958CA00E601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E077CD18-8327-45E2-B0E6-E9E1649F41CE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DDF602F8-4886-4BDE-A8E1-3983393E86C6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84">
                <a:extLst>
                  <a:ext uri="{FF2B5EF4-FFF2-40B4-BE49-F238E27FC236}">
                    <a16:creationId xmlns:a16="http://schemas.microsoft.com/office/drawing/2014/main" xmlns="" id="{82AD936A-AC4F-49E3-BAF5-42D714B68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6E1D90E7-A51F-4564-88F9-9268D497F774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FF4A57CF-F690-4C52-A6B1-E8BA50A56A1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83AEA77F-5F5B-4BC8-892E-3799D8C818F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A7475D02-C434-44ED-8EB3-C9A91108F3A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15784F42-6A3E-4184-AA62-107ACF66264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32A4E6AB-318A-4D7A-B905-3FDBF82C61D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6C978D3B-98E5-44A8-9A2C-342055059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1F2FF0C3-C5EF-40CB-AC22-4B1CF0EF105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2A5BE589-368A-4338-A632-7A82CA13DE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3128A621-2E0F-4F90-AD39-804899EFC8B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BC3BF3DC-4045-4BBD-A5DF-79B059C6C5A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6">
              <a:extLst>
                <a:ext uri="{FF2B5EF4-FFF2-40B4-BE49-F238E27FC236}">
                  <a16:creationId xmlns:a16="http://schemas.microsoft.com/office/drawing/2014/main" xmlns="" id="{59785282-A06F-48E4-B7B2-DE212E36B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3" name="Group 117">
                <a:extLst>
                  <a:ext uri="{FF2B5EF4-FFF2-40B4-BE49-F238E27FC236}">
                    <a16:creationId xmlns:a16="http://schemas.microsoft.com/office/drawing/2014/main" xmlns="" id="{705E7869-E989-4889-AB07-E5D52A564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E5132648-C169-4778-93C8-5D47EC9C9610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3579337A-2BE0-4AAA-9DDF-4637A315806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8BCB21F5-901F-457A-A6F0-AE015935AD45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072BC0AC-C163-4072-B74F-225BECA3005C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AADC4705-411E-450D-AEA3-9EF957036451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E2BE153E-7FAB-4B4C-95BE-CC2CD636262F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F53F65E8-232F-4272-989E-CE12F6E258CF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CB65D5F4-1143-46A6-A48B-D2E16A35F81E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21529828-73D0-4040-83E3-1EA1B3B73016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8C4767CB-3B97-4728-9853-C2F11E91E3BF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46669A75-DC63-4B40-B429-932665FB942D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11865FE1-7048-47A7-8C00-3BBD9B953BD8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53AD463A-F008-4AA8-A2F7-FB0201A6B8C1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82E95A97-12B3-405C-90B5-CD448A67FCE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9BF8AA58-6D59-4915-B25B-E9C87269F428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CCF452E4-9879-4D6E-8BBB-7BCD7639CE92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63A2596A-B76E-4FAF-9809-49FF716BCC1C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083D14AC-E60F-4063-8306-7C2E7777F1AE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18ED7DB7-6A6B-46E6-BD21-AAE98767E499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8FAD94DD-55EF-4F5C-8BDE-F3EC7C8574F3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>
                <a:extLst>
                  <a:ext uri="{FF2B5EF4-FFF2-40B4-BE49-F238E27FC236}">
                    <a16:creationId xmlns:a16="http://schemas.microsoft.com/office/drawing/2014/main" xmlns="" id="{F88DE636-BF99-4AC0-8407-B4BAD44CF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AA935410-408C-423D-A0A1-75B8EA32D69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CF9F2577-5EA2-4787-AEF6-EA74B5DD197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51A6AD9D-E31B-4D70-AD82-0DD85772ED5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A4F1DEE6-B3F4-41F0-8550-44DF4593D74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A56C82E8-15B0-4823-B38F-DC7E002C5F3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5704B1C4-F36B-4BB8-9C31-05A57D7B982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C263A5AF-704D-43D2-B0A6-6797E742E7E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A7B2A1E6-0F64-4C10-A389-E3DA50E17CB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C39F60A1-C4FB-4855-B3CD-1B18DE8F9D9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53F99A14-0DB3-4E8F-9DF2-A52D779CCCF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A2D2060E-6BFF-4AE6-BA04-BEE214B13BD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0CCB4241-92EA-40E6-9B79-95DBD815FF37}"/>
              </a:ext>
            </a:extLst>
          </p:cNvPr>
          <p:cNvSpPr/>
          <p:nvPr/>
        </p:nvSpPr>
        <p:spPr>
          <a:xfrm>
            <a:off x="217822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xmlns="" id="{4C8C32A4-65EF-4E8F-9871-DA8C3EF87F2F}"/>
              </a:ext>
            </a:extLst>
          </p:cNvPr>
          <p:cNvGrpSpPr/>
          <p:nvPr/>
        </p:nvGrpSpPr>
        <p:grpSpPr>
          <a:xfrm>
            <a:off x="0" y="315913"/>
            <a:ext cx="11816250" cy="6261100"/>
            <a:chOff x="-9043699" y="315913"/>
            <a:chExt cx="11816250" cy="6261100"/>
          </a:xfrm>
        </p:grpSpPr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xmlns="" id="{81B3C294-1FA1-4BA0-A363-8F162B22D59D}"/>
                </a:ext>
              </a:extLst>
            </p:cNvPr>
            <p:cNvGrpSpPr/>
            <p:nvPr/>
          </p:nvGrpSpPr>
          <p:grpSpPr>
            <a:xfrm>
              <a:off x="-9043699" y="315913"/>
              <a:ext cx="11816250" cy="6261100"/>
              <a:chOff x="-9043699" y="315913"/>
              <a:chExt cx="11816250" cy="62611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9190C87-5F4B-4D6C-96C5-C6822962B6C2}"/>
                  </a:ext>
                </a:extLst>
              </p:cNvPr>
              <p:cNvSpPr/>
              <p:nvPr/>
            </p:nvSpPr>
            <p:spPr>
              <a:xfrm>
                <a:off x="-9043699" y="315913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D73459DA-156C-40EB-973C-96BC2BF5B363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64A24D-C5C3-46CD-B5D8-D8D1A9C77B5B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3" name="Group 19">
            <a:extLst>
              <a:ext uri="{FF2B5EF4-FFF2-40B4-BE49-F238E27FC236}">
                <a16:creationId xmlns:a16="http://schemas.microsoft.com/office/drawing/2014/main" xmlns="" id="{44E40E6B-7C0D-409F-A392-9581719B86F7}"/>
              </a:ext>
            </a:extLst>
          </p:cNvPr>
          <p:cNvGrpSpPr/>
          <p:nvPr/>
        </p:nvGrpSpPr>
        <p:grpSpPr>
          <a:xfrm>
            <a:off x="-202517" y="331170"/>
            <a:ext cx="11812628" cy="6261100"/>
            <a:chOff x="-9350950" y="325438"/>
            <a:chExt cx="11812628" cy="62611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9CA05D4-22B6-45C7-83E1-B1D393639A9C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8D53766-0D8B-465D-8B4E-0C3571A6F4E0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7" name="Group 22">
            <a:extLst>
              <a:ext uri="{FF2B5EF4-FFF2-40B4-BE49-F238E27FC236}">
                <a16:creationId xmlns:a16="http://schemas.microsoft.com/office/drawing/2014/main" xmlns="" id="{48104D76-0F56-4C94-A53C-CB77FFE0B17E}"/>
              </a:ext>
            </a:extLst>
          </p:cNvPr>
          <p:cNvGrpSpPr/>
          <p:nvPr/>
        </p:nvGrpSpPr>
        <p:grpSpPr>
          <a:xfrm>
            <a:off x="-556847" y="328695"/>
            <a:ext cx="11808615" cy="6261100"/>
            <a:chOff x="-9694425" y="312738"/>
            <a:chExt cx="11808615" cy="62611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5525AAC-EE9F-4D8B-B31A-71E775F3686F}"/>
                </a:ext>
              </a:extLst>
            </p:cNvPr>
            <p:cNvSpPr/>
            <p:nvPr/>
          </p:nvSpPr>
          <p:spPr>
            <a:xfrm>
              <a:off x="-9694425" y="312738"/>
              <a:ext cx="11772513" cy="6261100"/>
            </a:xfrm>
            <a:custGeom>
              <a:avLst/>
              <a:gdLst>
                <a:gd name="connsiteX0" fmla="*/ 383117 w 11772513"/>
                <a:gd name="connsiteY0" fmla="*/ 0 h 6261100"/>
                <a:gd name="connsiteX1" fmla="*/ 10665883 w 11772513"/>
                <a:gd name="connsiteY1" fmla="*/ 0 h 6261100"/>
                <a:gd name="connsiteX2" fmla="*/ 11049000 w 11772513"/>
                <a:gd name="connsiteY2" fmla="*/ 383117 h 6261100"/>
                <a:gd name="connsiteX3" fmla="*/ 11049000 w 11772513"/>
                <a:gd name="connsiteY3" fmla="*/ 3245750 h 6261100"/>
                <a:gd name="connsiteX4" fmla="*/ 11579277 w 11772513"/>
                <a:gd name="connsiteY4" fmla="*/ 3245750 h 6261100"/>
                <a:gd name="connsiteX5" fmla="*/ 11772513 w 11772513"/>
                <a:gd name="connsiteY5" fmla="*/ 3438986 h 6261100"/>
                <a:gd name="connsiteX6" fmla="*/ 11772513 w 11772513"/>
                <a:gd name="connsiteY6" fmla="*/ 3719881 h 6261100"/>
                <a:gd name="connsiteX7" fmla="*/ 11579277 w 11772513"/>
                <a:gd name="connsiteY7" fmla="*/ 3913117 h 6261100"/>
                <a:gd name="connsiteX8" fmla="*/ 11049000 w 11772513"/>
                <a:gd name="connsiteY8" fmla="*/ 3913117 h 6261100"/>
                <a:gd name="connsiteX9" fmla="*/ 11049000 w 11772513"/>
                <a:gd name="connsiteY9" fmla="*/ 5877983 h 6261100"/>
                <a:gd name="connsiteX10" fmla="*/ 10665883 w 11772513"/>
                <a:gd name="connsiteY10" fmla="*/ 6261100 h 6261100"/>
                <a:gd name="connsiteX11" fmla="*/ 383117 w 11772513"/>
                <a:gd name="connsiteY11" fmla="*/ 6261100 h 6261100"/>
                <a:gd name="connsiteX12" fmla="*/ 0 w 11772513"/>
                <a:gd name="connsiteY12" fmla="*/ 5877983 h 6261100"/>
                <a:gd name="connsiteX13" fmla="*/ 0 w 11772513"/>
                <a:gd name="connsiteY13" fmla="*/ 383117 h 6261100"/>
                <a:gd name="connsiteX14" fmla="*/ 383117 w 11772513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3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3245750"/>
                  </a:lnTo>
                  <a:lnTo>
                    <a:pt x="11579277" y="3245750"/>
                  </a:lnTo>
                  <a:cubicBezTo>
                    <a:pt x="11685998" y="3245750"/>
                    <a:pt x="11772513" y="3332265"/>
                    <a:pt x="11772513" y="3438986"/>
                  </a:cubicBezTo>
                  <a:lnTo>
                    <a:pt x="11772513" y="3719881"/>
                  </a:lnTo>
                  <a:cubicBezTo>
                    <a:pt x="11772513" y="3826602"/>
                    <a:pt x="11685998" y="3913117"/>
                    <a:pt x="11579277" y="3913117"/>
                  </a:cubicBezTo>
                  <a:lnTo>
                    <a:pt x="11049000" y="3913117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D6A1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39ACAD8-8541-475C-A8C6-51B3F295B050}"/>
                </a:ext>
              </a:extLst>
            </p:cNvPr>
            <p:cNvSpPr txBox="1"/>
            <p:nvPr/>
          </p:nvSpPr>
          <p:spPr>
            <a:xfrm>
              <a:off x="1193825" y="3570437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2" name="Group 26">
            <a:extLst>
              <a:ext uri="{FF2B5EF4-FFF2-40B4-BE49-F238E27FC236}">
                <a16:creationId xmlns:a16="http://schemas.microsoft.com/office/drawing/2014/main" xmlns="" id="{E7F43E9B-B21C-4679-A604-AF93C8D83D14}"/>
              </a:ext>
            </a:extLst>
          </p:cNvPr>
          <p:cNvGrpSpPr/>
          <p:nvPr/>
        </p:nvGrpSpPr>
        <p:grpSpPr>
          <a:xfrm>
            <a:off x="-946625" y="328695"/>
            <a:ext cx="11805557" cy="6275384"/>
            <a:chOff x="-10047826" y="314492"/>
            <a:chExt cx="11805557" cy="627538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3D8A2F37-892F-4815-8F38-F9191C6DF547}"/>
                </a:ext>
              </a:extLst>
            </p:cNvPr>
            <p:cNvSpPr/>
            <p:nvPr/>
          </p:nvSpPr>
          <p:spPr>
            <a:xfrm>
              <a:off x="-10047826" y="314492"/>
              <a:ext cx="11773674" cy="6275384"/>
            </a:xfrm>
            <a:custGeom>
              <a:avLst/>
              <a:gdLst>
                <a:gd name="connsiteX0" fmla="*/ 360144 w 11773674"/>
                <a:gd name="connsiteY0" fmla="*/ 0 h 6275384"/>
                <a:gd name="connsiteX1" fmla="*/ 10690327 w 11773674"/>
                <a:gd name="connsiteY1" fmla="*/ 0 h 6275384"/>
                <a:gd name="connsiteX2" fmla="*/ 11050471 w 11773674"/>
                <a:gd name="connsiteY2" fmla="*/ 360144 h 6275384"/>
                <a:gd name="connsiteX3" fmla="*/ 11050471 w 11773674"/>
                <a:gd name="connsiteY3" fmla="*/ 4186739 h 6275384"/>
                <a:gd name="connsiteX4" fmla="*/ 11567444 w 11773674"/>
                <a:gd name="connsiteY4" fmla="*/ 4186739 h 6275384"/>
                <a:gd name="connsiteX5" fmla="*/ 11773674 w 11773674"/>
                <a:gd name="connsiteY5" fmla="*/ 4392969 h 6275384"/>
                <a:gd name="connsiteX6" fmla="*/ 11773674 w 11773674"/>
                <a:gd name="connsiteY6" fmla="*/ 4640911 h 6275384"/>
                <a:gd name="connsiteX7" fmla="*/ 11567444 w 11773674"/>
                <a:gd name="connsiteY7" fmla="*/ 4847141 h 6275384"/>
                <a:gd name="connsiteX8" fmla="*/ 11050471 w 11773674"/>
                <a:gd name="connsiteY8" fmla="*/ 4847141 h 6275384"/>
                <a:gd name="connsiteX9" fmla="*/ 11050471 w 11773674"/>
                <a:gd name="connsiteY9" fmla="*/ 5915240 h 6275384"/>
                <a:gd name="connsiteX10" fmla="*/ 10690327 w 11773674"/>
                <a:gd name="connsiteY10" fmla="*/ 6275384 h 6275384"/>
                <a:gd name="connsiteX11" fmla="*/ 360144 w 11773674"/>
                <a:gd name="connsiteY11" fmla="*/ 6275384 h 6275384"/>
                <a:gd name="connsiteX12" fmla="*/ 0 w 11773674"/>
                <a:gd name="connsiteY12" fmla="*/ 5915240 h 6275384"/>
                <a:gd name="connsiteX13" fmla="*/ 0 w 11773674"/>
                <a:gd name="connsiteY13" fmla="*/ 360144 h 6275384"/>
                <a:gd name="connsiteX14" fmla="*/ 360144 w 11773674"/>
                <a:gd name="connsiteY14" fmla="*/ 0 h 627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3674" h="6275384">
                  <a:moveTo>
                    <a:pt x="360144" y="0"/>
                  </a:moveTo>
                  <a:lnTo>
                    <a:pt x="10690327" y="0"/>
                  </a:lnTo>
                  <a:cubicBezTo>
                    <a:pt x="10889229" y="0"/>
                    <a:pt x="11050471" y="161242"/>
                    <a:pt x="11050471" y="360144"/>
                  </a:cubicBezTo>
                  <a:lnTo>
                    <a:pt x="11050471" y="4186739"/>
                  </a:lnTo>
                  <a:lnTo>
                    <a:pt x="11567444" y="4186739"/>
                  </a:lnTo>
                  <a:cubicBezTo>
                    <a:pt x="11681342" y="4186739"/>
                    <a:pt x="11773674" y="4279071"/>
                    <a:pt x="11773674" y="4392969"/>
                  </a:cubicBezTo>
                  <a:lnTo>
                    <a:pt x="11773674" y="4640911"/>
                  </a:lnTo>
                  <a:cubicBezTo>
                    <a:pt x="11773674" y="4754809"/>
                    <a:pt x="11681342" y="4847141"/>
                    <a:pt x="11567444" y="4847141"/>
                  </a:cubicBezTo>
                  <a:lnTo>
                    <a:pt x="11050471" y="4847141"/>
                  </a:lnTo>
                  <a:lnTo>
                    <a:pt x="11050471" y="5915240"/>
                  </a:lnTo>
                  <a:cubicBezTo>
                    <a:pt x="11050471" y="6114142"/>
                    <a:pt x="10889229" y="6275384"/>
                    <a:pt x="10690327" y="6275384"/>
                  </a:cubicBezTo>
                  <a:lnTo>
                    <a:pt x="360144" y="6275384"/>
                  </a:lnTo>
                  <a:cubicBezTo>
                    <a:pt x="161242" y="6275384"/>
                    <a:pt x="0" y="6114142"/>
                    <a:pt x="0" y="5915240"/>
                  </a:cubicBezTo>
                  <a:lnTo>
                    <a:pt x="0" y="360144"/>
                  </a:lnTo>
                  <a:cubicBezTo>
                    <a:pt x="0" y="161242"/>
                    <a:pt x="161242" y="0"/>
                    <a:pt x="360144" y="0"/>
                  </a:cubicBezTo>
                  <a:close/>
                </a:path>
              </a:pathLst>
            </a:custGeom>
            <a:solidFill>
              <a:srgbClr val="EAB7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3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DDD105A3-0684-4B7D-8763-0AC857C11190}"/>
                </a:ext>
              </a:extLst>
            </p:cNvPr>
            <p:cNvSpPr txBox="1"/>
            <p:nvPr/>
          </p:nvSpPr>
          <p:spPr>
            <a:xfrm>
              <a:off x="837366" y="4466009"/>
              <a:ext cx="92036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BAB </a:t>
              </a:r>
              <a:endParaRPr lang="en-ID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D" sz="36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xmlns="" id="{F8980F4A-B7F4-4AEE-9F5C-46A91B959B3D}"/>
              </a:ext>
            </a:extLst>
          </p:cNvPr>
          <p:cNvGrpSpPr/>
          <p:nvPr/>
        </p:nvGrpSpPr>
        <p:grpSpPr>
          <a:xfrm>
            <a:off x="-10310033" y="313438"/>
            <a:ext cx="11787922" cy="6261100"/>
            <a:chOff x="-10310033" y="313438"/>
            <a:chExt cx="11787922" cy="62611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329E327-3B2C-4093-8A27-9902EBC3CC2D}"/>
                </a:ext>
              </a:extLst>
            </p:cNvPr>
            <p:cNvSpPr/>
            <p:nvPr/>
          </p:nvSpPr>
          <p:spPr>
            <a:xfrm>
              <a:off x="-10310033" y="313438"/>
              <a:ext cx="11756356" cy="6261100"/>
            </a:xfrm>
            <a:custGeom>
              <a:avLst/>
              <a:gdLst>
                <a:gd name="connsiteX0" fmla="*/ 383117 w 11756356"/>
                <a:gd name="connsiteY0" fmla="*/ 0 h 6261100"/>
                <a:gd name="connsiteX1" fmla="*/ 10665883 w 11756356"/>
                <a:gd name="connsiteY1" fmla="*/ 0 h 6261100"/>
                <a:gd name="connsiteX2" fmla="*/ 11049000 w 11756356"/>
                <a:gd name="connsiteY2" fmla="*/ 383117 h 6261100"/>
                <a:gd name="connsiteX3" fmla="*/ 11049000 w 11756356"/>
                <a:gd name="connsiteY3" fmla="*/ 5186714 h 6261100"/>
                <a:gd name="connsiteX4" fmla="*/ 11563120 w 11756356"/>
                <a:gd name="connsiteY4" fmla="*/ 5186714 h 6261100"/>
                <a:gd name="connsiteX5" fmla="*/ 11756356 w 11756356"/>
                <a:gd name="connsiteY5" fmla="*/ 5379950 h 6261100"/>
                <a:gd name="connsiteX6" fmla="*/ 11756356 w 11756356"/>
                <a:gd name="connsiteY6" fmla="*/ 5660845 h 6261100"/>
                <a:gd name="connsiteX7" fmla="*/ 11563120 w 11756356"/>
                <a:gd name="connsiteY7" fmla="*/ 5854081 h 6261100"/>
                <a:gd name="connsiteX8" fmla="*/ 11049000 w 11756356"/>
                <a:gd name="connsiteY8" fmla="*/ 5854081 h 6261100"/>
                <a:gd name="connsiteX9" fmla="*/ 11049000 w 11756356"/>
                <a:gd name="connsiteY9" fmla="*/ 5877983 h 6261100"/>
                <a:gd name="connsiteX10" fmla="*/ 10665883 w 11756356"/>
                <a:gd name="connsiteY10" fmla="*/ 6261100 h 6261100"/>
                <a:gd name="connsiteX11" fmla="*/ 383117 w 11756356"/>
                <a:gd name="connsiteY11" fmla="*/ 6261100 h 6261100"/>
                <a:gd name="connsiteX12" fmla="*/ 0 w 11756356"/>
                <a:gd name="connsiteY12" fmla="*/ 5877983 h 6261100"/>
                <a:gd name="connsiteX13" fmla="*/ 0 w 11756356"/>
                <a:gd name="connsiteY13" fmla="*/ 383117 h 6261100"/>
                <a:gd name="connsiteX14" fmla="*/ 383117 w 11756356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6356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5186714"/>
                  </a:lnTo>
                  <a:lnTo>
                    <a:pt x="11563120" y="5186714"/>
                  </a:lnTo>
                  <a:cubicBezTo>
                    <a:pt x="11669841" y="5186714"/>
                    <a:pt x="11756356" y="5273229"/>
                    <a:pt x="11756356" y="5379950"/>
                  </a:cubicBezTo>
                  <a:lnTo>
                    <a:pt x="11756356" y="5660845"/>
                  </a:lnTo>
                  <a:cubicBezTo>
                    <a:pt x="11756356" y="5767566"/>
                    <a:pt x="11669841" y="5854081"/>
                    <a:pt x="11563120" y="5854081"/>
                  </a:cubicBezTo>
                  <a:lnTo>
                    <a:pt x="11049000" y="5854081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FFE79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CA326A3-4EAC-4B5F-A79D-FD2EE440F997}"/>
                </a:ext>
              </a:extLst>
            </p:cNvPr>
            <p:cNvSpPr txBox="1"/>
            <p:nvPr/>
          </p:nvSpPr>
          <p:spPr>
            <a:xfrm>
              <a:off x="557524" y="5494974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vi</a:t>
              </a:r>
              <a:endParaRPr lang="en-US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689316" y="1012874"/>
            <a:ext cx="9467557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KESIMPULAN </a:t>
            </a: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Kesimpulan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linked list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adalah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sebuah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struktur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penyimpanan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yang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bersifat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dinamik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,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beberapa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opsi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terapkan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linked list 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seperti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insert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hapus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.</a:t>
            </a:r>
          </a:p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Kesimpulan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Array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larik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sebuah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variabel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menyimpan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lebih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nilai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sejenis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memiliki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Bila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didefinisikan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sebagai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bentukan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maka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juga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dideklarasikan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bagian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definisi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dibawah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kunci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bahasa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pascal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pendeklarasian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dilakukan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menggunakan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kunci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disimpan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selain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juga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harus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disertai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batas-batas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indeksnya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diapit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oleh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tanda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bracket([]).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Dari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perngertian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struktur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pengertian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maka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dapat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ditarik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kesimpulan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bahwa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struktur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array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adalah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kumpulan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elemen-elemen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data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digabungkan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menjadi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suatu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kesatuan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memiliki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homogen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2248429"/>
      </p:ext>
    </p:ext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0.74284 -0.0020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3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xmlns="" id="{8ED88BA5-FBE5-4372-B081-43D54837DF45}"/>
              </a:ext>
            </a:extLst>
          </p:cNvPr>
          <p:cNvGrpSpPr>
            <a:grpSpLocks/>
          </p:cNvGrpSpPr>
          <p:nvPr/>
        </p:nvGrpSpPr>
        <p:grpSpPr bwMode="auto">
          <a:xfrm>
            <a:off x="0" y="-152400"/>
            <a:ext cx="12352421" cy="7010400"/>
            <a:chOff x="389475" y="404047"/>
            <a:chExt cx="12173953" cy="6392365"/>
          </a:xfrm>
        </p:grpSpPr>
        <p:grpSp>
          <p:nvGrpSpPr>
            <p:cNvPr id="3" name="Group 47">
              <a:extLst>
                <a:ext uri="{FF2B5EF4-FFF2-40B4-BE49-F238E27FC236}">
                  <a16:creationId xmlns:a16="http://schemas.microsoft.com/office/drawing/2014/main" xmlns="" id="{4F0D779E-4206-4B7A-AD9C-75BDA6C08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4" name="Group 24">
                <a:extLst>
                  <a:ext uri="{FF2B5EF4-FFF2-40B4-BE49-F238E27FC236}">
                    <a16:creationId xmlns:a16="http://schemas.microsoft.com/office/drawing/2014/main" xmlns="" id="{F8E15512-ED2C-4DD1-AC79-8A2D928BCE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352BB8CF-7F2C-4CF0-8009-D6F5D3CFF307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E94D075F-B45D-4AE3-8A76-DA744283ECC7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672FA091-B4C4-4636-9719-D55188C0C0CC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D4A1D6AE-1796-4B99-96DA-2342CE17DF40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F1EA502D-3BED-4289-B582-EE490DA609AD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091557A3-1EE8-4049-AE7F-D68C519ADB02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1F69E863-22AB-4151-81F3-12781C69722E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6D1192BF-3953-4D6C-AEE5-FC11F9465B23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A5194659-B8BB-45E1-901E-FF478A28305D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FF45A0CA-41F5-43ED-A6E2-2BF4693999BB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B744738F-0297-4675-A4AE-E2D7A7FAE486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D6FCC5AE-3F96-4DCC-BDCF-FBE6188001A3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5EA0F76F-E8F4-45FA-9392-344113000B6B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4256D82A-B016-45A2-BDE6-F2F29C53FDAC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96F56E8C-C211-4782-B17F-EA75A6536268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B3A02C78-5612-435D-9376-B3E33E6595FA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C47A34B4-E0ED-4A56-8F8D-50526C221DF6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xmlns="" id="{DCDFE3FC-1E14-400C-9797-4831460D80CE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xmlns="" id="{CA3E51A9-7008-4110-AC22-C60134130F02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2FFD6486-68F3-43E9-8F9C-1A821C2C7C30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6">
                <a:extLst>
                  <a:ext uri="{FF2B5EF4-FFF2-40B4-BE49-F238E27FC236}">
                    <a16:creationId xmlns:a16="http://schemas.microsoft.com/office/drawing/2014/main" xmlns="" id="{6D355713-B292-4E18-BECB-CDD768A91E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F1C48B45-561F-4055-8F5A-E0AA280339D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BD00F7AF-7CE6-4861-8FFE-A9D84E006F0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87E50A3E-0642-4896-A9EA-A7A78739559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6CE6DB3B-0016-4EF2-A049-B7004456849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C4A58D61-2172-40F5-8CB2-97CB1E19B44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A8618EFF-6C82-4E9C-BFCB-A8935933793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CC96A752-97F4-467A-97AF-6214DAF0195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2B4F6D54-39AB-4F24-BC4B-8520217F92F7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C3DBD8CD-51AF-498E-864E-2696861643C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FAC788FF-77FE-40B7-AA49-3D3C58C7DED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48">
              <a:extLst>
                <a:ext uri="{FF2B5EF4-FFF2-40B4-BE49-F238E27FC236}">
                  <a16:creationId xmlns:a16="http://schemas.microsoft.com/office/drawing/2014/main" xmlns="" id="{01D815C9-7FE6-4FC3-858F-5B3D87AF6B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" name="Group 49">
                <a:extLst>
                  <a:ext uri="{FF2B5EF4-FFF2-40B4-BE49-F238E27FC236}">
                    <a16:creationId xmlns:a16="http://schemas.microsoft.com/office/drawing/2014/main" xmlns="" id="{258E5138-826E-4F54-8F96-78412A0006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B12A86DF-2363-460B-A1A6-A9D4CC815B8A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57CBDAF8-FEA6-464E-A155-CE66E37C34A6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EF72600C-C123-4903-A819-F8A49AA62FBC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E35A2DBB-6D4F-486D-A276-1C852FDF660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9A735CC4-A965-4D4B-9AE2-84C1A2EAC61E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37CC9C50-E5D3-4365-A16E-92DD0599C4E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356EE560-2B58-4BA2-A22C-9770206CEF2B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633DDD31-F09A-420E-8EDE-9046E3879EAB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1833FD06-EA05-4836-850C-C97735D17703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DFEE346E-9E4B-4795-B7C8-D7CEF62CE503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D08A0C1F-1124-4A8F-8387-30EE5F2C3702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FCDCD27E-EACE-455E-A445-F010F1D82E6A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920D093A-C939-4E7E-87FC-3BDFD6C2BA9C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F1FDDC32-D402-4328-BA70-389968B9904D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7C77FE1A-3AD0-46D0-865F-182F4A18C674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1D48B961-2022-4B89-8D00-E39175767C91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xmlns="" id="{6F4240A2-CD40-44DD-98FC-2DA79C240463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xmlns="" id="{4BC17572-7883-49E1-9CB0-A85E136DBD00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A975D067-048F-4DA1-8235-835870A83050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3FD4DDA2-E6BD-48DE-9C2E-CDAD27092BB2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50">
                <a:extLst>
                  <a:ext uri="{FF2B5EF4-FFF2-40B4-BE49-F238E27FC236}">
                    <a16:creationId xmlns:a16="http://schemas.microsoft.com/office/drawing/2014/main" xmlns="" id="{D153263C-7525-4DD5-8126-269EE85E36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8AFF1546-A2EF-49A0-BC9B-B0FDB35C15E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ABC3BB41-89BA-444D-B57F-41E064D94E2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F9CFCF74-6755-44A9-9D54-1E8D9DDF7D62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F05DAE8B-A690-4C03-9E9E-A01806C45C5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78ED63F9-DB06-4E0C-B141-21E00563DFB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C639D4C2-E91B-4483-8149-C497F8660AD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2AA7C5D0-2CB1-45B6-901B-6457EB5BD88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5548214D-8503-4144-9355-282093EF2F2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19A049C1-8267-47D5-AD49-29B813BED98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71415AD9-7516-47A6-BA13-BEF0E86C6E6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6C4305EC-87CC-41D2-A731-42BFCE40859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xmlns="" id="{67889818-EF8B-494C-964C-5C2AAF1851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10" name="Group 83">
                <a:extLst>
                  <a:ext uri="{FF2B5EF4-FFF2-40B4-BE49-F238E27FC236}">
                    <a16:creationId xmlns:a16="http://schemas.microsoft.com/office/drawing/2014/main" xmlns="" id="{893B25F1-B1FB-4E5C-9A94-C2AD050137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1F57ACF4-D981-4ADF-91A6-EC7263270AC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33715EFA-36C2-4313-886A-27F3F2B84A32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190BF9FD-4AEF-4B09-AA8A-BF674A4849D7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002420E3-DC37-4FF0-9D9F-0EEA08967137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2FC609E0-3789-44E4-9A94-78F5A3F47EF4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D0A7F0B7-E603-4660-B349-5070E45E9BCC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05B2E88D-27CD-48B1-BD46-969976842BA0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9FC0EBC8-7829-43E9-BDA0-8ED24DD6B378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1CFC4C1F-7BA7-45AE-AE6F-67A54292FE0A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39AA134D-E438-42EE-BE0E-C2FBA6C9FCEE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8117CF35-7A33-44F1-9FC4-481B614DD655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CF0C1D7B-531D-4E8E-ABEF-4454C70ECEFC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54D413CB-53A6-4810-8813-55407ECD1883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54EA001F-1037-42D6-8A1C-B2B0AC25B946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E3631DB0-63FA-41B0-AA67-164DD77AC061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59F7A0B7-0D99-4FDE-96CF-6088F35C700A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xmlns="" id="{2C649D8D-D93A-442A-B0D5-21CF66CBBE93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xmlns="" id="{2EFFC29B-DBCB-47F6-BAF1-FA624DE3223B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94ECADE3-69FE-4111-9B03-2954305FD845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9B6AFFC3-7C58-4C09-9281-4C17D82433E1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84">
                <a:extLst>
                  <a:ext uri="{FF2B5EF4-FFF2-40B4-BE49-F238E27FC236}">
                    <a16:creationId xmlns:a16="http://schemas.microsoft.com/office/drawing/2014/main" xmlns="" id="{6EEC253C-1A79-4AD2-BEBA-A6E7FBE12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F212C2FE-0366-4117-96EF-97E5E35A6F5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5DE64EF6-2EB8-4CC1-AE41-DF456B452CB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A2DD748D-B8AF-4801-90F0-18B25B68F66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E532AB9B-23B7-4D56-8BB7-BBC473125BE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BD0ACF21-9642-4D76-9683-55670508669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504BA06A-9309-4137-AF93-665AB105984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7CF70FA3-3DB5-4854-A735-A2C9C85E30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A7073D50-C106-471D-B55F-DE0F05C8EDFB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FE47BB07-11C0-4CFD-882C-4BAF5290DA2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F8AF2E83-C93E-4ACE-A228-60F3A2FF183C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C9079751-F8A3-4666-BFC2-512C3168BE0B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116">
              <a:extLst>
                <a:ext uri="{FF2B5EF4-FFF2-40B4-BE49-F238E27FC236}">
                  <a16:creationId xmlns:a16="http://schemas.microsoft.com/office/drawing/2014/main" xmlns="" id="{52DD70D2-9615-465E-AA4F-DCCBC4A4A0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75" name="Group 117">
                <a:extLst>
                  <a:ext uri="{FF2B5EF4-FFF2-40B4-BE49-F238E27FC236}">
                    <a16:creationId xmlns:a16="http://schemas.microsoft.com/office/drawing/2014/main" xmlns="" id="{C478A463-3F74-4AF0-B245-6B133372DD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xmlns="" id="{4E214C42-8000-473F-B8DA-5ECED795DFFA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xmlns="" id="{EA1C57E8-22F8-4741-AFA2-C6EEA52781C7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xmlns="" id="{07D7D49B-1B43-4B98-891A-9B338ACB54ED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xmlns="" id="{30F1501B-C647-44CB-A614-0123490DBAE7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xmlns="" id="{4FFA606D-5693-4973-B874-5047842852E7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xmlns="" id="{F828FE2C-130E-4ADC-8E39-F9474A42AB5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xmlns="" id="{BE90D6F8-116B-4E79-A53A-D741910A8126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xmlns="" id="{E8482E3B-B397-47FD-884E-A1886E2FFAFA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xmlns="" id="{EED276FC-6543-4B6D-AA1E-3565058E5EC2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xmlns="" id="{921C1289-B8E6-4E01-AFCD-6E0A3B9DBD86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xmlns="" id="{47402668-19CF-4793-B613-8029B0B38496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xmlns="" id="{E7EF4D1E-681F-4D09-98CE-72F9AECB0A2E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xmlns="" id="{AE898AB3-8D3B-4978-8E49-F5D4ECC41F56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xmlns="" id="{213028ED-CE78-46AB-BDE9-DB6F55CEFB2A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xmlns="" id="{F89F6E25-09C6-4A02-A644-DFBB324432D3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xmlns="" id="{CA8C9B3C-B585-4B7E-8C12-C493B7CBFC61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xmlns="" id="{2B4E3AFB-460E-48BE-B591-91BEC0F0C156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xmlns="" id="{EE0D140C-E55B-4C98-91B4-1D58173E4D8F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FC245672-DFA5-4E48-8A03-35607A83EB09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18603312-AA3E-4461-8343-0C5F0F6FEC47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118">
                <a:extLst>
                  <a:ext uri="{FF2B5EF4-FFF2-40B4-BE49-F238E27FC236}">
                    <a16:creationId xmlns:a16="http://schemas.microsoft.com/office/drawing/2014/main" xmlns="" id="{302966F6-F63D-4200-97DA-B81AC3A2BA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xmlns="" id="{0AC64DBE-D244-4231-9B93-CE36C75FAF8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xmlns="" id="{1B5D6211-E561-4E12-A53A-53671601DF5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xmlns="" id="{3F608019-85D4-4DEB-97EB-4E59EE506A27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xmlns="" id="{D647DDF2-7837-4721-A9E1-0CFEC323EF6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xmlns="" id="{1C03732A-DB4C-4160-A030-B45A5A397BD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xmlns="" id="{5AD0763A-8463-4AF8-B5DB-38D496AFAAD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xmlns="" id="{8B46C9BF-A5A3-4F74-968B-D91888EE979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xmlns="" id="{0AD1B74A-725D-42C7-9185-E9D4F61F208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xmlns="" id="{45C75147-04E5-46E8-AD76-83CCED29EE9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xmlns="" id="{81352047-EA5D-482A-B461-4D5E79864DE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xmlns="" id="{AF032267-25ED-46D9-BD16-12BD297B2CD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26FE8EE6-E52D-4F5D-A425-25574CE4E616}"/>
              </a:ext>
            </a:extLst>
          </p:cNvPr>
          <p:cNvSpPr txBox="1"/>
          <p:nvPr/>
        </p:nvSpPr>
        <p:spPr>
          <a:xfrm>
            <a:off x="2865154" y="1409701"/>
            <a:ext cx="65499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000" b="1" dirty="0">
                <a:latin typeface="Bahnschrift SemiBold" pitchFamily="34" charset="0"/>
                <a:cs typeface="Times New Roman" pitchFamily="18" charset="0"/>
              </a:rPr>
              <a:t>SELESAI SUDAH PRESENTASI KELOMPOK KAMI PADA HARI INI</a:t>
            </a:r>
          </a:p>
          <a:p>
            <a:pPr algn="ctr"/>
            <a:r>
              <a:rPr lang="en-ID" sz="4000" b="1" dirty="0">
                <a:latin typeface="Bahnschrift SemiBold" pitchFamily="34" charset="0"/>
                <a:cs typeface="Times New Roman" pitchFamily="18" charset="0"/>
              </a:rPr>
              <a:t>SEPERTI KAMU DAN DIA YANG SELESAI TANPA PERNAH DIMULAI</a:t>
            </a:r>
          </a:p>
        </p:txBody>
      </p:sp>
    </p:spTree>
    <p:extLst>
      <p:ext uri="{BB962C8B-B14F-4D97-AF65-F5344CB8AC3E}">
        <p14:creationId xmlns:p14="http://schemas.microsoft.com/office/powerpoint/2010/main" xmlns="" val="2804322265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2-10-19 at 09.11.3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5100"/>
            <a:ext cx="11823700" cy="65405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8">
            <a:extLst>
              <a:ext uri="{FF2B5EF4-FFF2-40B4-BE49-F238E27FC236}">
                <a16:creationId xmlns:a16="http://schemas.microsoft.com/office/drawing/2014/main" xmlns="" id="{55845B3A-F5DF-4A89-B989-8E3A990E2BC6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23" name="Group 47">
              <a:extLst>
                <a:ext uri="{FF2B5EF4-FFF2-40B4-BE49-F238E27FC236}">
                  <a16:creationId xmlns:a16="http://schemas.microsoft.com/office/drawing/2014/main" xmlns="" id="{9F7612EA-3101-4BCC-B618-65962979B6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26" name="Group 24">
                <a:extLst>
                  <a:ext uri="{FF2B5EF4-FFF2-40B4-BE49-F238E27FC236}">
                    <a16:creationId xmlns:a16="http://schemas.microsoft.com/office/drawing/2014/main" xmlns="" id="{6BBF2293-82DE-48C0-9BE8-DBE7342074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xmlns="" id="{E0521370-EE18-4456-8D4D-E8476092F52D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DCF40AD4-A2E7-4B6A-8D04-5E12C02B434A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D881F366-F004-48B3-B58D-ACB5E9CD2228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906826FC-B8A0-493F-BC43-0BD40B52735B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C4D07596-7281-4DF9-9F89-A4D9E3B11103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0223003A-A9D0-4BDB-A9F2-6527A63CA239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16DC5340-35A9-49DF-8B67-AD92D00D760A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04FF7FDE-EC61-475A-86A9-6C58C4CFF993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BFEF0643-9B9E-40E7-B5F0-CE18F8D2CA00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43D4B3DC-B076-4E3D-BF69-7ECF3782C2DA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746CCC2C-C138-4E4D-87D1-11445835D097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11D184F5-C20C-47D0-82A4-8ACF64A1CAAD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5D04A10A-6A45-4572-8D3E-020CEE9D0A4F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E54ED44C-171F-45A8-8518-E60EF637B4F2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DE121186-A910-4CD6-A2D2-4C688238139C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7769CF3A-E469-4AB1-B98C-C9F670C4BD33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28D5BBDB-3272-45B3-B18E-730714F84316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7F45F1B4-2937-4969-8C7D-73F16526D426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34D1429A-E39E-4C99-A1A9-196431AE6E12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86E736D8-62E4-4AFC-AE0D-6A5171FF14A1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46">
                <a:extLst>
                  <a:ext uri="{FF2B5EF4-FFF2-40B4-BE49-F238E27FC236}">
                    <a16:creationId xmlns:a16="http://schemas.microsoft.com/office/drawing/2014/main" xmlns="" id="{EA17F3AB-22AD-4137-9426-0E792419C3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E75602D3-5FC7-46CF-B8E8-D44DA92893E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3217D424-E5DD-4979-AA30-6AB453FB49F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4C049172-3E2D-41E1-9808-615422DE0BC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A0F02FF3-CD60-45B6-A642-4D024956177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717272EB-7BEB-45C6-B25B-768A059AE59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C41A107E-45B6-4503-A41E-C272AE8E95C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F764CCCD-6B4F-49F3-8BD7-9E28DAEA25F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E7C71C47-D8AB-42E2-B0C8-E59836D33338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E12F3323-3E20-4DB6-BDF7-1DEEB66B01F7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xmlns="" id="{F9D422A0-D7B6-48F3-9F92-07F466868E0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48">
              <a:extLst>
                <a:ext uri="{FF2B5EF4-FFF2-40B4-BE49-F238E27FC236}">
                  <a16:creationId xmlns:a16="http://schemas.microsoft.com/office/drawing/2014/main" xmlns="" id="{DDB0B188-E163-400D-B1D9-174A32A0A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93" name="Group 49">
                <a:extLst>
                  <a:ext uri="{FF2B5EF4-FFF2-40B4-BE49-F238E27FC236}">
                    <a16:creationId xmlns:a16="http://schemas.microsoft.com/office/drawing/2014/main" xmlns="" id="{EC0542B0-BB9F-4886-B89B-B44BA5CB35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7E291527-9581-4C5F-B628-6C094314640A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78449524-8AB9-40DD-88E5-E3A1C3735D2A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831B9630-A979-4310-80B7-29109A76C56E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36C380F1-C72D-4C51-95A3-2B3AE91AAF87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1F685F0E-7D88-495C-9FC4-DD003C92EE35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B101E52D-4C34-4BC3-8EB3-2CE2CBD3906D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6C1254E3-357B-45E6-8896-19B9D61FBD81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6F13BACA-232C-48B1-B056-53459285CC0B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7FE97567-3B8F-41CC-89FF-98E40C890667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6427C90D-90CA-472C-A379-CF82CA00A37E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5BD97F08-83F1-4F33-A489-61805C526813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011C5CDD-77C3-469F-818B-4BC4FF9C0B76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B2F86034-1EED-4EBC-A2D4-EDCC34D5DC80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92DF157D-42C1-43BF-A871-7ACA66900594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DE27A320-950B-4474-BD76-5B892A7402B2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79DD0A3A-F27F-46A2-B2D8-B5A0A41B7799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27DD19E7-1CC2-4C09-A811-52A38A3F8C3B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59086892-4694-4CC7-AA67-14254EC2A255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204C1CFF-A39C-4918-B4FD-90933478FD71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C43FEBC9-D6EF-4F6C-B87A-C782658984E3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50">
                <a:extLst>
                  <a:ext uri="{FF2B5EF4-FFF2-40B4-BE49-F238E27FC236}">
                    <a16:creationId xmlns:a16="http://schemas.microsoft.com/office/drawing/2014/main" xmlns="" id="{E8F60E81-B56D-4C13-BB53-6DEB2B46E5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0B6B0B5E-A6BD-4404-B1DD-30936081F29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51754E09-B255-43AB-95B1-C642790D3B9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49DF9503-BD7E-4A25-8CD4-830D4811EF3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4632C89B-516D-4D5D-A697-B09A20781AD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B06DCF40-8253-4EDB-BF7B-879F41FBCDA2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616FA9AD-9538-44F4-B9BC-8899638F823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AD31EC51-5BA7-4AB3-B783-4694B44D41B2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AD6EEA40-15F2-4871-B08F-A0DA875607B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6E5B8793-58C9-4224-A259-72CB5C228B6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xmlns="" id="{CB0A37A4-C3D4-4FD0-A628-7E42CA477B9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xmlns="" id="{2B634A6B-5B32-43B5-A52D-0293724E685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82">
              <a:extLst>
                <a:ext uri="{FF2B5EF4-FFF2-40B4-BE49-F238E27FC236}">
                  <a16:creationId xmlns:a16="http://schemas.microsoft.com/office/drawing/2014/main" xmlns="" id="{EF44A5BD-D4D5-4B0D-861C-AFFD4988D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60" name="Group 83">
                <a:extLst>
                  <a:ext uri="{FF2B5EF4-FFF2-40B4-BE49-F238E27FC236}">
                    <a16:creationId xmlns:a16="http://schemas.microsoft.com/office/drawing/2014/main" xmlns="" id="{25B997F9-3384-4E4D-B141-745E90A82B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87F544D6-0861-46EA-B16E-6ED5C0D9A215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E0548C40-8B3F-4E4F-B0D0-ABC2434422BD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33DBA6BF-CED3-40FD-B28F-CD129B8B3FFB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D540ABDA-BFC7-4ED3-9C8E-16B1DBE71933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A6B39D1E-0EF0-4E33-8318-CBE1CFA57276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4A5FFC40-4A50-40C3-9D57-4CC5D7DBC525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00FEB271-FE78-43F1-AC8C-F5BABE5D1931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D98F7A15-01A5-433D-BB2B-E18F68EC13D0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73DC5C63-CD01-474D-916F-9B327DF42AC6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5A037FD9-2071-4704-9365-A37C6FD85A61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F24B5E05-4B58-42B8-AD9B-148FCF6024BD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BA5A3083-B78A-431F-8CDB-D2640820D024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8BA33FBB-3B5B-4DEF-8A1C-18DA9CD7FF5B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FDDE01C8-6D41-467F-9BAA-31472F9CF45F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6F2A9304-9E68-4513-906F-83E32698BB62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8F6716CE-0E4B-423F-955A-DF74C4FB6225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A5D8BFA1-C4E3-4603-9F53-70785329DC1D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98A08047-748D-4BD5-A87A-2C2A78179437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CA8DA2EC-BF3F-4EC6-AB4F-2842EF5C7021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57F4252D-8FE0-49EA-8011-1D7026B0AB45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84">
                <a:extLst>
                  <a:ext uri="{FF2B5EF4-FFF2-40B4-BE49-F238E27FC236}">
                    <a16:creationId xmlns:a16="http://schemas.microsoft.com/office/drawing/2014/main" xmlns="" id="{50927FD8-BA2D-4519-A486-85CF80FFA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FA7DFE4E-82E9-41C0-8510-A726D789916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1CB8F277-3FD2-4E9D-9B17-0DBBD9CE624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4011DCA9-F19B-41EF-AF06-1ED32C0ECF7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EE37D0BB-8DBF-4C77-915B-70DB3A309E6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7AEFB63C-D284-4FBA-857C-70C002BBB27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99105AE6-3761-4013-9C3F-00200B2BECAC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71C08B36-96AF-40ED-A2EA-157BE90D7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96D9AD3C-82C1-4097-95DF-CFCC6DD59749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855681EC-E333-4608-97F1-2F3ECE7D8354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xmlns="" id="{34B0B423-B420-4E69-BDA6-2E8E9854585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xmlns="" id="{9F89A4B6-3F4F-4D5C-88A6-B6A64BB3133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Group 116">
              <a:extLst>
                <a:ext uri="{FF2B5EF4-FFF2-40B4-BE49-F238E27FC236}">
                  <a16:creationId xmlns:a16="http://schemas.microsoft.com/office/drawing/2014/main" xmlns="" id="{19133CD5-836D-4EB3-BEEA-7FDC3608C2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27" name="Group 117">
                <a:extLst>
                  <a:ext uri="{FF2B5EF4-FFF2-40B4-BE49-F238E27FC236}">
                    <a16:creationId xmlns:a16="http://schemas.microsoft.com/office/drawing/2014/main" xmlns="" id="{D97B60F9-0DE2-4DF9-897C-1B16B2A48F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1A25BD1E-C769-4658-AE3A-F789A84614A2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86EA6D24-9B2C-4309-826C-2FA3E8FF8870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F108DFCC-B41B-4A48-8402-89FF7413D6F7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6CADB49C-9805-4866-913D-9A1E1D9DB7D7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2EE33331-CEE1-49C7-81EB-7BC13DEB8D5A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4D79E910-B4AD-45D6-BFED-630B753E569C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8C6F8181-326E-4D18-933E-ACAD459B600D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DFD96778-EB8B-41DB-BA7E-0422FF022728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0E224139-F8EF-4815-8F22-170371BDFC95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36E81562-EEB9-4319-9FF7-19DDACAA8D5E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11A70176-AA37-424D-82D0-3B3B47F0E306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E5764F5E-60AF-4743-8EF8-6B86E8BEF681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A0749603-6526-4DB2-915B-5A430CBEEF68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0BA61EBA-B1E4-49B7-812A-CD1B729A1E8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BB230623-4D8B-46DE-8444-E578389716F3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65674E38-D1C8-4A0A-9633-9042D87DCFC8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842F4D9B-ADAA-49BA-9E98-17845265B501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A2FB606C-B631-42F6-8ED1-6EDAE28EF114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978CEC9D-4021-456A-A605-2B2C52F4E026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C568A426-9215-43F3-902B-C2C2E35FA082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118">
                <a:extLst>
                  <a:ext uri="{FF2B5EF4-FFF2-40B4-BE49-F238E27FC236}">
                    <a16:creationId xmlns:a16="http://schemas.microsoft.com/office/drawing/2014/main" xmlns="" id="{7785900F-86B6-4C9B-9D12-B5C9E6345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xmlns="" id="{C5EE7873-6A52-488A-8DF7-A93EA242F6C9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xmlns="" id="{C69253B9-E093-4287-B5A4-BABD62E6801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xmlns="" id="{1DF60FD4-B1AD-48B6-82E7-C2603F7040F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xmlns="" id="{57431CF4-ED85-4E2D-B8C2-B8BB8797FCF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xmlns="" id="{DF2CB6AB-5187-4CF6-A420-A7A8C5303B17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xmlns="" id="{97C3DEC2-A437-415B-B2C7-565535091AD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xmlns="" id="{6BDB5DC7-8BD1-4AC6-BD19-F9018020D16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xmlns="" id="{11360EAB-CE4C-45EA-92F4-9B08342EED9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xmlns="" id="{D9CBC4FF-57E4-41CF-9CBD-0E6760F26F5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xmlns="" id="{EE530DBE-DE78-4E23-9D32-68F0B37A18E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xmlns="" id="{8A42BEE9-2B3E-4C86-AB3D-AFA9EAECCAF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0D093EC4-979B-4BA5-8F64-6A45F56993C0}"/>
              </a:ext>
            </a:extLst>
          </p:cNvPr>
          <p:cNvSpPr/>
          <p:nvPr/>
        </p:nvSpPr>
        <p:spPr>
          <a:xfrm>
            <a:off x="0" y="33623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28600" marR="0" indent="228600">
              <a:spcBef>
                <a:spcPts val="0"/>
              </a:spcBef>
              <a:spcAft>
                <a:spcPts val="0"/>
              </a:spcAft>
            </a:pPr>
            <a:endParaRPr lang="en-ID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1CF5EB87-36E5-4AC7-B18E-558FAEF1D536}"/>
              </a:ext>
            </a:extLst>
          </p:cNvPr>
          <p:cNvGrpSpPr/>
          <p:nvPr/>
        </p:nvGrpSpPr>
        <p:grpSpPr>
          <a:xfrm>
            <a:off x="-9043699" y="315913"/>
            <a:ext cx="11816250" cy="6261100"/>
            <a:chOff x="-9043699" y="315913"/>
            <a:chExt cx="11816250" cy="62611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F7DFDCDD-C908-489B-A34C-4CD18FD7A33C}"/>
                </a:ext>
              </a:extLst>
            </p:cNvPr>
            <p:cNvGrpSpPr/>
            <p:nvPr/>
          </p:nvGrpSpPr>
          <p:grpSpPr>
            <a:xfrm>
              <a:off x="-9043699" y="315913"/>
              <a:ext cx="11816250" cy="6261100"/>
              <a:chOff x="-9043699" y="315913"/>
              <a:chExt cx="11816250" cy="6261100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xmlns="" id="{BFC81882-40AE-40A9-96BA-B4EB531DB698}"/>
                  </a:ext>
                </a:extLst>
              </p:cNvPr>
              <p:cNvSpPr/>
              <p:nvPr/>
            </p:nvSpPr>
            <p:spPr>
              <a:xfrm>
                <a:off x="-9043699" y="315913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5AB57BC0-D7CE-4C90-AF6C-283A72E93DFB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DK Lemon Yellow Sun" panose="02000000000000000000" pitchFamily="50" charset="0"/>
                  </a:rPr>
                  <a:t>BAB </a:t>
                </a:r>
                <a:endParaRPr lang="en-ID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  <a:p>
                <a:pPr algn="ctr"/>
                <a:r>
                  <a:rPr lang="en-ID" dirty="0">
                    <a:solidFill>
                      <a:schemeClr val="bg1"/>
                    </a:solidFill>
                    <a:latin typeface="DK Lemon Yellow Sun" panose="02000000000000000000" pitchFamily="50" charset="0"/>
                  </a:rPr>
                  <a:t>1i</a:t>
                </a:r>
                <a:endParaRPr lang="en-US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E43FF25-3293-4B50-A9F3-29290718524D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B</a:t>
              </a:r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3A1CAFC3-38BF-417B-BC36-0DF4C8C8F15F}"/>
              </a:ext>
            </a:extLst>
          </p:cNvPr>
          <p:cNvSpPr/>
          <p:nvPr/>
        </p:nvSpPr>
        <p:spPr>
          <a:xfrm>
            <a:off x="-9350950" y="325438"/>
            <a:ext cx="11772512" cy="6261100"/>
          </a:xfrm>
          <a:custGeom>
            <a:avLst/>
            <a:gdLst>
              <a:gd name="connsiteX0" fmla="*/ 383117 w 11772512"/>
              <a:gd name="connsiteY0" fmla="*/ 0 h 6261100"/>
              <a:gd name="connsiteX1" fmla="*/ 10665883 w 11772512"/>
              <a:gd name="connsiteY1" fmla="*/ 0 h 6261100"/>
              <a:gd name="connsiteX2" fmla="*/ 11049000 w 11772512"/>
              <a:gd name="connsiteY2" fmla="*/ 383117 h 6261100"/>
              <a:gd name="connsiteX3" fmla="*/ 11049000 w 11772512"/>
              <a:gd name="connsiteY3" fmla="*/ 2189325 h 6261100"/>
              <a:gd name="connsiteX4" fmla="*/ 11579276 w 11772512"/>
              <a:gd name="connsiteY4" fmla="*/ 2189325 h 6261100"/>
              <a:gd name="connsiteX5" fmla="*/ 11772512 w 11772512"/>
              <a:gd name="connsiteY5" fmla="*/ 2382561 h 6261100"/>
              <a:gd name="connsiteX6" fmla="*/ 11772512 w 11772512"/>
              <a:gd name="connsiteY6" fmla="*/ 2663456 h 6261100"/>
              <a:gd name="connsiteX7" fmla="*/ 11579276 w 11772512"/>
              <a:gd name="connsiteY7" fmla="*/ 2856692 h 6261100"/>
              <a:gd name="connsiteX8" fmla="*/ 11049000 w 11772512"/>
              <a:gd name="connsiteY8" fmla="*/ 2856692 h 6261100"/>
              <a:gd name="connsiteX9" fmla="*/ 11049000 w 11772512"/>
              <a:gd name="connsiteY9" fmla="*/ 5877983 h 6261100"/>
              <a:gd name="connsiteX10" fmla="*/ 10665883 w 11772512"/>
              <a:gd name="connsiteY10" fmla="*/ 6261100 h 6261100"/>
              <a:gd name="connsiteX11" fmla="*/ 383117 w 11772512"/>
              <a:gd name="connsiteY11" fmla="*/ 6261100 h 6261100"/>
              <a:gd name="connsiteX12" fmla="*/ 0 w 11772512"/>
              <a:gd name="connsiteY12" fmla="*/ 5877983 h 6261100"/>
              <a:gd name="connsiteX13" fmla="*/ 0 w 11772512"/>
              <a:gd name="connsiteY13" fmla="*/ 383117 h 6261100"/>
              <a:gd name="connsiteX14" fmla="*/ 383117 w 11772512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2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2189325"/>
                </a:lnTo>
                <a:lnTo>
                  <a:pt x="11579276" y="2189325"/>
                </a:lnTo>
                <a:cubicBezTo>
                  <a:pt x="11685997" y="2189325"/>
                  <a:pt x="11772512" y="2275840"/>
                  <a:pt x="11772512" y="2382561"/>
                </a:cubicBezTo>
                <a:lnTo>
                  <a:pt x="11772512" y="2663456"/>
                </a:lnTo>
                <a:cubicBezTo>
                  <a:pt x="11772512" y="2770177"/>
                  <a:pt x="11685997" y="2856692"/>
                  <a:pt x="11579276" y="2856692"/>
                </a:cubicBezTo>
                <a:lnTo>
                  <a:pt x="11049000" y="2856692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B4896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6D8955F8-DC79-474C-A8BD-5132F9056984}"/>
              </a:ext>
            </a:extLst>
          </p:cNvPr>
          <p:cNvSpPr/>
          <p:nvPr/>
        </p:nvSpPr>
        <p:spPr>
          <a:xfrm>
            <a:off x="-9694425" y="312738"/>
            <a:ext cx="11772513" cy="6261100"/>
          </a:xfrm>
          <a:custGeom>
            <a:avLst/>
            <a:gdLst>
              <a:gd name="connsiteX0" fmla="*/ 383117 w 11772513"/>
              <a:gd name="connsiteY0" fmla="*/ 0 h 6261100"/>
              <a:gd name="connsiteX1" fmla="*/ 10665883 w 11772513"/>
              <a:gd name="connsiteY1" fmla="*/ 0 h 6261100"/>
              <a:gd name="connsiteX2" fmla="*/ 11049000 w 11772513"/>
              <a:gd name="connsiteY2" fmla="*/ 383117 h 6261100"/>
              <a:gd name="connsiteX3" fmla="*/ 11049000 w 11772513"/>
              <a:gd name="connsiteY3" fmla="*/ 3245750 h 6261100"/>
              <a:gd name="connsiteX4" fmla="*/ 11579277 w 11772513"/>
              <a:gd name="connsiteY4" fmla="*/ 3245750 h 6261100"/>
              <a:gd name="connsiteX5" fmla="*/ 11772513 w 11772513"/>
              <a:gd name="connsiteY5" fmla="*/ 3438986 h 6261100"/>
              <a:gd name="connsiteX6" fmla="*/ 11772513 w 11772513"/>
              <a:gd name="connsiteY6" fmla="*/ 3719881 h 6261100"/>
              <a:gd name="connsiteX7" fmla="*/ 11579277 w 11772513"/>
              <a:gd name="connsiteY7" fmla="*/ 3913117 h 6261100"/>
              <a:gd name="connsiteX8" fmla="*/ 11049000 w 11772513"/>
              <a:gd name="connsiteY8" fmla="*/ 3913117 h 6261100"/>
              <a:gd name="connsiteX9" fmla="*/ 11049000 w 11772513"/>
              <a:gd name="connsiteY9" fmla="*/ 5877983 h 6261100"/>
              <a:gd name="connsiteX10" fmla="*/ 10665883 w 11772513"/>
              <a:gd name="connsiteY10" fmla="*/ 6261100 h 6261100"/>
              <a:gd name="connsiteX11" fmla="*/ 383117 w 11772513"/>
              <a:gd name="connsiteY11" fmla="*/ 6261100 h 6261100"/>
              <a:gd name="connsiteX12" fmla="*/ 0 w 11772513"/>
              <a:gd name="connsiteY12" fmla="*/ 5877983 h 6261100"/>
              <a:gd name="connsiteX13" fmla="*/ 0 w 11772513"/>
              <a:gd name="connsiteY13" fmla="*/ 383117 h 6261100"/>
              <a:gd name="connsiteX14" fmla="*/ 383117 w 11772513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3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3245750"/>
                </a:lnTo>
                <a:lnTo>
                  <a:pt x="11579277" y="3245750"/>
                </a:lnTo>
                <a:cubicBezTo>
                  <a:pt x="11685998" y="3245750"/>
                  <a:pt x="11772513" y="3332265"/>
                  <a:pt x="11772513" y="3438986"/>
                </a:cubicBezTo>
                <a:lnTo>
                  <a:pt x="11772513" y="3719881"/>
                </a:lnTo>
                <a:cubicBezTo>
                  <a:pt x="11772513" y="3826602"/>
                  <a:pt x="11685998" y="3913117"/>
                  <a:pt x="11579277" y="3913117"/>
                </a:cubicBezTo>
                <a:lnTo>
                  <a:pt x="11049000" y="3913117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D6A1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CDF15694-DC43-43FF-8C9C-0F65EAB190DB}"/>
              </a:ext>
            </a:extLst>
          </p:cNvPr>
          <p:cNvSpPr/>
          <p:nvPr/>
        </p:nvSpPr>
        <p:spPr>
          <a:xfrm>
            <a:off x="-10047826" y="314492"/>
            <a:ext cx="11773674" cy="6275384"/>
          </a:xfrm>
          <a:custGeom>
            <a:avLst/>
            <a:gdLst>
              <a:gd name="connsiteX0" fmla="*/ 360144 w 11773674"/>
              <a:gd name="connsiteY0" fmla="*/ 0 h 6275384"/>
              <a:gd name="connsiteX1" fmla="*/ 10690327 w 11773674"/>
              <a:gd name="connsiteY1" fmla="*/ 0 h 6275384"/>
              <a:gd name="connsiteX2" fmla="*/ 11050471 w 11773674"/>
              <a:gd name="connsiteY2" fmla="*/ 360144 h 6275384"/>
              <a:gd name="connsiteX3" fmla="*/ 11050471 w 11773674"/>
              <a:gd name="connsiteY3" fmla="*/ 4186739 h 6275384"/>
              <a:gd name="connsiteX4" fmla="*/ 11567444 w 11773674"/>
              <a:gd name="connsiteY4" fmla="*/ 4186739 h 6275384"/>
              <a:gd name="connsiteX5" fmla="*/ 11773674 w 11773674"/>
              <a:gd name="connsiteY5" fmla="*/ 4392969 h 6275384"/>
              <a:gd name="connsiteX6" fmla="*/ 11773674 w 11773674"/>
              <a:gd name="connsiteY6" fmla="*/ 4640911 h 6275384"/>
              <a:gd name="connsiteX7" fmla="*/ 11567444 w 11773674"/>
              <a:gd name="connsiteY7" fmla="*/ 4847141 h 6275384"/>
              <a:gd name="connsiteX8" fmla="*/ 11050471 w 11773674"/>
              <a:gd name="connsiteY8" fmla="*/ 4847141 h 6275384"/>
              <a:gd name="connsiteX9" fmla="*/ 11050471 w 11773674"/>
              <a:gd name="connsiteY9" fmla="*/ 5915240 h 6275384"/>
              <a:gd name="connsiteX10" fmla="*/ 10690327 w 11773674"/>
              <a:gd name="connsiteY10" fmla="*/ 6275384 h 6275384"/>
              <a:gd name="connsiteX11" fmla="*/ 360144 w 11773674"/>
              <a:gd name="connsiteY11" fmla="*/ 6275384 h 6275384"/>
              <a:gd name="connsiteX12" fmla="*/ 0 w 11773674"/>
              <a:gd name="connsiteY12" fmla="*/ 5915240 h 6275384"/>
              <a:gd name="connsiteX13" fmla="*/ 0 w 11773674"/>
              <a:gd name="connsiteY13" fmla="*/ 360144 h 6275384"/>
              <a:gd name="connsiteX14" fmla="*/ 360144 w 11773674"/>
              <a:gd name="connsiteY14" fmla="*/ 0 h 627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3674" h="6275384">
                <a:moveTo>
                  <a:pt x="360144" y="0"/>
                </a:moveTo>
                <a:lnTo>
                  <a:pt x="10690327" y="0"/>
                </a:lnTo>
                <a:cubicBezTo>
                  <a:pt x="10889229" y="0"/>
                  <a:pt x="11050471" y="161242"/>
                  <a:pt x="11050471" y="360144"/>
                </a:cubicBezTo>
                <a:lnTo>
                  <a:pt x="11050471" y="4186739"/>
                </a:lnTo>
                <a:lnTo>
                  <a:pt x="11567444" y="4186739"/>
                </a:lnTo>
                <a:cubicBezTo>
                  <a:pt x="11681342" y="4186739"/>
                  <a:pt x="11773674" y="4279071"/>
                  <a:pt x="11773674" y="4392969"/>
                </a:cubicBezTo>
                <a:lnTo>
                  <a:pt x="11773674" y="4640911"/>
                </a:lnTo>
                <a:cubicBezTo>
                  <a:pt x="11773674" y="4754809"/>
                  <a:pt x="11681342" y="4847141"/>
                  <a:pt x="11567444" y="4847141"/>
                </a:cubicBezTo>
                <a:lnTo>
                  <a:pt x="11050471" y="4847141"/>
                </a:lnTo>
                <a:lnTo>
                  <a:pt x="11050471" y="5915240"/>
                </a:lnTo>
                <a:cubicBezTo>
                  <a:pt x="11050471" y="6114142"/>
                  <a:pt x="10889229" y="6275384"/>
                  <a:pt x="10690327" y="6275384"/>
                </a:cubicBezTo>
                <a:lnTo>
                  <a:pt x="360144" y="6275384"/>
                </a:lnTo>
                <a:cubicBezTo>
                  <a:pt x="161242" y="6275384"/>
                  <a:pt x="0" y="6114142"/>
                  <a:pt x="0" y="5915240"/>
                </a:cubicBezTo>
                <a:lnTo>
                  <a:pt x="0" y="360144"/>
                </a:lnTo>
                <a:cubicBezTo>
                  <a:pt x="0" y="161242"/>
                  <a:pt x="161242" y="0"/>
                  <a:pt x="360144" y="0"/>
                </a:cubicBezTo>
                <a:close/>
              </a:path>
            </a:pathLst>
          </a:custGeom>
          <a:solidFill>
            <a:srgbClr val="EAB7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0C8056DF-2C62-464A-82B3-1E2519087194}"/>
              </a:ext>
            </a:extLst>
          </p:cNvPr>
          <p:cNvSpPr/>
          <p:nvPr/>
        </p:nvSpPr>
        <p:spPr>
          <a:xfrm>
            <a:off x="-10349897" y="298450"/>
            <a:ext cx="11756356" cy="6261100"/>
          </a:xfrm>
          <a:custGeom>
            <a:avLst/>
            <a:gdLst>
              <a:gd name="connsiteX0" fmla="*/ 383117 w 11756356"/>
              <a:gd name="connsiteY0" fmla="*/ 0 h 6261100"/>
              <a:gd name="connsiteX1" fmla="*/ 10665883 w 11756356"/>
              <a:gd name="connsiteY1" fmla="*/ 0 h 6261100"/>
              <a:gd name="connsiteX2" fmla="*/ 11049000 w 11756356"/>
              <a:gd name="connsiteY2" fmla="*/ 383117 h 6261100"/>
              <a:gd name="connsiteX3" fmla="*/ 11049000 w 11756356"/>
              <a:gd name="connsiteY3" fmla="*/ 5186714 h 6261100"/>
              <a:gd name="connsiteX4" fmla="*/ 11563120 w 11756356"/>
              <a:gd name="connsiteY4" fmla="*/ 5186714 h 6261100"/>
              <a:gd name="connsiteX5" fmla="*/ 11756356 w 11756356"/>
              <a:gd name="connsiteY5" fmla="*/ 5379950 h 6261100"/>
              <a:gd name="connsiteX6" fmla="*/ 11756356 w 11756356"/>
              <a:gd name="connsiteY6" fmla="*/ 5660845 h 6261100"/>
              <a:gd name="connsiteX7" fmla="*/ 11563120 w 11756356"/>
              <a:gd name="connsiteY7" fmla="*/ 5854081 h 6261100"/>
              <a:gd name="connsiteX8" fmla="*/ 11049000 w 11756356"/>
              <a:gd name="connsiteY8" fmla="*/ 5854081 h 6261100"/>
              <a:gd name="connsiteX9" fmla="*/ 11049000 w 11756356"/>
              <a:gd name="connsiteY9" fmla="*/ 5877983 h 6261100"/>
              <a:gd name="connsiteX10" fmla="*/ 10665883 w 11756356"/>
              <a:gd name="connsiteY10" fmla="*/ 6261100 h 6261100"/>
              <a:gd name="connsiteX11" fmla="*/ 383117 w 11756356"/>
              <a:gd name="connsiteY11" fmla="*/ 6261100 h 6261100"/>
              <a:gd name="connsiteX12" fmla="*/ 0 w 11756356"/>
              <a:gd name="connsiteY12" fmla="*/ 5877983 h 6261100"/>
              <a:gd name="connsiteX13" fmla="*/ 0 w 11756356"/>
              <a:gd name="connsiteY13" fmla="*/ 383117 h 6261100"/>
              <a:gd name="connsiteX14" fmla="*/ 383117 w 11756356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5186714"/>
                </a:lnTo>
                <a:lnTo>
                  <a:pt x="11563120" y="5186714"/>
                </a:lnTo>
                <a:cubicBezTo>
                  <a:pt x="11669841" y="5186714"/>
                  <a:pt x="11756356" y="5273229"/>
                  <a:pt x="11756356" y="5379950"/>
                </a:cubicBezTo>
                <a:lnTo>
                  <a:pt x="11756356" y="5660845"/>
                </a:lnTo>
                <a:cubicBezTo>
                  <a:pt x="11756356" y="5767566"/>
                  <a:pt x="11669841" y="5854081"/>
                  <a:pt x="11563120" y="5854081"/>
                </a:cubicBezTo>
                <a:lnTo>
                  <a:pt x="11049000" y="5854081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FFE7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7AE4C30-3BB1-432E-AB22-691B94D999D0}"/>
              </a:ext>
            </a:extLst>
          </p:cNvPr>
          <p:cNvSpPr txBox="1"/>
          <p:nvPr/>
        </p:nvSpPr>
        <p:spPr>
          <a:xfrm>
            <a:off x="1541313" y="2532240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1ii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3172DE2-FD0D-4704-B64D-A1403434D100}"/>
              </a:ext>
            </a:extLst>
          </p:cNvPr>
          <p:cNvSpPr txBox="1"/>
          <p:nvPr/>
        </p:nvSpPr>
        <p:spPr>
          <a:xfrm>
            <a:off x="1193825" y="3570437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1V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F14243D-6852-467D-A28B-6FD9C1E7EB26}"/>
              </a:ext>
            </a:extLst>
          </p:cNvPr>
          <p:cNvSpPr txBox="1"/>
          <p:nvPr/>
        </p:nvSpPr>
        <p:spPr>
          <a:xfrm>
            <a:off x="837366" y="446600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v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175D88C-32C9-4120-9B15-E3DAE3EEAD9B}"/>
              </a:ext>
            </a:extLst>
          </p:cNvPr>
          <p:cNvSpPr txBox="1"/>
          <p:nvPr/>
        </p:nvSpPr>
        <p:spPr>
          <a:xfrm>
            <a:off x="557524" y="5494974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6A16B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rgbClr val="D6A16B"/>
                </a:solidFill>
                <a:latin typeface="DK Lemon Yellow Sun" panose="02000000000000000000" pitchFamily="50" charset="0"/>
              </a:rPr>
              <a:t>vi</a:t>
            </a:r>
            <a:endParaRPr lang="en-US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C48280F9-08D8-4AD7-B514-E29C4B4784F4}"/>
              </a:ext>
            </a:extLst>
          </p:cNvPr>
          <p:cNvSpPr txBox="1"/>
          <p:nvPr/>
        </p:nvSpPr>
        <p:spPr>
          <a:xfrm>
            <a:off x="2181677" y="630180"/>
            <a:ext cx="8263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sz="3600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PENDAHULUAN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964C90-F07D-1575-0482-0807E1040099}"/>
              </a:ext>
            </a:extLst>
          </p:cNvPr>
          <p:cNvSpPr txBox="1"/>
          <p:nvPr/>
        </p:nvSpPr>
        <p:spPr>
          <a:xfrm>
            <a:off x="3142243" y="2365779"/>
            <a:ext cx="7063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indent="228600" algn="ctr">
              <a:spcBef>
                <a:spcPts val="0"/>
              </a:spcBef>
              <a:spcAft>
                <a:spcPts val="0"/>
              </a:spcAft>
            </a:pP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 List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data,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kumpulan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(node) yang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tersusun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sekuensial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saling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sambung-menyambung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dinamis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terbatas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	Linked list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dalam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struktur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data yang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berisi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objek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data yang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dihubungkan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oleh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tautan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.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Setiap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Linked list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terdiri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dari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node yang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memiliki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bidang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data dan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referensi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ke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node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berikutnya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dalam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daftar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tertaut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.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Linked list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adalah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salah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satu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struktur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data yang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mampu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menutupi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kelemahan</a:t>
            </a:r>
            <a:r>
              <a:rPr lang="en-ID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</a:rPr>
              <a:t>tersebut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4112368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448 0.00185 L 4.16667E-6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4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8">
            <a:extLst>
              <a:ext uri="{FF2B5EF4-FFF2-40B4-BE49-F238E27FC236}">
                <a16:creationId xmlns:a16="http://schemas.microsoft.com/office/drawing/2014/main" xmlns="" id="{54A3759A-6C84-4F76-96BB-648E533B0CCA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34" name="Group 47">
              <a:extLst>
                <a:ext uri="{FF2B5EF4-FFF2-40B4-BE49-F238E27FC236}">
                  <a16:creationId xmlns:a16="http://schemas.microsoft.com/office/drawing/2014/main" xmlns="" id="{DABA56B7-67AC-427C-9516-315A5AE95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37" name="Group 24">
                <a:extLst>
                  <a:ext uri="{FF2B5EF4-FFF2-40B4-BE49-F238E27FC236}">
                    <a16:creationId xmlns:a16="http://schemas.microsoft.com/office/drawing/2014/main" xmlns="" id="{D5245656-1E08-4A2B-8E9F-A5EC55A320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9E3490FB-A5BB-43E7-B4D2-F0532E2AA4FA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61872475-31D3-4618-8592-F1641A52B380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AA25348F-85C3-4E8D-9BC6-0A8AD1D6268E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F49F4D44-269D-483E-A76C-F77DC7877B80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13FC5531-7E0D-43C0-A737-1D280B84CE90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8A23503F-F34F-4307-B223-2989598E031C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38578992-529C-476B-BE64-DA23D1914BA5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04168D5C-85A4-47A8-92CD-85ABD2A63116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C36799D9-AF7B-4E01-B47A-F05D6433EF27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29D75C8F-5951-4F25-BDCD-507975112736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72EBBA9A-AAC7-488F-B74E-BCE42EE29B1A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B3EE5656-597D-4BD1-9C8B-A17838D9DEDB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5AE305F3-3038-44F1-8FB7-7D0ED94E60C8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7C6D8F17-D08C-4229-992D-6FD0EE96B5A5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287879A3-FD0F-4098-A79B-383C8AC1A240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1ED65980-9E9E-4B6C-8BE4-1D74462AB5BE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0256ECF2-6AFA-4C8A-9428-0581742C9D61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EF0C60F1-05CB-46CD-A303-9388860DC3E1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7ACA698B-67FD-4A4F-B0FB-8A76A611FB68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5B959EAF-26B1-41CE-840D-FC6084241C22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46">
                <a:extLst>
                  <a:ext uri="{FF2B5EF4-FFF2-40B4-BE49-F238E27FC236}">
                    <a16:creationId xmlns:a16="http://schemas.microsoft.com/office/drawing/2014/main" xmlns="" id="{0247F852-E95F-41B1-8B94-49DFEECF03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D98E9430-0C89-4EE2-9F09-077235592F9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D0AB7EF7-8E90-4710-B50A-02A7014C391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F5DE2644-C07E-463C-80D3-F9A2934A9DF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69E96041-1034-4333-9985-97F2E365254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7071EDD3-0E14-48B9-A7DD-6468EA8E59A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3B7A04D0-3214-44EA-B89C-6180FA8027C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A8CEADFB-575D-4ED8-A517-EB58A31971D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E8B1A038-539A-4717-BB76-89094512184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5D358EA1-3BE2-4A3E-92FE-329D576CAF7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6A858317-DDA0-4B3A-AD4F-E3212560103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 48">
              <a:extLst>
                <a:ext uri="{FF2B5EF4-FFF2-40B4-BE49-F238E27FC236}">
                  <a16:creationId xmlns:a16="http://schemas.microsoft.com/office/drawing/2014/main" xmlns="" id="{C50A16E0-6CD8-4C12-834B-E659FF18A4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4" name="Group 49">
                <a:extLst>
                  <a:ext uri="{FF2B5EF4-FFF2-40B4-BE49-F238E27FC236}">
                    <a16:creationId xmlns:a16="http://schemas.microsoft.com/office/drawing/2014/main" xmlns="" id="{71B12ECF-A736-4EBA-B56F-409EBF206F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ADD0E24D-8A37-4001-B8DE-B7A8C3D9B06E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AC3260AB-CE2E-4C23-A28A-B421D08DD562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45C1711E-3C97-45BB-BD3D-F12E53A8581D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733FA88C-4F6C-4B90-A1A1-719A72CBA516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81E0C47A-B00E-48F1-A676-51409B7EAFC1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83C72024-A25D-418A-AE51-5FBEF6BB61A1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8986DDB2-7C49-4DDA-9B70-2B6BC29CC840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27AC3D34-1997-44C9-B24A-00280F170076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5FF21198-102D-412F-A318-178A8A891E40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7B6E48E8-F1E5-44EA-A72C-968188342F19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08D82038-1C09-45F1-80EB-FD288AFFF264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355AE80E-427D-4575-919F-54398683CAAD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1AD09A6B-C4BF-4692-AA52-9B3F64249C7D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6D85D0A0-3FC5-4823-9C88-40E8EB7F8D7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D9373466-1482-49E9-97CD-EBB601A931C6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2610D306-9327-46AF-B21D-E853786AEDC3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600DDB24-2B03-4C37-82AA-DE8DB6EB4B6B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11C2F337-F230-4259-A9C6-74B9C3A90AEA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1F1C9EF9-F048-4A3D-8DF9-0107E9DC27A8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90A114B2-266F-4FC2-A1A1-FE375B033B10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50">
                <a:extLst>
                  <a:ext uri="{FF2B5EF4-FFF2-40B4-BE49-F238E27FC236}">
                    <a16:creationId xmlns:a16="http://schemas.microsoft.com/office/drawing/2014/main" xmlns="" id="{C6FB5278-D831-4ED5-8E78-B2AD52D1D5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F15F0256-FE2D-400F-9941-73A5B1DDD56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7F3B8BBD-950A-43BE-A866-5C414BE28F9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099E1985-5709-4082-BCC6-3FCF7934D38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E30BED05-FD42-4890-921E-641FE6F9733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51660494-D7C3-418F-94BD-2AEEFBD40BA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C937B54E-E8FC-4CD0-8637-C9BCBC29E59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0521A1C6-1CCA-4B77-B316-71D53788E80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1A547E2D-46BD-480E-9C50-A9C72D1C264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52FD46F2-4EFE-4DD6-B8E7-A4FCBC351A6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D47DACF3-C07E-4B17-9FA6-E40FDEB510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9190561C-6153-4AC3-96CD-6339F28DAEF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82">
              <a:extLst>
                <a:ext uri="{FF2B5EF4-FFF2-40B4-BE49-F238E27FC236}">
                  <a16:creationId xmlns:a16="http://schemas.microsoft.com/office/drawing/2014/main" xmlns="" id="{1822F4B9-DE03-4FB5-9B4B-FEB5E3DE6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71" name="Group 83">
                <a:extLst>
                  <a:ext uri="{FF2B5EF4-FFF2-40B4-BE49-F238E27FC236}">
                    <a16:creationId xmlns:a16="http://schemas.microsoft.com/office/drawing/2014/main" xmlns="" id="{FD57483F-4593-4F4E-ADF3-59624CD3E1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1F263B23-F48E-4D24-87ED-2A707BC96740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65A68BC1-68C4-477E-AD45-55516868627F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6367952B-438B-492B-A630-50E294C90EBD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056EB28C-B7FE-4FA1-9D5B-CEA732C07FB7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0B284169-746F-4169-843C-EB90E38A290A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AEC19BC6-2A56-4F30-AC1B-2D980BA89070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1D66A5B1-DF78-4563-A523-BC5E8A8C963A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4529C781-A225-43A3-9545-B418C146DEB5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1404BB93-D0EF-4A28-8A56-558A8D5563C5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86507CA1-F34B-4D10-A4C5-3A82BEE98104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D17F76B0-2243-4703-B2EF-58C5EC40682F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E7D5EAE0-0C2B-4C18-8BDE-B46E05EB4B2B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BED341DE-33EA-4774-A403-816FEF2DA129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BC32BD59-A7F3-4825-AF20-0E1B5BADEA7E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B048A4F2-E842-4408-A7D3-A90A11C6E4A6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FC7B6224-987E-4519-9D33-053A02CAA479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07B2A78D-98A4-458D-98E6-5D6412AB747F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455EC0AE-1DE6-4F21-9655-D7C1471C3B98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6DF1AEF2-6D1C-4A97-B743-E8FBF22E7C44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B0C4CB4A-C1B0-4618-916B-99F86B942B5B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84">
                <a:extLst>
                  <a:ext uri="{FF2B5EF4-FFF2-40B4-BE49-F238E27FC236}">
                    <a16:creationId xmlns:a16="http://schemas.microsoft.com/office/drawing/2014/main" xmlns="" id="{BEFCDB05-41CD-45CA-8E26-6E70FB441A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248A1D35-40A2-4E00-BFED-C3A07E916BD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392AD5E6-E9D2-400F-B0C9-13533C7AFC3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11594375-2728-409B-AF1B-AD7F8DACB76C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49D29CE3-C5DA-40E8-A550-D936C3B829E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550E9765-1B66-411B-8C5B-385C7FE66F9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A58B37C3-F43E-4A98-976D-61BE51A9B99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B7A9A4D8-2A3D-4CE6-B9A2-6B66302AB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EBBC22C2-57B5-47D5-8D81-1690B405599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A43D17C3-615B-4172-9A9E-695EAF0C8CE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D481BE52-39D0-42ED-90D8-032C7558C33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2EB7BFEB-5345-4DFC-A3E2-6B22988EF9B4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116">
              <a:extLst>
                <a:ext uri="{FF2B5EF4-FFF2-40B4-BE49-F238E27FC236}">
                  <a16:creationId xmlns:a16="http://schemas.microsoft.com/office/drawing/2014/main" xmlns="" id="{3FBC5356-568C-4003-898F-B56B145943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8" name="Group 117">
                <a:extLst>
                  <a:ext uri="{FF2B5EF4-FFF2-40B4-BE49-F238E27FC236}">
                    <a16:creationId xmlns:a16="http://schemas.microsoft.com/office/drawing/2014/main" xmlns="" id="{F638AF35-7914-405F-8810-290573A458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FDE6EA1B-FA23-4A41-BE6B-09DC0A19EFAA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827BE067-83C4-4D9A-8380-4868EDC1D7E0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DB823A98-58E9-4369-B5CB-20A0C3AC96C4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F6F3F253-7480-4B72-81E0-8F8E2DEC0B88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C3CA0821-B861-47C8-89F9-AF983F2F7D45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7FA1C76C-F1E6-49D3-8882-4BF4E37457AB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6FC816DA-054E-4067-A4EB-A9F59A66E785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46AE8B88-52FB-4ABC-8466-42D655871EA7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2C1C1B94-5424-48CB-886A-50A3249B2935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777AF51C-D808-4CFD-99A4-A0BEA20511EE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8BC43D24-FB86-4692-8381-1462593D027B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0069B5C8-9815-4C44-9737-75E350F7748C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E3EEE967-0212-490B-9A73-327718E2657D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F3DE896D-595C-4C7D-9758-3DBF38C69E7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3F02FE47-8352-4CEB-BF3D-DA835A101367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B8FD472A-428F-4B9E-8F39-5AA0B64858D0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108A8154-63F6-405D-8DB5-AC2858D2D886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694C6D1E-B300-4551-AD87-8EFFAFA6E406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FF543F83-5574-4EC1-94AC-B0FFA2A19309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F5A515CD-F3FE-4135-AC53-296121EC1A51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118">
                <a:extLst>
                  <a:ext uri="{FF2B5EF4-FFF2-40B4-BE49-F238E27FC236}">
                    <a16:creationId xmlns:a16="http://schemas.microsoft.com/office/drawing/2014/main" xmlns="" id="{12CA70D7-BD33-4338-A88C-F6E7A90C70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947E2276-8B5E-4778-8005-CD6B1A947BD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5113F131-0582-4453-8006-0975DA38C38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050ADFD6-B284-4FCA-B988-DDB48D03A229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F6775CCC-537E-49B3-BB0A-29BF2B223AB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0363506F-1736-4116-88CB-728A71C44E1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1B059ADA-0FFE-468A-A977-95B2716FFE1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4E7DD32E-8289-4DF0-879F-B51E5CF244A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D0EE07A4-E6D7-40D8-8018-B4EE2463A17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DCC86BEE-B538-4AB5-8A44-0971ECB4D90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0C48DDD6-1F07-496E-8516-A7E4AEA6583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D019E10D-3372-47B4-82AA-6F0F319F07B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99BA05C-B69C-4389-8C9B-E4D57451FE23}"/>
              </a:ext>
            </a:extLst>
          </p:cNvPr>
          <p:cNvSpPr/>
          <p:nvPr/>
        </p:nvSpPr>
        <p:spPr>
          <a:xfrm>
            <a:off x="217822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96BEB298-CF31-490B-A20B-AEA2159565FB}"/>
              </a:ext>
            </a:extLst>
          </p:cNvPr>
          <p:cNvGrpSpPr/>
          <p:nvPr/>
        </p:nvGrpSpPr>
        <p:grpSpPr>
          <a:xfrm>
            <a:off x="0" y="295593"/>
            <a:ext cx="11816250" cy="6261100"/>
            <a:chOff x="-9043699" y="295593"/>
            <a:chExt cx="11816250" cy="62611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9A533385-F7C9-4FB1-8EA0-7C408B59B485}"/>
                </a:ext>
              </a:extLst>
            </p:cNvPr>
            <p:cNvGrpSpPr/>
            <p:nvPr/>
          </p:nvGrpSpPr>
          <p:grpSpPr>
            <a:xfrm>
              <a:off x="-9043699" y="295593"/>
              <a:ext cx="11816250" cy="6261100"/>
              <a:chOff x="-9043699" y="295593"/>
              <a:chExt cx="11816250" cy="62611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9A2BD099-3319-4C2A-B91D-7ED0B71D3067}"/>
                  </a:ext>
                </a:extLst>
              </p:cNvPr>
              <p:cNvSpPr/>
              <p:nvPr/>
            </p:nvSpPr>
            <p:spPr>
              <a:xfrm>
                <a:off x="-9043699" y="295593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3A2567FD-5AF6-437C-9B31-43A10CFA91AE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DK Lemon Yellow Sun" panose="02000000000000000000" pitchFamily="50" charset="0"/>
                  </a:rPr>
                  <a:t>BAB </a:t>
                </a:r>
              </a:p>
              <a:p>
                <a:pPr algn="ctr"/>
                <a:r>
                  <a:rPr lang="en-ID" dirty="0">
                    <a:solidFill>
                      <a:schemeClr val="bg1"/>
                    </a:solidFill>
                    <a:latin typeface="DK Lemon Yellow Sun" panose="02000000000000000000" pitchFamily="50" charset="0"/>
                  </a:rPr>
                  <a:t>1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E8EB526-817A-4628-8EB3-D0522EDF4D38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EA0F513D-192E-4763-A6E2-661E9FAD3E53}"/>
              </a:ext>
            </a:extLst>
          </p:cNvPr>
          <p:cNvGrpSpPr/>
          <p:nvPr/>
        </p:nvGrpSpPr>
        <p:grpSpPr>
          <a:xfrm>
            <a:off x="-9350950" y="325438"/>
            <a:ext cx="11812628" cy="6261100"/>
            <a:chOff x="-9350950" y="325438"/>
            <a:chExt cx="11812628" cy="62611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6EDBA91A-3F9A-4A38-B3DD-C642C20ECA75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7B0E462E-8A9D-4065-99F9-9B55D70599FF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1ii</a:t>
              </a:r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26A729E2-E685-42D2-AE9D-4462898130D9}"/>
              </a:ext>
            </a:extLst>
          </p:cNvPr>
          <p:cNvSpPr/>
          <p:nvPr/>
        </p:nvSpPr>
        <p:spPr>
          <a:xfrm>
            <a:off x="-9694425" y="312738"/>
            <a:ext cx="11772513" cy="6261100"/>
          </a:xfrm>
          <a:custGeom>
            <a:avLst/>
            <a:gdLst>
              <a:gd name="connsiteX0" fmla="*/ 383117 w 11772513"/>
              <a:gd name="connsiteY0" fmla="*/ 0 h 6261100"/>
              <a:gd name="connsiteX1" fmla="*/ 10665883 w 11772513"/>
              <a:gd name="connsiteY1" fmla="*/ 0 h 6261100"/>
              <a:gd name="connsiteX2" fmla="*/ 11049000 w 11772513"/>
              <a:gd name="connsiteY2" fmla="*/ 383117 h 6261100"/>
              <a:gd name="connsiteX3" fmla="*/ 11049000 w 11772513"/>
              <a:gd name="connsiteY3" fmla="*/ 3245750 h 6261100"/>
              <a:gd name="connsiteX4" fmla="*/ 11579277 w 11772513"/>
              <a:gd name="connsiteY4" fmla="*/ 3245750 h 6261100"/>
              <a:gd name="connsiteX5" fmla="*/ 11772513 w 11772513"/>
              <a:gd name="connsiteY5" fmla="*/ 3438986 h 6261100"/>
              <a:gd name="connsiteX6" fmla="*/ 11772513 w 11772513"/>
              <a:gd name="connsiteY6" fmla="*/ 3719881 h 6261100"/>
              <a:gd name="connsiteX7" fmla="*/ 11579277 w 11772513"/>
              <a:gd name="connsiteY7" fmla="*/ 3913117 h 6261100"/>
              <a:gd name="connsiteX8" fmla="*/ 11049000 w 11772513"/>
              <a:gd name="connsiteY8" fmla="*/ 3913117 h 6261100"/>
              <a:gd name="connsiteX9" fmla="*/ 11049000 w 11772513"/>
              <a:gd name="connsiteY9" fmla="*/ 5877983 h 6261100"/>
              <a:gd name="connsiteX10" fmla="*/ 10665883 w 11772513"/>
              <a:gd name="connsiteY10" fmla="*/ 6261100 h 6261100"/>
              <a:gd name="connsiteX11" fmla="*/ 383117 w 11772513"/>
              <a:gd name="connsiteY11" fmla="*/ 6261100 h 6261100"/>
              <a:gd name="connsiteX12" fmla="*/ 0 w 11772513"/>
              <a:gd name="connsiteY12" fmla="*/ 5877983 h 6261100"/>
              <a:gd name="connsiteX13" fmla="*/ 0 w 11772513"/>
              <a:gd name="connsiteY13" fmla="*/ 383117 h 6261100"/>
              <a:gd name="connsiteX14" fmla="*/ 383117 w 11772513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3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3245750"/>
                </a:lnTo>
                <a:lnTo>
                  <a:pt x="11579277" y="3245750"/>
                </a:lnTo>
                <a:cubicBezTo>
                  <a:pt x="11685998" y="3245750"/>
                  <a:pt x="11772513" y="3332265"/>
                  <a:pt x="11772513" y="3438986"/>
                </a:cubicBezTo>
                <a:lnTo>
                  <a:pt x="11772513" y="3719881"/>
                </a:lnTo>
                <a:cubicBezTo>
                  <a:pt x="11772513" y="3826602"/>
                  <a:pt x="11685998" y="3913117"/>
                  <a:pt x="11579277" y="3913117"/>
                </a:cubicBezTo>
                <a:lnTo>
                  <a:pt x="11049000" y="3913117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D6A1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61D59FD-0616-4139-BA53-E304B9AD6CD5}"/>
              </a:ext>
            </a:extLst>
          </p:cNvPr>
          <p:cNvSpPr/>
          <p:nvPr/>
        </p:nvSpPr>
        <p:spPr>
          <a:xfrm>
            <a:off x="-10047826" y="314492"/>
            <a:ext cx="11773674" cy="6275384"/>
          </a:xfrm>
          <a:custGeom>
            <a:avLst/>
            <a:gdLst>
              <a:gd name="connsiteX0" fmla="*/ 360144 w 11773674"/>
              <a:gd name="connsiteY0" fmla="*/ 0 h 6275384"/>
              <a:gd name="connsiteX1" fmla="*/ 10690327 w 11773674"/>
              <a:gd name="connsiteY1" fmla="*/ 0 h 6275384"/>
              <a:gd name="connsiteX2" fmla="*/ 11050471 w 11773674"/>
              <a:gd name="connsiteY2" fmla="*/ 360144 h 6275384"/>
              <a:gd name="connsiteX3" fmla="*/ 11050471 w 11773674"/>
              <a:gd name="connsiteY3" fmla="*/ 4186739 h 6275384"/>
              <a:gd name="connsiteX4" fmla="*/ 11567444 w 11773674"/>
              <a:gd name="connsiteY4" fmla="*/ 4186739 h 6275384"/>
              <a:gd name="connsiteX5" fmla="*/ 11773674 w 11773674"/>
              <a:gd name="connsiteY5" fmla="*/ 4392969 h 6275384"/>
              <a:gd name="connsiteX6" fmla="*/ 11773674 w 11773674"/>
              <a:gd name="connsiteY6" fmla="*/ 4640911 h 6275384"/>
              <a:gd name="connsiteX7" fmla="*/ 11567444 w 11773674"/>
              <a:gd name="connsiteY7" fmla="*/ 4847141 h 6275384"/>
              <a:gd name="connsiteX8" fmla="*/ 11050471 w 11773674"/>
              <a:gd name="connsiteY8" fmla="*/ 4847141 h 6275384"/>
              <a:gd name="connsiteX9" fmla="*/ 11050471 w 11773674"/>
              <a:gd name="connsiteY9" fmla="*/ 5915240 h 6275384"/>
              <a:gd name="connsiteX10" fmla="*/ 10690327 w 11773674"/>
              <a:gd name="connsiteY10" fmla="*/ 6275384 h 6275384"/>
              <a:gd name="connsiteX11" fmla="*/ 360144 w 11773674"/>
              <a:gd name="connsiteY11" fmla="*/ 6275384 h 6275384"/>
              <a:gd name="connsiteX12" fmla="*/ 0 w 11773674"/>
              <a:gd name="connsiteY12" fmla="*/ 5915240 h 6275384"/>
              <a:gd name="connsiteX13" fmla="*/ 0 w 11773674"/>
              <a:gd name="connsiteY13" fmla="*/ 360144 h 6275384"/>
              <a:gd name="connsiteX14" fmla="*/ 360144 w 11773674"/>
              <a:gd name="connsiteY14" fmla="*/ 0 h 627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3674" h="6275384">
                <a:moveTo>
                  <a:pt x="360144" y="0"/>
                </a:moveTo>
                <a:lnTo>
                  <a:pt x="10690327" y="0"/>
                </a:lnTo>
                <a:cubicBezTo>
                  <a:pt x="10889229" y="0"/>
                  <a:pt x="11050471" y="161242"/>
                  <a:pt x="11050471" y="360144"/>
                </a:cubicBezTo>
                <a:lnTo>
                  <a:pt x="11050471" y="4186739"/>
                </a:lnTo>
                <a:lnTo>
                  <a:pt x="11567444" y="4186739"/>
                </a:lnTo>
                <a:cubicBezTo>
                  <a:pt x="11681342" y="4186739"/>
                  <a:pt x="11773674" y="4279071"/>
                  <a:pt x="11773674" y="4392969"/>
                </a:cubicBezTo>
                <a:lnTo>
                  <a:pt x="11773674" y="4640911"/>
                </a:lnTo>
                <a:cubicBezTo>
                  <a:pt x="11773674" y="4754809"/>
                  <a:pt x="11681342" y="4847141"/>
                  <a:pt x="11567444" y="4847141"/>
                </a:cubicBezTo>
                <a:lnTo>
                  <a:pt x="11050471" y="4847141"/>
                </a:lnTo>
                <a:lnTo>
                  <a:pt x="11050471" y="5915240"/>
                </a:lnTo>
                <a:cubicBezTo>
                  <a:pt x="11050471" y="6114142"/>
                  <a:pt x="10889229" y="6275384"/>
                  <a:pt x="10690327" y="6275384"/>
                </a:cubicBezTo>
                <a:lnTo>
                  <a:pt x="360144" y="6275384"/>
                </a:lnTo>
                <a:cubicBezTo>
                  <a:pt x="161242" y="6275384"/>
                  <a:pt x="0" y="6114142"/>
                  <a:pt x="0" y="5915240"/>
                </a:cubicBezTo>
                <a:lnTo>
                  <a:pt x="0" y="360144"/>
                </a:lnTo>
                <a:cubicBezTo>
                  <a:pt x="0" y="161242"/>
                  <a:pt x="161242" y="0"/>
                  <a:pt x="360144" y="0"/>
                </a:cubicBezTo>
                <a:close/>
              </a:path>
            </a:pathLst>
          </a:custGeom>
          <a:solidFill>
            <a:srgbClr val="EAB7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6E6EB6F-A3BF-4171-B39B-CE30C19ED600}"/>
              </a:ext>
            </a:extLst>
          </p:cNvPr>
          <p:cNvSpPr/>
          <p:nvPr/>
        </p:nvSpPr>
        <p:spPr>
          <a:xfrm>
            <a:off x="-10349897" y="298450"/>
            <a:ext cx="11756356" cy="6261100"/>
          </a:xfrm>
          <a:custGeom>
            <a:avLst/>
            <a:gdLst>
              <a:gd name="connsiteX0" fmla="*/ 383117 w 11756356"/>
              <a:gd name="connsiteY0" fmla="*/ 0 h 6261100"/>
              <a:gd name="connsiteX1" fmla="*/ 10665883 w 11756356"/>
              <a:gd name="connsiteY1" fmla="*/ 0 h 6261100"/>
              <a:gd name="connsiteX2" fmla="*/ 11049000 w 11756356"/>
              <a:gd name="connsiteY2" fmla="*/ 383117 h 6261100"/>
              <a:gd name="connsiteX3" fmla="*/ 11049000 w 11756356"/>
              <a:gd name="connsiteY3" fmla="*/ 5186714 h 6261100"/>
              <a:gd name="connsiteX4" fmla="*/ 11563120 w 11756356"/>
              <a:gd name="connsiteY4" fmla="*/ 5186714 h 6261100"/>
              <a:gd name="connsiteX5" fmla="*/ 11756356 w 11756356"/>
              <a:gd name="connsiteY5" fmla="*/ 5379950 h 6261100"/>
              <a:gd name="connsiteX6" fmla="*/ 11756356 w 11756356"/>
              <a:gd name="connsiteY6" fmla="*/ 5660845 h 6261100"/>
              <a:gd name="connsiteX7" fmla="*/ 11563120 w 11756356"/>
              <a:gd name="connsiteY7" fmla="*/ 5854081 h 6261100"/>
              <a:gd name="connsiteX8" fmla="*/ 11049000 w 11756356"/>
              <a:gd name="connsiteY8" fmla="*/ 5854081 h 6261100"/>
              <a:gd name="connsiteX9" fmla="*/ 11049000 w 11756356"/>
              <a:gd name="connsiteY9" fmla="*/ 5877983 h 6261100"/>
              <a:gd name="connsiteX10" fmla="*/ 10665883 w 11756356"/>
              <a:gd name="connsiteY10" fmla="*/ 6261100 h 6261100"/>
              <a:gd name="connsiteX11" fmla="*/ 383117 w 11756356"/>
              <a:gd name="connsiteY11" fmla="*/ 6261100 h 6261100"/>
              <a:gd name="connsiteX12" fmla="*/ 0 w 11756356"/>
              <a:gd name="connsiteY12" fmla="*/ 5877983 h 6261100"/>
              <a:gd name="connsiteX13" fmla="*/ 0 w 11756356"/>
              <a:gd name="connsiteY13" fmla="*/ 383117 h 6261100"/>
              <a:gd name="connsiteX14" fmla="*/ 383117 w 11756356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5186714"/>
                </a:lnTo>
                <a:lnTo>
                  <a:pt x="11563120" y="5186714"/>
                </a:lnTo>
                <a:cubicBezTo>
                  <a:pt x="11669841" y="5186714"/>
                  <a:pt x="11756356" y="5273229"/>
                  <a:pt x="11756356" y="5379950"/>
                </a:cubicBezTo>
                <a:lnTo>
                  <a:pt x="11756356" y="5660845"/>
                </a:lnTo>
                <a:cubicBezTo>
                  <a:pt x="11756356" y="5767566"/>
                  <a:pt x="11669841" y="5854081"/>
                  <a:pt x="11563120" y="5854081"/>
                </a:cubicBezTo>
                <a:lnTo>
                  <a:pt x="11049000" y="5854081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FFE7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D75D31E-35D5-4B10-98CD-2FEDA78FD918}"/>
              </a:ext>
            </a:extLst>
          </p:cNvPr>
          <p:cNvSpPr txBox="1"/>
          <p:nvPr/>
        </p:nvSpPr>
        <p:spPr>
          <a:xfrm>
            <a:off x="11084298" y="649049"/>
            <a:ext cx="92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694D2F1-B74B-4CC1-9E89-2B24DDAFA326}"/>
              </a:ext>
            </a:extLst>
          </p:cNvPr>
          <p:cNvSpPr txBox="1"/>
          <p:nvPr/>
        </p:nvSpPr>
        <p:spPr>
          <a:xfrm>
            <a:off x="1193825" y="3570437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1V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11CE749-C014-4726-BFAD-EDC4C23B93AE}"/>
              </a:ext>
            </a:extLst>
          </p:cNvPr>
          <p:cNvSpPr txBox="1"/>
          <p:nvPr/>
        </p:nvSpPr>
        <p:spPr>
          <a:xfrm>
            <a:off x="837366" y="446600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v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A22DBF4-CF44-4CB2-9F18-19A661020841}"/>
              </a:ext>
            </a:extLst>
          </p:cNvPr>
          <p:cNvSpPr txBox="1"/>
          <p:nvPr/>
        </p:nvSpPr>
        <p:spPr>
          <a:xfrm>
            <a:off x="557524" y="5494974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6A16B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rgbClr val="D6A16B"/>
                </a:solidFill>
                <a:latin typeface="DK Lemon Yellow Sun" panose="02000000000000000000" pitchFamily="50" charset="0"/>
              </a:rPr>
              <a:t>vi</a:t>
            </a:r>
            <a:endParaRPr lang="en-US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9E01B67A-DBD4-4967-88DA-A1D95C946C67}"/>
              </a:ext>
            </a:extLst>
          </p:cNvPr>
          <p:cNvSpPr txBox="1"/>
          <p:nvPr/>
        </p:nvSpPr>
        <p:spPr>
          <a:xfrm>
            <a:off x="2181677" y="630180"/>
            <a:ext cx="82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BAB 1 LINKED LIST</a:t>
            </a:r>
            <a:endParaRPr lang="en-ID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072640" y="1686560"/>
            <a:ext cx="86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2225040" y="1838960"/>
            <a:ext cx="86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377440" y="1991360"/>
            <a:ext cx="86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733F48-5960-FB6A-BC2C-D8D32C83AA0D}"/>
              </a:ext>
            </a:extLst>
          </p:cNvPr>
          <p:cNvSpPr txBox="1"/>
          <p:nvPr/>
        </p:nvSpPr>
        <p:spPr>
          <a:xfrm>
            <a:off x="2489506" y="1464648"/>
            <a:ext cx="81166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ID" sz="1900" dirty="0">
                <a:effectLst/>
                <a:ea typeface="Calibri" panose="020F0502020204030204" pitchFamily="34" charset="0"/>
              </a:rPr>
              <a:t>Linked List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adalah</a:t>
            </a:r>
            <a:r>
              <a:rPr lang="en-ID" sz="1900" dirty="0">
                <a:effectLst/>
                <a:ea typeface="Calibri" panose="020F0502020204030204" pitchFamily="34" charset="0"/>
              </a:rPr>
              <a:t> salah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satu</a:t>
            </a:r>
            <a:r>
              <a:rPr lang="en-ID" sz="1900" dirty="0">
                <a:effectLst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bentuk</a:t>
            </a:r>
            <a:r>
              <a:rPr lang="en-ID" sz="1900" dirty="0">
                <a:effectLst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struktur</a:t>
            </a:r>
            <a:r>
              <a:rPr lang="en-ID" sz="1900" dirty="0">
                <a:effectLst/>
                <a:ea typeface="Calibri" panose="020F0502020204030204" pitchFamily="34" charset="0"/>
              </a:rPr>
              <a:t> data,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berisi</a:t>
            </a:r>
            <a:r>
              <a:rPr lang="en-ID" sz="1900" dirty="0">
                <a:effectLst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kumpulan</a:t>
            </a:r>
            <a:r>
              <a:rPr lang="en-ID" sz="1900" dirty="0">
                <a:effectLst/>
                <a:ea typeface="Calibri" panose="020F0502020204030204" pitchFamily="34" charset="0"/>
              </a:rPr>
              <a:t> data (node) yang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tersusun</a:t>
            </a:r>
            <a:r>
              <a:rPr lang="en-ID" sz="1900" dirty="0">
                <a:effectLst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secara</a:t>
            </a:r>
            <a:r>
              <a:rPr lang="en-ID" sz="1900" dirty="0">
                <a:effectLst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sekuensial</a:t>
            </a:r>
            <a:r>
              <a:rPr lang="en-ID" sz="1900" dirty="0">
                <a:effectLst/>
                <a:ea typeface="Calibri" panose="020F0502020204030204" pitchFamily="34" charset="0"/>
              </a:rPr>
              <a:t>,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saling</a:t>
            </a:r>
            <a:r>
              <a:rPr lang="en-ID" sz="1900" dirty="0">
                <a:effectLst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sambung-menyambung</a:t>
            </a:r>
            <a:r>
              <a:rPr lang="en-ID" sz="1900" dirty="0">
                <a:effectLst/>
                <a:ea typeface="Calibri" panose="020F0502020204030204" pitchFamily="34" charset="0"/>
              </a:rPr>
              <a:t>,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dinamis</a:t>
            </a:r>
            <a:r>
              <a:rPr lang="en-ID" sz="1900" dirty="0">
                <a:effectLst/>
                <a:ea typeface="Calibri" panose="020F0502020204030204" pitchFamily="34" charset="0"/>
              </a:rPr>
              <a:t> dan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terbatas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Linked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list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tambahan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link (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tautan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inisialiasi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linked list,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tahu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ukuran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Linked list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umumnya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mengimplementasikan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lain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stack, queue,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ataupun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graf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linked list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Head. Pointer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selalu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bernilai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NULL</a:t>
            </a: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linked list,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penyisipan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penghapusan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Tiap-tiap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linked list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pointer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tautan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Linked list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menyusut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bertambah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kapan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Linked List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Senarai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Berantai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Linked List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saling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terhubung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ID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pointer</a:t>
            </a:r>
            <a:endParaRPr lang="en-US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sz="1900" dirty="0">
                <a:effectLst/>
                <a:ea typeface="Calibri" panose="020F0502020204030204" pitchFamily="34" charset="0"/>
              </a:rPr>
              <a:t>Masing-masing data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dalam</a:t>
            </a:r>
            <a:r>
              <a:rPr lang="en-ID" sz="1900" dirty="0">
                <a:effectLst/>
                <a:ea typeface="Calibri" panose="020F0502020204030204" pitchFamily="34" charset="0"/>
              </a:rPr>
              <a:t> Linked List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disebut</a:t>
            </a:r>
            <a:r>
              <a:rPr lang="en-ID" sz="1900" dirty="0">
                <a:effectLst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dengan</a:t>
            </a:r>
            <a:r>
              <a:rPr lang="en-ID" sz="1900" dirty="0">
                <a:effectLst/>
                <a:ea typeface="Calibri" panose="020F0502020204030204" pitchFamily="34" charset="0"/>
              </a:rPr>
              <a:t> node (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simpul</a:t>
            </a:r>
            <a:r>
              <a:rPr lang="en-ID" sz="1900" dirty="0">
                <a:effectLst/>
                <a:ea typeface="Calibri" panose="020F0502020204030204" pitchFamily="34" charset="0"/>
              </a:rPr>
              <a:t>) yang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menempati</a:t>
            </a:r>
            <a:r>
              <a:rPr lang="en-ID" sz="1900" dirty="0">
                <a:effectLst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alokasi</a:t>
            </a:r>
            <a:r>
              <a:rPr lang="en-ID" sz="1900" dirty="0">
                <a:effectLst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memori</a:t>
            </a:r>
            <a:r>
              <a:rPr lang="en-ID" sz="1900" dirty="0">
                <a:effectLst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secara</a:t>
            </a:r>
            <a:r>
              <a:rPr lang="en-ID" sz="1900" dirty="0">
                <a:effectLst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dinamis</a:t>
            </a:r>
            <a:r>
              <a:rPr lang="en-ID" sz="1900" dirty="0">
                <a:effectLst/>
                <a:ea typeface="Calibri" panose="020F0502020204030204" pitchFamily="34" charset="0"/>
              </a:rPr>
              <a:t> dan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biasanya</a:t>
            </a:r>
            <a:r>
              <a:rPr lang="en-ID" sz="1900" dirty="0">
                <a:effectLst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berupa</a:t>
            </a:r>
            <a:r>
              <a:rPr lang="en-ID" sz="1900" dirty="0">
                <a:effectLst/>
                <a:ea typeface="Calibri" panose="020F0502020204030204" pitchFamily="34" charset="0"/>
              </a:rPr>
              <a:t> struct yang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terdiri</a:t>
            </a:r>
            <a:r>
              <a:rPr lang="en-ID" sz="1900" dirty="0">
                <a:effectLst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dari</a:t>
            </a:r>
            <a:r>
              <a:rPr lang="en-ID" sz="1900" dirty="0">
                <a:effectLst/>
                <a:ea typeface="Calibri" panose="020F0502020204030204" pitchFamily="34" charset="0"/>
              </a:rPr>
              <a:t> </a:t>
            </a:r>
            <a:r>
              <a:rPr lang="en-ID" sz="1900" dirty="0" err="1">
                <a:effectLst/>
                <a:ea typeface="Calibri" panose="020F0502020204030204" pitchFamily="34" charset="0"/>
              </a:rPr>
              <a:t>beberapa</a:t>
            </a:r>
            <a:r>
              <a:rPr lang="en-ID" sz="1900" dirty="0">
                <a:effectLst/>
                <a:ea typeface="Calibri" panose="020F0502020204030204" pitchFamily="34" charset="0"/>
              </a:rPr>
              <a:t> field. </a:t>
            </a: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8212777"/>
      </p:ext>
    </p:extLst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235 0.00046 L -3.33333E-6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77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8">
            <a:extLst>
              <a:ext uri="{FF2B5EF4-FFF2-40B4-BE49-F238E27FC236}">
                <a16:creationId xmlns:a16="http://schemas.microsoft.com/office/drawing/2014/main" xmlns="" id="{54A3759A-6C84-4F76-96BB-648E533B0CCA}"/>
              </a:ext>
            </a:extLst>
          </p:cNvPr>
          <p:cNvGrpSpPr>
            <a:grpSpLocks/>
          </p:cNvGrpSpPr>
          <p:nvPr/>
        </p:nvGrpSpPr>
        <p:grpSpPr bwMode="auto">
          <a:xfrm>
            <a:off x="0" y="-462400"/>
            <a:ext cx="12352421" cy="7010400"/>
            <a:chOff x="389475" y="404047"/>
            <a:chExt cx="12173953" cy="6392365"/>
          </a:xfrm>
        </p:grpSpPr>
        <p:grpSp>
          <p:nvGrpSpPr>
            <p:cNvPr id="34" name="Group 47">
              <a:extLst>
                <a:ext uri="{FF2B5EF4-FFF2-40B4-BE49-F238E27FC236}">
                  <a16:creationId xmlns:a16="http://schemas.microsoft.com/office/drawing/2014/main" xmlns="" id="{DABA56B7-67AC-427C-9516-315A5AE95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37" name="Group 24">
                <a:extLst>
                  <a:ext uri="{FF2B5EF4-FFF2-40B4-BE49-F238E27FC236}">
                    <a16:creationId xmlns:a16="http://schemas.microsoft.com/office/drawing/2014/main" xmlns="" id="{D5245656-1E08-4A2B-8E9F-A5EC55A320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9E3490FB-A5BB-43E7-B4D2-F0532E2AA4FA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xmlns="" id="{61872475-31D3-4618-8592-F1641A52B380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xmlns="" id="{AA25348F-85C3-4E8D-9BC6-0A8AD1D6268E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F49F4D44-269D-483E-A76C-F77DC7877B80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13FC5531-7E0D-43C0-A737-1D280B84CE90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8A23503F-F34F-4307-B223-2989598E031C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38578992-529C-476B-BE64-DA23D1914BA5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04168D5C-85A4-47A8-92CD-85ABD2A63116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C36799D9-AF7B-4E01-B47A-F05D6433EF27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29D75C8F-5951-4F25-BDCD-507975112736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72EBBA9A-AAC7-488F-B74E-BCE42EE29B1A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B3EE5656-597D-4BD1-9C8B-A17838D9DEDB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5AE305F3-3038-44F1-8FB7-7D0ED94E60C8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7C6D8F17-D08C-4229-992D-6FD0EE96B5A5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287879A3-FD0F-4098-A79B-383C8AC1A240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1ED65980-9E9E-4B6C-8BE4-1D74462AB5BE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0256ECF2-6AFA-4C8A-9428-0581742C9D61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EF0C60F1-05CB-46CD-A303-9388860DC3E1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7ACA698B-67FD-4A4F-B0FB-8A76A611FB68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5B959EAF-26B1-41CE-840D-FC6084241C22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46">
                <a:extLst>
                  <a:ext uri="{FF2B5EF4-FFF2-40B4-BE49-F238E27FC236}">
                    <a16:creationId xmlns:a16="http://schemas.microsoft.com/office/drawing/2014/main" xmlns="" id="{0247F852-E95F-41B1-8B94-49DFEECF03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D98E9430-0C89-4EE2-9F09-077235592F9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D0AB7EF7-8E90-4710-B50A-02A7014C391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F5DE2644-C07E-463C-80D3-F9A2934A9DF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69E96041-1034-4333-9985-97F2E365254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7071EDD3-0E14-48B9-A7DD-6468EA8E59A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3B7A04D0-3214-44EA-B89C-6180FA8027C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A8CEADFB-575D-4ED8-A517-EB58A31971D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E8B1A038-539A-4717-BB76-89094512184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5D358EA1-3BE2-4A3E-92FE-329D576CAF7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6A858317-DDA0-4B3A-AD4F-E3212560103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Group 48">
              <a:extLst>
                <a:ext uri="{FF2B5EF4-FFF2-40B4-BE49-F238E27FC236}">
                  <a16:creationId xmlns:a16="http://schemas.microsoft.com/office/drawing/2014/main" xmlns="" id="{C50A16E0-6CD8-4C12-834B-E659FF18A4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04" name="Group 49">
                <a:extLst>
                  <a:ext uri="{FF2B5EF4-FFF2-40B4-BE49-F238E27FC236}">
                    <a16:creationId xmlns:a16="http://schemas.microsoft.com/office/drawing/2014/main" xmlns="" id="{71B12ECF-A736-4EBA-B56F-409EBF206F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xmlns="" id="{ADD0E24D-8A37-4001-B8DE-B7A8C3D9B06E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xmlns="" id="{AC3260AB-CE2E-4C23-A28A-B421D08DD562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45C1711E-3C97-45BB-BD3D-F12E53A8581D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733FA88C-4F6C-4B90-A1A1-719A72CBA516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81E0C47A-B00E-48F1-A676-51409B7EAFC1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83C72024-A25D-418A-AE51-5FBEF6BB61A1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8986DDB2-7C49-4DDA-9B70-2B6BC29CC840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27AC3D34-1997-44C9-B24A-00280F170076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5FF21198-102D-412F-A318-178A8A891E40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7B6E48E8-F1E5-44EA-A72C-968188342F19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08D82038-1C09-45F1-80EB-FD288AFFF264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355AE80E-427D-4575-919F-54398683CAAD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1AD09A6B-C4BF-4692-AA52-9B3F64249C7D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6D85D0A0-3FC5-4823-9C88-40E8EB7F8D7E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D9373466-1482-49E9-97CD-EBB601A931C6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2610D306-9327-46AF-B21D-E853786AEDC3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600DDB24-2B03-4C37-82AA-DE8DB6EB4B6B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11C2F337-F230-4259-A9C6-74B9C3A90AEA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1F1C9EF9-F048-4A3D-8DF9-0107E9DC27A8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90A114B2-266F-4FC2-A1A1-FE375B033B10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50">
                <a:extLst>
                  <a:ext uri="{FF2B5EF4-FFF2-40B4-BE49-F238E27FC236}">
                    <a16:creationId xmlns:a16="http://schemas.microsoft.com/office/drawing/2014/main" xmlns="" id="{C6FB5278-D831-4ED5-8E78-B2AD52D1D5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F15F0256-FE2D-400F-9941-73A5B1DDD56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7F3B8BBD-950A-43BE-A866-5C414BE28F9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099E1985-5709-4082-BCC6-3FCF7934D38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E30BED05-FD42-4890-921E-641FE6F9733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51660494-D7C3-418F-94BD-2AEEFBD40BA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C937B54E-E8FC-4CD0-8637-C9BCBC29E59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0521A1C6-1CCA-4B77-B316-71D53788E80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1A547E2D-46BD-480E-9C50-A9C72D1C264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52FD46F2-4EFE-4DD6-B8E7-A4FCBC351A6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D47DACF3-C07E-4B17-9FA6-E40FDEB510C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9190561C-6153-4AC3-96CD-6339F28DAEF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82">
              <a:extLst>
                <a:ext uri="{FF2B5EF4-FFF2-40B4-BE49-F238E27FC236}">
                  <a16:creationId xmlns:a16="http://schemas.microsoft.com/office/drawing/2014/main" xmlns="" id="{1822F4B9-DE03-4FB5-9B4B-FEB5E3DE6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71" name="Group 83">
                <a:extLst>
                  <a:ext uri="{FF2B5EF4-FFF2-40B4-BE49-F238E27FC236}">
                    <a16:creationId xmlns:a16="http://schemas.microsoft.com/office/drawing/2014/main" xmlns="" id="{FD57483F-4593-4F4E-ADF3-59624CD3E1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1F263B23-F48E-4D24-87ED-2A707BC96740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65A68BC1-68C4-477E-AD45-55516868627F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6367952B-438B-492B-A630-50E294C90EBD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056EB28C-B7FE-4FA1-9D5B-CEA732C07FB7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0B284169-746F-4169-843C-EB90E38A290A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AEC19BC6-2A56-4F30-AC1B-2D980BA89070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1D66A5B1-DF78-4563-A523-BC5E8A8C963A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4529C781-A225-43A3-9545-B418C146DEB5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1404BB93-D0EF-4A28-8A56-558A8D5563C5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86507CA1-F34B-4D10-A4C5-3A82BEE98104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D17F76B0-2243-4703-B2EF-58C5EC40682F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E7D5EAE0-0C2B-4C18-8BDE-B46E05EB4B2B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BED341DE-33EA-4774-A403-816FEF2DA129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BC32BD59-A7F3-4825-AF20-0E1B5BADEA7E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B048A4F2-E842-4408-A7D3-A90A11C6E4A6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FC7B6224-987E-4519-9D33-053A02CAA479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07B2A78D-98A4-458D-98E6-5D6412AB747F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455EC0AE-1DE6-4F21-9655-D7C1471C3B98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6DF1AEF2-6D1C-4A97-B743-E8FBF22E7C44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B0C4CB4A-C1B0-4618-916B-99F86B942B5B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84">
                <a:extLst>
                  <a:ext uri="{FF2B5EF4-FFF2-40B4-BE49-F238E27FC236}">
                    <a16:creationId xmlns:a16="http://schemas.microsoft.com/office/drawing/2014/main" xmlns="" id="{BEFCDB05-41CD-45CA-8E26-6E70FB441A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248A1D35-40A2-4E00-BFED-C3A07E916BD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392AD5E6-E9D2-400F-B0C9-13533C7AFC3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11594375-2728-409B-AF1B-AD7F8DACB76C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49D29CE3-C5DA-40E8-A550-D936C3B829E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550E9765-1B66-411B-8C5B-385C7FE66F9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A58B37C3-F43E-4A98-976D-61BE51A9B99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B7A9A4D8-2A3D-4CE6-B9A2-6B66302AB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EBBC22C2-57B5-47D5-8D81-1690B405599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A43D17C3-615B-4172-9A9E-695EAF0C8CE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D481BE52-39D0-42ED-90D8-032C7558C33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2EB7BFEB-5345-4DFC-A3E2-6B22988EF9B4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116">
              <a:extLst>
                <a:ext uri="{FF2B5EF4-FFF2-40B4-BE49-F238E27FC236}">
                  <a16:creationId xmlns:a16="http://schemas.microsoft.com/office/drawing/2014/main" xmlns="" id="{3FBC5356-568C-4003-898F-B56B145943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38" name="Group 117">
                <a:extLst>
                  <a:ext uri="{FF2B5EF4-FFF2-40B4-BE49-F238E27FC236}">
                    <a16:creationId xmlns:a16="http://schemas.microsoft.com/office/drawing/2014/main" xmlns="" id="{F638AF35-7914-405F-8810-290573A458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FDE6EA1B-FA23-4A41-BE6B-09DC0A19EFAA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827BE067-83C4-4D9A-8380-4868EDC1D7E0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DB823A98-58E9-4369-B5CB-20A0C3AC96C4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F6F3F253-7480-4B72-81E0-8F8E2DEC0B88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C3CA0821-B861-47C8-89F9-AF983F2F7D45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7FA1C76C-F1E6-49D3-8882-4BF4E37457AB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6FC816DA-054E-4067-A4EB-A9F59A66E785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46AE8B88-52FB-4ABC-8466-42D655871EA7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2C1C1B94-5424-48CB-886A-50A3249B2935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777AF51C-D808-4CFD-99A4-A0BEA20511EE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8BC43D24-FB86-4692-8381-1462593D027B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0069B5C8-9815-4C44-9737-75E350F7748C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E3EEE967-0212-490B-9A73-327718E2657D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F3DE896D-595C-4C7D-9758-3DBF38C69E7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3F02FE47-8352-4CEB-BF3D-DA835A101367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B8FD472A-428F-4B9E-8F39-5AA0B64858D0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108A8154-63F6-405D-8DB5-AC2858D2D886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694C6D1E-B300-4551-AD87-8EFFAFA6E406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FF543F83-5574-4EC1-94AC-B0FFA2A19309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F5A515CD-F3FE-4135-AC53-296121EC1A51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118">
                <a:extLst>
                  <a:ext uri="{FF2B5EF4-FFF2-40B4-BE49-F238E27FC236}">
                    <a16:creationId xmlns:a16="http://schemas.microsoft.com/office/drawing/2014/main" xmlns="" id="{12CA70D7-BD33-4338-A88C-F6E7A90C70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947E2276-8B5E-4778-8005-CD6B1A947BD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5113F131-0582-4453-8006-0975DA38C38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xmlns="" id="{050ADFD6-B284-4FCA-B988-DDB48D03A229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xmlns="" id="{F6775CCC-537E-49B3-BB0A-29BF2B223AB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0363506F-1736-4116-88CB-728A71C44E1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xmlns="" id="{1B059ADA-0FFE-468A-A977-95B2716FFE1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xmlns="" id="{4E7DD32E-8289-4DF0-879F-B51E5CF244A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xmlns="" id="{D0EE07A4-E6D7-40D8-8018-B4EE2463A17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xmlns="" id="{DCC86BEE-B538-4AB5-8A44-0971ECB4D90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xmlns="" id="{0C48DDD6-1F07-496E-8516-A7E4AEA6583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xmlns="" id="{D019E10D-3372-47B4-82AA-6F0F319F07B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99BA05C-B69C-4389-8C9B-E4D57451FE23}"/>
              </a:ext>
            </a:extLst>
          </p:cNvPr>
          <p:cNvSpPr/>
          <p:nvPr/>
        </p:nvSpPr>
        <p:spPr>
          <a:xfrm>
            <a:off x="217822" y="54656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96BEB298-CF31-490B-A20B-AEA2159565FB}"/>
              </a:ext>
            </a:extLst>
          </p:cNvPr>
          <p:cNvGrpSpPr/>
          <p:nvPr/>
        </p:nvGrpSpPr>
        <p:grpSpPr>
          <a:xfrm>
            <a:off x="0" y="34336"/>
            <a:ext cx="11816250" cy="6261100"/>
            <a:chOff x="-9043699" y="295593"/>
            <a:chExt cx="11816250" cy="62611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9A533385-F7C9-4FB1-8EA0-7C408B59B485}"/>
                </a:ext>
              </a:extLst>
            </p:cNvPr>
            <p:cNvGrpSpPr/>
            <p:nvPr/>
          </p:nvGrpSpPr>
          <p:grpSpPr>
            <a:xfrm>
              <a:off x="-9043699" y="295593"/>
              <a:ext cx="11816250" cy="6261100"/>
              <a:chOff x="-9043699" y="295593"/>
              <a:chExt cx="11816250" cy="62611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9A2BD099-3319-4C2A-B91D-7ED0B71D3067}"/>
                  </a:ext>
                </a:extLst>
              </p:cNvPr>
              <p:cNvSpPr/>
              <p:nvPr/>
            </p:nvSpPr>
            <p:spPr>
              <a:xfrm>
                <a:off x="-9043699" y="295593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3A2567FD-5AF6-437C-9B31-43A10CFA91AE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DK Lemon Yellow Sun" panose="02000000000000000000" pitchFamily="50" charset="0"/>
                  </a:rPr>
                  <a:t> </a:t>
                </a:r>
                <a:endParaRPr lang="en-US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E8EB526-817A-4628-8EB3-D0522EDF4D38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 </a:t>
              </a:r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EA0F513D-192E-4763-A6E2-661E9FAD3E53}"/>
              </a:ext>
            </a:extLst>
          </p:cNvPr>
          <p:cNvGrpSpPr/>
          <p:nvPr/>
        </p:nvGrpSpPr>
        <p:grpSpPr>
          <a:xfrm>
            <a:off x="-9350950" y="64181"/>
            <a:ext cx="11812628" cy="6261100"/>
            <a:chOff x="-9350950" y="325438"/>
            <a:chExt cx="11812628" cy="62611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6EDBA91A-3F9A-4A38-B3DD-C642C20ECA75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7B0E462E-8A9D-4065-99F9-9B55D70599FF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1ii</a:t>
              </a:r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26A729E2-E685-42D2-AE9D-4462898130D9}"/>
              </a:ext>
            </a:extLst>
          </p:cNvPr>
          <p:cNvSpPr/>
          <p:nvPr/>
        </p:nvSpPr>
        <p:spPr>
          <a:xfrm>
            <a:off x="-9694425" y="51481"/>
            <a:ext cx="11772513" cy="6261100"/>
          </a:xfrm>
          <a:custGeom>
            <a:avLst/>
            <a:gdLst>
              <a:gd name="connsiteX0" fmla="*/ 383117 w 11772513"/>
              <a:gd name="connsiteY0" fmla="*/ 0 h 6261100"/>
              <a:gd name="connsiteX1" fmla="*/ 10665883 w 11772513"/>
              <a:gd name="connsiteY1" fmla="*/ 0 h 6261100"/>
              <a:gd name="connsiteX2" fmla="*/ 11049000 w 11772513"/>
              <a:gd name="connsiteY2" fmla="*/ 383117 h 6261100"/>
              <a:gd name="connsiteX3" fmla="*/ 11049000 w 11772513"/>
              <a:gd name="connsiteY3" fmla="*/ 3245750 h 6261100"/>
              <a:gd name="connsiteX4" fmla="*/ 11579277 w 11772513"/>
              <a:gd name="connsiteY4" fmla="*/ 3245750 h 6261100"/>
              <a:gd name="connsiteX5" fmla="*/ 11772513 w 11772513"/>
              <a:gd name="connsiteY5" fmla="*/ 3438986 h 6261100"/>
              <a:gd name="connsiteX6" fmla="*/ 11772513 w 11772513"/>
              <a:gd name="connsiteY6" fmla="*/ 3719881 h 6261100"/>
              <a:gd name="connsiteX7" fmla="*/ 11579277 w 11772513"/>
              <a:gd name="connsiteY7" fmla="*/ 3913117 h 6261100"/>
              <a:gd name="connsiteX8" fmla="*/ 11049000 w 11772513"/>
              <a:gd name="connsiteY8" fmla="*/ 3913117 h 6261100"/>
              <a:gd name="connsiteX9" fmla="*/ 11049000 w 11772513"/>
              <a:gd name="connsiteY9" fmla="*/ 5877983 h 6261100"/>
              <a:gd name="connsiteX10" fmla="*/ 10665883 w 11772513"/>
              <a:gd name="connsiteY10" fmla="*/ 6261100 h 6261100"/>
              <a:gd name="connsiteX11" fmla="*/ 383117 w 11772513"/>
              <a:gd name="connsiteY11" fmla="*/ 6261100 h 6261100"/>
              <a:gd name="connsiteX12" fmla="*/ 0 w 11772513"/>
              <a:gd name="connsiteY12" fmla="*/ 5877983 h 6261100"/>
              <a:gd name="connsiteX13" fmla="*/ 0 w 11772513"/>
              <a:gd name="connsiteY13" fmla="*/ 383117 h 6261100"/>
              <a:gd name="connsiteX14" fmla="*/ 383117 w 11772513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2513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3245750"/>
                </a:lnTo>
                <a:lnTo>
                  <a:pt x="11579277" y="3245750"/>
                </a:lnTo>
                <a:cubicBezTo>
                  <a:pt x="11685998" y="3245750"/>
                  <a:pt x="11772513" y="3332265"/>
                  <a:pt x="11772513" y="3438986"/>
                </a:cubicBezTo>
                <a:lnTo>
                  <a:pt x="11772513" y="3719881"/>
                </a:lnTo>
                <a:cubicBezTo>
                  <a:pt x="11772513" y="3826602"/>
                  <a:pt x="11685998" y="3913117"/>
                  <a:pt x="11579277" y="3913117"/>
                </a:cubicBezTo>
                <a:lnTo>
                  <a:pt x="11049000" y="3913117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D6A16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61D59FD-0616-4139-BA53-E304B9AD6CD5}"/>
              </a:ext>
            </a:extLst>
          </p:cNvPr>
          <p:cNvSpPr/>
          <p:nvPr/>
        </p:nvSpPr>
        <p:spPr>
          <a:xfrm>
            <a:off x="-10047826" y="53235"/>
            <a:ext cx="11773674" cy="6275384"/>
          </a:xfrm>
          <a:custGeom>
            <a:avLst/>
            <a:gdLst>
              <a:gd name="connsiteX0" fmla="*/ 360144 w 11773674"/>
              <a:gd name="connsiteY0" fmla="*/ 0 h 6275384"/>
              <a:gd name="connsiteX1" fmla="*/ 10690327 w 11773674"/>
              <a:gd name="connsiteY1" fmla="*/ 0 h 6275384"/>
              <a:gd name="connsiteX2" fmla="*/ 11050471 w 11773674"/>
              <a:gd name="connsiteY2" fmla="*/ 360144 h 6275384"/>
              <a:gd name="connsiteX3" fmla="*/ 11050471 w 11773674"/>
              <a:gd name="connsiteY3" fmla="*/ 4186739 h 6275384"/>
              <a:gd name="connsiteX4" fmla="*/ 11567444 w 11773674"/>
              <a:gd name="connsiteY4" fmla="*/ 4186739 h 6275384"/>
              <a:gd name="connsiteX5" fmla="*/ 11773674 w 11773674"/>
              <a:gd name="connsiteY5" fmla="*/ 4392969 h 6275384"/>
              <a:gd name="connsiteX6" fmla="*/ 11773674 w 11773674"/>
              <a:gd name="connsiteY6" fmla="*/ 4640911 h 6275384"/>
              <a:gd name="connsiteX7" fmla="*/ 11567444 w 11773674"/>
              <a:gd name="connsiteY7" fmla="*/ 4847141 h 6275384"/>
              <a:gd name="connsiteX8" fmla="*/ 11050471 w 11773674"/>
              <a:gd name="connsiteY8" fmla="*/ 4847141 h 6275384"/>
              <a:gd name="connsiteX9" fmla="*/ 11050471 w 11773674"/>
              <a:gd name="connsiteY9" fmla="*/ 5915240 h 6275384"/>
              <a:gd name="connsiteX10" fmla="*/ 10690327 w 11773674"/>
              <a:gd name="connsiteY10" fmla="*/ 6275384 h 6275384"/>
              <a:gd name="connsiteX11" fmla="*/ 360144 w 11773674"/>
              <a:gd name="connsiteY11" fmla="*/ 6275384 h 6275384"/>
              <a:gd name="connsiteX12" fmla="*/ 0 w 11773674"/>
              <a:gd name="connsiteY12" fmla="*/ 5915240 h 6275384"/>
              <a:gd name="connsiteX13" fmla="*/ 0 w 11773674"/>
              <a:gd name="connsiteY13" fmla="*/ 360144 h 6275384"/>
              <a:gd name="connsiteX14" fmla="*/ 360144 w 11773674"/>
              <a:gd name="connsiteY14" fmla="*/ 0 h 627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3674" h="6275384">
                <a:moveTo>
                  <a:pt x="360144" y="0"/>
                </a:moveTo>
                <a:lnTo>
                  <a:pt x="10690327" y="0"/>
                </a:lnTo>
                <a:cubicBezTo>
                  <a:pt x="10889229" y="0"/>
                  <a:pt x="11050471" y="161242"/>
                  <a:pt x="11050471" y="360144"/>
                </a:cubicBezTo>
                <a:lnTo>
                  <a:pt x="11050471" y="4186739"/>
                </a:lnTo>
                <a:lnTo>
                  <a:pt x="11567444" y="4186739"/>
                </a:lnTo>
                <a:cubicBezTo>
                  <a:pt x="11681342" y="4186739"/>
                  <a:pt x="11773674" y="4279071"/>
                  <a:pt x="11773674" y="4392969"/>
                </a:cubicBezTo>
                <a:lnTo>
                  <a:pt x="11773674" y="4640911"/>
                </a:lnTo>
                <a:cubicBezTo>
                  <a:pt x="11773674" y="4754809"/>
                  <a:pt x="11681342" y="4847141"/>
                  <a:pt x="11567444" y="4847141"/>
                </a:cubicBezTo>
                <a:lnTo>
                  <a:pt x="11050471" y="4847141"/>
                </a:lnTo>
                <a:lnTo>
                  <a:pt x="11050471" y="5915240"/>
                </a:lnTo>
                <a:cubicBezTo>
                  <a:pt x="11050471" y="6114142"/>
                  <a:pt x="10889229" y="6275384"/>
                  <a:pt x="10690327" y="6275384"/>
                </a:cubicBezTo>
                <a:lnTo>
                  <a:pt x="360144" y="6275384"/>
                </a:lnTo>
                <a:cubicBezTo>
                  <a:pt x="161242" y="6275384"/>
                  <a:pt x="0" y="6114142"/>
                  <a:pt x="0" y="5915240"/>
                </a:cubicBezTo>
                <a:lnTo>
                  <a:pt x="0" y="360144"/>
                </a:lnTo>
                <a:cubicBezTo>
                  <a:pt x="0" y="161242"/>
                  <a:pt x="161242" y="0"/>
                  <a:pt x="360144" y="0"/>
                </a:cubicBezTo>
                <a:close/>
              </a:path>
            </a:pathLst>
          </a:custGeom>
          <a:solidFill>
            <a:srgbClr val="EAB7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6E6EB6F-A3BF-4171-B39B-CE30C19ED600}"/>
              </a:ext>
            </a:extLst>
          </p:cNvPr>
          <p:cNvSpPr/>
          <p:nvPr/>
        </p:nvSpPr>
        <p:spPr>
          <a:xfrm>
            <a:off x="-10349897" y="37193"/>
            <a:ext cx="11756356" cy="6261100"/>
          </a:xfrm>
          <a:custGeom>
            <a:avLst/>
            <a:gdLst>
              <a:gd name="connsiteX0" fmla="*/ 383117 w 11756356"/>
              <a:gd name="connsiteY0" fmla="*/ 0 h 6261100"/>
              <a:gd name="connsiteX1" fmla="*/ 10665883 w 11756356"/>
              <a:gd name="connsiteY1" fmla="*/ 0 h 6261100"/>
              <a:gd name="connsiteX2" fmla="*/ 11049000 w 11756356"/>
              <a:gd name="connsiteY2" fmla="*/ 383117 h 6261100"/>
              <a:gd name="connsiteX3" fmla="*/ 11049000 w 11756356"/>
              <a:gd name="connsiteY3" fmla="*/ 5186714 h 6261100"/>
              <a:gd name="connsiteX4" fmla="*/ 11563120 w 11756356"/>
              <a:gd name="connsiteY4" fmla="*/ 5186714 h 6261100"/>
              <a:gd name="connsiteX5" fmla="*/ 11756356 w 11756356"/>
              <a:gd name="connsiteY5" fmla="*/ 5379950 h 6261100"/>
              <a:gd name="connsiteX6" fmla="*/ 11756356 w 11756356"/>
              <a:gd name="connsiteY6" fmla="*/ 5660845 h 6261100"/>
              <a:gd name="connsiteX7" fmla="*/ 11563120 w 11756356"/>
              <a:gd name="connsiteY7" fmla="*/ 5854081 h 6261100"/>
              <a:gd name="connsiteX8" fmla="*/ 11049000 w 11756356"/>
              <a:gd name="connsiteY8" fmla="*/ 5854081 h 6261100"/>
              <a:gd name="connsiteX9" fmla="*/ 11049000 w 11756356"/>
              <a:gd name="connsiteY9" fmla="*/ 5877983 h 6261100"/>
              <a:gd name="connsiteX10" fmla="*/ 10665883 w 11756356"/>
              <a:gd name="connsiteY10" fmla="*/ 6261100 h 6261100"/>
              <a:gd name="connsiteX11" fmla="*/ 383117 w 11756356"/>
              <a:gd name="connsiteY11" fmla="*/ 6261100 h 6261100"/>
              <a:gd name="connsiteX12" fmla="*/ 0 w 11756356"/>
              <a:gd name="connsiteY12" fmla="*/ 5877983 h 6261100"/>
              <a:gd name="connsiteX13" fmla="*/ 0 w 11756356"/>
              <a:gd name="connsiteY13" fmla="*/ 383117 h 6261100"/>
              <a:gd name="connsiteX14" fmla="*/ 383117 w 11756356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5186714"/>
                </a:lnTo>
                <a:lnTo>
                  <a:pt x="11563120" y="5186714"/>
                </a:lnTo>
                <a:cubicBezTo>
                  <a:pt x="11669841" y="5186714"/>
                  <a:pt x="11756356" y="5273229"/>
                  <a:pt x="11756356" y="5379950"/>
                </a:cubicBezTo>
                <a:lnTo>
                  <a:pt x="11756356" y="5660845"/>
                </a:lnTo>
                <a:cubicBezTo>
                  <a:pt x="11756356" y="5767566"/>
                  <a:pt x="11669841" y="5854081"/>
                  <a:pt x="11563120" y="5854081"/>
                </a:cubicBezTo>
                <a:lnTo>
                  <a:pt x="11049000" y="5854081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FFE7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D75D31E-35D5-4B10-98CD-2FEDA78FD918}"/>
              </a:ext>
            </a:extLst>
          </p:cNvPr>
          <p:cNvSpPr txBox="1"/>
          <p:nvPr/>
        </p:nvSpPr>
        <p:spPr>
          <a:xfrm>
            <a:off x="11084298" y="387792"/>
            <a:ext cx="92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694D2F1-B74B-4CC1-9E89-2B24DDAFA326}"/>
              </a:ext>
            </a:extLst>
          </p:cNvPr>
          <p:cNvSpPr txBox="1"/>
          <p:nvPr/>
        </p:nvSpPr>
        <p:spPr>
          <a:xfrm>
            <a:off x="1193825" y="3309180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1V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11CE749-C014-4726-BFAD-EDC4C23B93AE}"/>
              </a:ext>
            </a:extLst>
          </p:cNvPr>
          <p:cNvSpPr txBox="1"/>
          <p:nvPr/>
        </p:nvSpPr>
        <p:spPr>
          <a:xfrm>
            <a:off x="837366" y="4204752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v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A22DBF4-CF44-4CB2-9F18-19A661020841}"/>
              </a:ext>
            </a:extLst>
          </p:cNvPr>
          <p:cNvSpPr txBox="1"/>
          <p:nvPr/>
        </p:nvSpPr>
        <p:spPr>
          <a:xfrm>
            <a:off x="557524" y="5233717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6A16B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rgbClr val="D6A16B"/>
                </a:solidFill>
                <a:latin typeface="DK Lemon Yellow Sun" panose="02000000000000000000" pitchFamily="50" charset="0"/>
              </a:rPr>
              <a:t>vi</a:t>
            </a:r>
            <a:endParaRPr lang="en-US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9E01B67A-DBD4-4967-88DA-A1D95C946C67}"/>
              </a:ext>
            </a:extLst>
          </p:cNvPr>
          <p:cNvSpPr txBox="1"/>
          <p:nvPr/>
        </p:nvSpPr>
        <p:spPr>
          <a:xfrm>
            <a:off x="2181677" y="142786"/>
            <a:ext cx="82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cs typeface="Times New Roman" pitchFamily="18" charset="0"/>
              </a:rPr>
              <a:t>JENIS</a:t>
            </a:r>
            <a:r>
              <a:rPr lang="en-US" sz="3600" b="1" dirty="0"/>
              <a:t> LINKED LIST</a:t>
            </a:r>
            <a:endParaRPr lang="en-ID" sz="36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2072640" y="1425303"/>
            <a:ext cx="86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2225040" y="1577703"/>
            <a:ext cx="86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377440" y="1730103"/>
            <a:ext cx="86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C733F48-5960-FB6A-BC2C-D8D32C83AA0D}"/>
              </a:ext>
            </a:extLst>
          </p:cNvPr>
          <p:cNvSpPr txBox="1"/>
          <p:nvPr/>
        </p:nvSpPr>
        <p:spPr>
          <a:xfrm>
            <a:off x="2489506" y="845920"/>
            <a:ext cx="811663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D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Singly linked list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Singly linked list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linked list unidirectional. Jadi,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melintasinya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arah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ekor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79D20F-FA08-85BE-3E7A-477551C80913}"/>
              </a:ext>
            </a:extLst>
          </p:cNvPr>
          <p:cNvSpPr txBox="1"/>
          <p:nvPr/>
        </p:nvSpPr>
        <p:spPr>
          <a:xfrm>
            <a:off x="2448237" y="1813285"/>
            <a:ext cx="7980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Doubly linked list</a:t>
            </a:r>
          </a:p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Doubly linked list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linked list bidirectional. Jadi,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melintasinya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singly linked list,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simpul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doubly linked list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pointer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tambahan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previous pointer. Pointer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menunjuk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simpul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sebelumnya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E9EC97-E144-C62B-94D2-D6C1E92BB0AB}"/>
              </a:ext>
            </a:extLst>
          </p:cNvPr>
          <p:cNvSpPr txBox="1"/>
          <p:nvPr/>
        </p:nvSpPr>
        <p:spPr>
          <a:xfrm>
            <a:off x="2401018" y="3012666"/>
            <a:ext cx="81166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Circular linked list</a:t>
            </a:r>
          </a:p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Circular linked list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linked list unidirectional. Kita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melintasinya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Tetapi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jenis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linked list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simpul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terakhir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menunjuk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simpul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kepala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Jadi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melintas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berhati-hati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berhenti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mengunjungi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kembali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simpul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kepala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EE0AD3-F5F6-1C8A-A5A7-FBB8D7D5011A}"/>
              </a:ext>
            </a:extLst>
          </p:cNvPr>
          <p:cNvSpPr txBox="1"/>
          <p:nvPr/>
        </p:nvSpPr>
        <p:spPr>
          <a:xfrm>
            <a:off x="2371060" y="4392588"/>
            <a:ext cx="77066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D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Circular doubly linked list</a:t>
            </a:r>
          </a:p>
          <a:p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Circular doubly linked list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gabungan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Doubly linked list dan Circular linked list.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Doubly linked list, linked list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pointer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tambahan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previous pointer,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mirip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Circular linked list,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simpul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terakhirnya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menunjuk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simpul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kepala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Jenis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linked list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bidirectional. Jadi,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melintasinya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9563063"/>
      </p:ext>
    </p:extLst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B91A31C-ABFF-04FE-9F7E-F22F7FC7A542}"/>
              </a:ext>
            </a:extLst>
          </p:cNvPr>
          <p:cNvGrpSpPr/>
          <p:nvPr/>
        </p:nvGrpSpPr>
        <p:grpSpPr>
          <a:xfrm>
            <a:off x="-10349897" y="-201143"/>
            <a:ext cx="22702318" cy="7010400"/>
            <a:chOff x="-10349897" y="-201143"/>
            <a:chExt cx="22702318" cy="7010400"/>
          </a:xfrm>
        </p:grpSpPr>
        <p:grpSp>
          <p:nvGrpSpPr>
            <p:cNvPr id="33" name="Group 28">
              <a:extLst>
                <a:ext uri="{FF2B5EF4-FFF2-40B4-BE49-F238E27FC236}">
                  <a16:creationId xmlns:a16="http://schemas.microsoft.com/office/drawing/2014/main" xmlns="" id="{54A3759A-6C84-4F76-96BB-648E533B0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201143"/>
              <a:ext cx="12352421" cy="7010400"/>
              <a:chOff x="389475" y="404047"/>
              <a:chExt cx="12173953" cy="6392365"/>
            </a:xfrm>
          </p:grpSpPr>
          <p:grpSp>
            <p:nvGrpSpPr>
              <p:cNvPr id="34" name="Group 47">
                <a:extLst>
                  <a:ext uri="{FF2B5EF4-FFF2-40B4-BE49-F238E27FC236}">
                    <a16:creationId xmlns:a16="http://schemas.microsoft.com/office/drawing/2014/main" xmlns="" id="{DABA56B7-67AC-427C-9516-315A5AE952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0152" y="409573"/>
                <a:ext cx="6254231" cy="3321180"/>
                <a:chOff x="198" y="0"/>
                <a:chExt cx="12193451" cy="6858000"/>
              </a:xfrm>
            </p:grpSpPr>
            <p:grpSp>
              <p:nvGrpSpPr>
                <p:cNvPr id="137" name="Group 24">
                  <a:extLst>
                    <a:ext uri="{FF2B5EF4-FFF2-40B4-BE49-F238E27FC236}">
                      <a16:creationId xmlns:a16="http://schemas.microsoft.com/office/drawing/2014/main" xmlns="" id="{D5245656-1E08-4A2B-8E9F-A5EC55A320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0550" y="0"/>
                  <a:ext cx="10953750" cy="6858000"/>
                  <a:chOff x="590550" y="0"/>
                  <a:chExt cx="10953750" cy="6858000"/>
                </a:xfrm>
              </p:grpSpPr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xmlns="" id="{9E3490FB-A5BB-43E7-B4D2-F0532E2AA4FA}"/>
                      </a:ext>
                    </a:extLst>
                  </p:cNvPr>
                  <p:cNvCxnSpPr/>
                  <p:nvPr/>
                </p:nvCxnSpPr>
                <p:spPr>
                  <a:xfrm>
                    <a:off x="589923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xmlns="" id="{61872475-31D3-4618-8592-F1641A52B380}"/>
                      </a:ext>
                    </a:extLst>
                  </p:cNvPr>
                  <p:cNvCxnSpPr/>
                  <p:nvPr/>
                </p:nvCxnSpPr>
                <p:spPr>
                  <a:xfrm>
                    <a:off x="1162305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xmlns="" id="{AA25348F-85C3-4E8D-9BC6-0A8AD1D6268E}"/>
                      </a:ext>
                    </a:extLst>
                  </p:cNvPr>
                  <p:cNvCxnSpPr/>
                  <p:nvPr/>
                </p:nvCxnSpPr>
                <p:spPr>
                  <a:xfrm>
                    <a:off x="1752031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xmlns="" id="{F49F4D44-269D-483E-A76C-F77DC7877B80}"/>
                      </a:ext>
                    </a:extLst>
                  </p:cNvPr>
                  <p:cNvCxnSpPr/>
                  <p:nvPr/>
                </p:nvCxnSpPr>
                <p:spPr>
                  <a:xfrm>
                    <a:off x="2324411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xmlns="" id="{13FC5531-7E0D-43C0-A737-1D280B84CE90}"/>
                      </a:ext>
                    </a:extLst>
                  </p:cNvPr>
                  <p:cNvCxnSpPr/>
                  <p:nvPr/>
                </p:nvCxnSpPr>
                <p:spPr>
                  <a:xfrm>
                    <a:off x="2896793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xmlns="" id="{8A23503F-F34F-4307-B223-2989598E031C}"/>
                      </a:ext>
                    </a:extLst>
                  </p:cNvPr>
                  <p:cNvCxnSpPr/>
                  <p:nvPr/>
                </p:nvCxnSpPr>
                <p:spPr>
                  <a:xfrm>
                    <a:off x="3465705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xmlns="" id="{38578992-529C-476B-BE64-DA23D1914BA5}"/>
                      </a:ext>
                    </a:extLst>
                  </p:cNvPr>
                  <p:cNvCxnSpPr/>
                  <p:nvPr/>
                </p:nvCxnSpPr>
                <p:spPr>
                  <a:xfrm>
                    <a:off x="4058899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xmlns="" id="{04168D5C-85A4-47A8-92CD-85ABD2A63116}"/>
                      </a:ext>
                    </a:extLst>
                  </p:cNvPr>
                  <p:cNvCxnSpPr/>
                  <p:nvPr/>
                </p:nvCxnSpPr>
                <p:spPr>
                  <a:xfrm>
                    <a:off x="4627811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xmlns="" id="{C36799D9-AF7B-4E01-B47A-F05D6433EF27}"/>
                      </a:ext>
                    </a:extLst>
                  </p:cNvPr>
                  <p:cNvCxnSpPr/>
                  <p:nvPr/>
                </p:nvCxnSpPr>
                <p:spPr>
                  <a:xfrm>
                    <a:off x="5182847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xmlns="" id="{29D75C8F-5951-4F25-BDCD-507975112736}"/>
                      </a:ext>
                    </a:extLst>
                  </p:cNvPr>
                  <p:cNvCxnSpPr/>
                  <p:nvPr/>
                </p:nvCxnSpPr>
                <p:spPr>
                  <a:xfrm>
                    <a:off x="5751759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xmlns="" id="{72EBBA9A-AAC7-488F-B74E-BCE42EE29B1A}"/>
                      </a:ext>
                    </a:extLst>
                  </p:cNvPr>
                  <p:cNvCxnSpPr/>
                  <p:nvPr/>
                </p:nvCxnSpPr>
                <p:spPr>
                  <a:xfrm>
                    <a:off x="6344955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xmlns="" id="{B3EE5656-597D-4BD1-9C8B-A17838D9DEDB}"/>
                      </a:ext>
                    </a:extLst>
                  </p:cNvPr>
                  <p:cNvCxnSpPr/>
                  <p:nvPr/>
                </p:nvCxnSpPr>
                <p:spPr>
                  <a:xfrm>
                    <a:off x="6913867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xmlns="" id="{5AE305F3-3038-44F1-8FB7-7D0ED94E60C8}"/>
                      </a:ext>
                    </a:extLst>
                  </p:cNvPr>
                  <p:cNvCxnSpPr/>
                  <p:nvPr/>
                </p:nvCxnSpPr>
                <p:spPr>
                  <a:xfrm>
                    <a:off x="7486247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xmlns="" id="{7C6D8F17-D08C-4229-992D-6FD0EE96B5A5}"/>
                      </a:ext>
                    </a:extLst>
                  </p:cNvPr>
                  <p:cNvCxnSpPr/>
                  <p:nvPr/>
                </p:nvCxnSpPr>
                <p:spPr>
                  <a:xfrm>
                    <a:off x="8058629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xmlns="" id="{287879A3-FD0F-4098-A79B-383C8AC1A240}"/>
                      </a:ext>
                    </a:extLst>
                  </p:cNvPr>
                  <p:cNvCxnSpPr/>
                  <p:nvPr/>
                </p:nvCxnSpPr>
                <p:spPr>
                  <a:xfrm>
                    <a:off x="8648355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xmlns="" id="{1ED65980-9E9E-4B6C-8BE4-1D74462AB5BE}"/>
                      </a:ext>
                    </a:extLst>
                  </p:cNvPr>
                  <p:cNvCxnSpPr/>
                  <p:nvPr/>
                </p:nvCxnSpPr>
                <p:spPr>
                  <a:xfrm>
                    <a:off x="9220735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xmlns="" id="{0256ECF2-6AFA-4C8A-9428-0581742C9D61}"/>
                      </a:ext>
                    </a:extLst>
                  </p:cNvPr>
                  <p:cNvCxnSpPr/>
                  <p:nvPr/>
                </p:nvCxnSpPr>
                <p:spPr>
                  <a:xfrm>
                    <a:off x="9810461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xmlns="" id="{EF0C60F1-05CB-46CD-A303-9388860DC3E1}"/>
                      </a:ext>
                    </a:extLst>
                  </p:cNvPr>
                  <p:cNvCxnSpPr/>
                  <p:nvPr/>
                </p:nvCxnSpPr>
                <p:spPr>
                  <a:xfrm>
                    <a:off x="10382843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xmlns="" id="{7ACA698B-67FD-4A4F-B0FB-8A76A611FB68}"/>
                      </a:ext>
                    </a:extLst>
                  </p:cNvPr>
                  <p:cNvCxnSpPr/>
                  <p:nvPr/>
                </p:nvCxnSpPr>
                <p:spPr>
                  <a:xfrm>
                    <a:off x="10972569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xmlns="" id="{5B959EAF-26B1-41CE-840D-FC6084241C22}"/>
                      </a:ext>
                    </a:extLst>
                  </p:cNvPr>
                  <p:cNvCxnSpPr/>
                  <p:nvPr/>
                </p:nvCxnSpPr>
                <p:spPr>
                  <a:xfrm>
                    <a:off x="11544949" y="-391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46">
                  <a:extLst>
                    <a:ext uri="{FF2B5EF4-FFF2-40B4-BE49-F238E27FC236}">
                      <a16:creationId xmlns:a16="http://schemas.microsoft.com/office/drawing/2014/main" xmlns="" id="{0247F852-E95F-41B1-8B94-49DFEECF03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" y="561693"/>
                  <a:ext cx="12193451" cy="5793500"/>
                  <a:chOff x="-285545" y="580743"/>
                  <a:chExt cx="12707864" cy="5793500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xmlns="" id="{D98E9430-0C89-4EE2-9F09-077235592F95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387" y="20311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xmlns="" id="{D0AB7EF7-8E90-4710-B50A-02A7014C391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387" y="-571161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xmlns="" id="{F5DE2644-C07E-463C-80D3-F9A2934A9DF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387" y="-1140594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xmlns="" id="{69E96041-1034-4333-9985-97F2E365254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387" y="-1713698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xmlns="" id="{7071EDD3-0E14-48B9-A7DD-6468EA8E59A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387" y="-2286803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xmlns="" id="{3B7A04D0-3214-44EA-B89C-6180FA8027C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387" y="-2874603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xmlns="" id="{A8CEADFB-575D-4ED8-A517-EB58A31971DD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387" y="-4039180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xmlns="" id="{E8B1A038-539A-4717-BB76-89094512184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387" y="-4612285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xmlns="" id="{5D358EA1-3BE2-4A3E-92FE-329D576CAF7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387" y="-5200084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xmlns="" id="{6A858317-DDA0-4B3A-AD4F-E3212560103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387" y="-5773189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5" name="Group 48">
                <a:extLst>
                  <a:ext uri="{FF2B5EF4-FFF2-40B4-BE49-F238E27FC236}">
                    <a16:creationId xmlns:a16="http://schemas.microsoft.com/office/drawing/2014/main" xmlns="" id="{C50A16E0-6CD8-4C12-834B-E659FF18A4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475" y="3475232"/>
                <a:ext cx="6253487" cy="3321180"/>
                <a:chOff x="0" y="0"/>
                <a:chExt cx="12192000" cy="6858000"/>
              </a:xfrm>
            </p:grpSpPr>
            <p:grpSp>
              <p:nvGrpSpPr>
                <p:cNvPr id="104" name="Group 49">
                  <a:extLst>
                    <a:ext uri="{FF2B5EF4-FFF2-40B4-BE49-F238E27FC236}">
                      <a16:creationId xmlns:a16="http://schemas.microsoft.com/office/drawing/2014/main" xmlns="" id="{71B12ECF-A736-4EBA-B56F-409EBF206F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0550" y="0"/>
                  <a:ext cx="10953750" cy="6858000"/>
                  <a:chOff x="590550" y="0"/>
                  <a:chExt cx="10953750" cy="6858000"/>
                </a:xfrm>
              </p:grpSpPr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xmlns="" id="{ADD0E24D-8A37-4001-B8DE-B7A8C3D9B06E}"/>
                      </a:ext>
                    </a:extLst>
                  </p:cNvPr>
                  <p:cNvCxnSpPr/>
                  <p:nvPr/>
                </p:nvCxnSpPr>
                <p:spPr>
                  <a:xfrm>
                    <a:off x="589726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xmlns="" id="{AC3260AB-CE2E-4C23-A28A-B421D08DD562}"/>
                      </a:ext>
                    </a:extLst>
                  </p:cNvPr>
                  <p:cNvCxnSpPr/>
                  <p:nvPr/>
                </p:nvCxnSpPr>
                <p:spPr>
                  <a:xfrm>
                    <a:off x="1162108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xmlns="" id="{45C1711E-3C97-45BB-BD3D-F12E53A8581D}"/>
                      </a:ext>
                    </a:extLst>
                  </p:cNvPr>
                  <p:cNvCxnSpPr/>
                  <p:nvPr/>
                </p:nvCxnSpPr>
                <p:spPr>
                  <a:xfrm>
                    <a:off x="1751834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xmlns="" id="{733FA88C-4F6C-4B90-A1A1-719A72CBA516}"/>
                      </a:ext>
                    </a:extLst>
                  </p:cNvPr>
                  <p:cNvCxnSpPr/>
                  <p:nvPr/>
                </p:nvCxnSpPr>
                <p:spPr>
                  <a:xfrm>
                    <a:off x="2324214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xmlns="" id="{81E0C47A-B00E-48F1-A676-51409B7EAFC1}"/>
                      </a:ext>
                    </a:extLst>
                  </p:cNvPr>
                  <p:cNvCxnSpPr/>
                  <p:nvPr/>
                </p:nvCxnSpPr>
                <p:spPr>
                  <a:xfrm>
                    <a:off x="2896596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xmlns="" id="{83C72024-A25D-418A-AE51-5FBEF6BB61A1}"/>
                      </a:ext>
                    </a:extLst>
                  </p:cNvPr>
                  <p:cNvCxnSpPr/>
                  <p:nvPr/>
                </p:nvCxnSpPr>
                <p:spPr>
                  <a:xfrm>
                    <a:off x="3465508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xmlns="" id="{8986DDB2-7C49-4DDA-9B70-2B6BC29CC840}"/>
                      </a:ext>
                    </a:extLst>
                  </p:cNvPr>
                  <p:cNvCxnSpPr/>
                  <p:nvPr/>
                </p:nvCxnSpPr>
                <p:spPr>
                  <a:xfrm>
                    <a:off x="4058702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xmlns="" id="{27AC3D34-1997-44C9-B24A-00280F170076}"/>
                      </a:ext>
                    </a:extLst>
                  </p:cNvPr>
                  <p:cNvCxnSpPr/>
                  <p:nvPr/>
                </p:nvCxnSpPr>
                <p:spPr>
                  <a:xfrm>
                    <a:off x="4627614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xmlns="" id="{5FF21198-102D-412F-A318-178A8A891E40}"/>
                      </a:ext>
                    </a:extLst>
                  </p:cNvPr>
                  <p:cNvCxnSpPr/>
                  <p:nvPr/>
                </p:nvCxnSpPr>
                <p:spPr>
                  <a:xfrm>
                    <a:off x="5182650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xmlns="" id="{7B6E48E8-F1E5-44EA-A72C-968188342F19}"/>
                      </a:ext>
                    </a:extLst>
                  </p:cNvPr>
                  <p:cNvCxnSpPr/>
                  <p:nvPr/>
                </p:nvCxnSpPr>
                <p:spPr>
                  <a:xfrm>
                    <a:off x="5751562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xmlns="" id="{08D82038-1C09-45F1-80EB-FD288AFFF264}"/>
                      </a:ext>
                    </a:extLst>
                  </p:cNvPr>
                  <p:cNvCxnSpPr/>
                  <p:nvPr/>
                </p:nvCxnSpPr>
                <p:spPr>
                  <a:xfrm>
                    <a:off x="6344758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xmlns="" id="{355AE80E-427D-4575-919F-54398683CAAD}"/>
                      </a:ext>
                    </a:extLst>
                  </p:cNvPr>
                  <p:cNvCxnSpPr/>
                  <p:nvPr/>
                </p:nvCxnSpPr>
                <p:spPr>
                  <a:xfrm>
                    <a:off x="6913670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xmlns="" id="{1AD09A6B-C4BF-4692-AA52-9B3F64249C7D}"/>
                      </a:ext>
                    </a:extLst>
                  </p:cNvPr>
                  <p:cNvCxnSpPr/>
                  <p:nvPr/>
                </p:nvCxnSpPr>
                <p:spPr>
                  <a:xfrm>
                    <a:off x="7486050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xmlns="" id="{6D85D0A0-3FC5-4823-9C88-40E8EB7F8D7E}"/>
                      </a:ext>
                    </a:extLst>
                  </p:cNvPr>
                  <p:cNvCxnSpPr/>
                  <p:nvPr/>
                </p:nvCxnSpPr>
                <p:spPr>
                  <a:xfrm>
                    <a:off x="8058433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xmlns="" id="{D9373466-1482-49E9-97CD-EBB601A931C6}"/>
                      </a:ext>
                    </a:extLst>
                  </p:cNvPr>
                  <p:cNvCxnSpPr/>
                  <p:nvPr/>
                </p:nvCxnSpPr>
                <p:spPr>
                  <a:xfrm>
                    <a:off x="8648158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xmlns="" id="{2610D306-9327-46AF-B21D-E853786AEDC3}"/>
                      </a:ext>
                    </a:extLst>
                  </p:cNvPr>
                  <p:cNvCxnSpPr/>
                  <p:nvPr/>
                </p:nvCxnSpPr>
                <p:spPr>
                  <a:xfrm>
                    <a:off x="9220538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xmlns="" id="{600DDB24-2B03-4C37-82AA-DE8DB6EB4B6B}"/>
                      </a:ext>
                    </a:extLst>
                  </p:cNvPr>
                  <p:cNvCxnSpPr/>
                  <p:nvPr/>
                </p:nvCxnSpPr>
                <p:spPr>
                  <a:xfrm>
                    <a:off x="9810264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xmlns="" id="{11C2F337-F230-4259-A9C6-74B9C3A90AEA}"/>
                      </a:ext>
                    </a:extLst>
                  </p:cNvPr>
                  <p:cNvCxnSpPr/>
                  <p:nvPr/>
                </p:nvCxnSpPr>
                <p:spPr>
                  <a:xfrm>
                    <a:off x="10382646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xmlns="" id="{1F1C9EF9-F048-4A3D-8DF9-0107E9DC27A8}"/>
                      </a:ext>
                    </a:extLst>
                  </p:cNvPr>
                  <p:cNvCxnSpPr/>
                  <p:nvPr/>
                </p:nvCxnSpPr>
                <p:spPr>
                  <a:xfrm>
                    <a:off x="10972372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xmlns="" id="{90A114B2-266F-4FC2-A1A1-FE375B033B10}"/>
                      </a:ext>
                    </a:extLst>
                  </p:cNvPr>
                  <p:cNvCxnSpPr/>
                  <p:nvPr/>
                </p:nvCxnSpPr>
                <p:spPr>
                  <a:xfrm>
                    <a:off x="11544752" y="-889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Group 50">
                  <a:extLst>
                    <a:ext uri="{FF2B5EF4-FFF2-40B4-BE49-F238E27FC236}">
                      <a16:creationId xmlns:a16="http://schemas.microsoft.com/office/drawing/2014/main" xmlns="" id="{C6FB5278-D831-4ED5-8E78-B2AD52D1D5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561974"/>
                  <a:ext cx="12192000" cy="5791200"/>
                  <a:chOff x="-285751" y="581024"/>
                  <a:chExt cx="12706352" cy="5791200"/>
                </a:xfrm>
              </p:grpSpPr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xmlns="" id="{F15F0256-FE2D-400F-9941-73A5B1DDD56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182" y="19813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xmlns="" id="{7F3B8BBD-950A-43BE-A866-5C414BE28F90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182" y="-571661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xmlns="" id="{099E1985-5709-4082-BCC6-3FCF7934D3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182" y="-1141091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xmlns="" id="{E30BED05-FD42-4890-921E-641FE6F9733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182" y="-1714196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xmlns="" id="{51660494-D7C3-418F-94BD-2AEEFBD40BAD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182" y="-2287301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xmlns="" id="{C937B54E-E8FC-4CD0-8637-C9BCBC29E59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182" y="-2875100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xmlns="" id="{0521A1C6-1CCA-4B77-B316-71D53788E804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182" y="-3448205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xmlns="" id="{1A547E2D-46BD-480E-9C50-A9C72D1C264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182" y="-4039680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xmlns="" id="{52FD46F2-4EFE-4DD6-B8E7-A4FCBC351A6D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182" y="-4612785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xmlns="" id="{D47DACF3-C07E-4B17-9FA6-E40FDEB510C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182" y="-5200584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xmlns="" id="{9190561C-6153-4AC3-96CD-6339F28DAEF4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8182" y="-5773689"/>
                    <a:ext cx="0" cy="12707864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" name="Group 82">
                <a:extLst>
                  <a:ext uri="{FF2B5EF4-FFF2-40B4-BE49-F238E27FC236}">
                    <a16:creationId xmlns:a16="http://schemas.microsoft.com/office/drawing/2014/main" xmlns="" id="{1822F4B9-DE03-4FB5-9B4B-FEB5E3DE62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475" y="404047"/>
                <a:ext cx="12173953" cy="3321180"/>
                <a:chOff x="-11542731" y="0"/>
                <a:chExt cx="23734731" cy="6858000"/>
              </a:xfrm>
            </p:grpSpPr>
            <p:grpSp>
              <p:nvGrpSpPr>
                <p:cNvPr id="71" name="Group 83">
                  <a:extLst>
                    <a:ext uri="{FF2B5EF4-FFF2-40B4-BE49-F238E27FC236}">
                      <a16:creationId xmlns:a16="http://schemas.microsoft.com/office/drawing/2014/main" xmlns="" id="{FD57483F-4593-4F4E-ADF3-59624CD3E1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0550" y="0"/>
                  <a:ext cx="10953750" cy="6858000"/>
                  <a:chOff x="590550" y="0"/>
                  <a:chExt cx="10953750" cy="6858000"/>
                </a:xfrm>
              </p:grpSpPr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xmlns="" id="{1F263B23-F48E-4D24-87ED-2A707BC96740}"/>
                      </a:ext>
                    </a:extLst>
                  </p:cNvPr>
                  <p:cNvCxnSpPr/>
                  <p:nvPr/>
                </p:nvCxnSpPr>
                <p:spPr>
                  <a:xfrm>
                    <a:off x="588277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xmlns="" id="{65A68BC1-68C4-477E-AD45-55516868627F}"/>
                      </a:ext>
                    </a:extLst>
                  </p:cNvPr>
                  <p:cNvCxnSpPr/>
                  <p:nvPr/>
                </p:nvCxnSpPr>
                <p:spPr>
                  <a:xfrm>
                    <a:off x="1160657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xmlns="" id="{6367952B-438B-492B-A630-50E294C90EBD}"/>
                      </a:ext>
                    </a:extLst>
                  </p:cNvPr>
                  <p:cNvCxnSpPr/>
                  <p:nvPr/>
                </p:nvCxnSpPr>
                <p:spPr>
                  <a:xfrm>
                    <a:off x="1750383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xmlns="" id="{056EB28C-B7FE-4FA1-9D5B-CEA732C07FB7}"/>
                      </a:ext>
                    </a:extLst>
                  </p:cNvPr>
                  <p:cNvCxnSpPr/>
                  <p:nvPr/>
                </p:nvCxnSpPr>
                <p:spPr>
                  <a:xfrm>
                    <a:off x="2322765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xmlns="" id="{0B284169-746F-4169-843C-EB90E38A290A}"/>
                      </a:ext>
                    </a:extLst>
                  </p:cNvPr>
                  <p:cNvCxnSpPr/>
                  <p:nvPr/>
                </p:nvCxnSpPr>
                <p:spPr>
                  <a:xfrm>
                    <a:off x="2895145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xmlns="" id="{AEC19BC6-2A56-4F30-AC1B-2D980BA89070}"/>
                      </a:ext>
                    </a:extLst>
                  </p:cNvPr>
                  <p:cNvCxnSpPr/>
                  <p:nvPr/>
                </p:nvCxnSpPr>
                <p:spPr>
                  <a:xfrm>
                    <a:off x="3464057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xmlns="" id="{1D66A5B1-DF78-4563-A523-BC5E8A8C963A}"/>
                      </a:ext>
                    </a:extLst>
                  </p:cNvPr>
                  <p:cNvCxnSpPr/>
                  <p:nvPr/>
                </p:nvCxnSpPr>
                <p:spPr>
                  <a:xfrm>
                    <a:off x="4057253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xmlns="" id="{4529C781-A225-43A3-9545-B418C146DEB5}"/>
                      </a:ext>
                    </a:extLst>
                  </p:cNvPr>
                  <p:cNvCxnSpPr/>
                  <p:nvPr/>
                </p:nvCxnSpPr>
                <p:spPr>
                  <a:xfrm>
                    <a:off x="4626165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xmlns="" id="{1404BB93-D0EF-4A28-8A56-558A8D5563C5}"/>
                      </a:ext>
                    </a:extLst>
                  </p:cNvPr>
                  <p:cNvCxnSpPr/>
                  <p:nvPr/>
                </p:nvCxnSpPr>
                <p:spPr>
                  <a:xfrm>
                    <a:off x="5181202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xmlns="" id="{86507CA1-F34B-4D10-A4C5-3A82BEE98104}"/>
                      </a:ext>
                    </a:extLst>
                  </p:cNvPr>
                  <p:cNvCxnSpPr/>
                  <p:nvPr/>
                </p:nvCxnSpPr>
                <p:spPr>
                  <a:xfrm>
                    <a:off x="5750114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xmlns="" id="{D17F76B0-2243-4703-B2EF-58C5EC40682F}"/>
                      </a:ext>
                    </a:extLst>
                  </p:cNvPr>
                  <p:cNvCxnSpPr/>
                  <p:nvPr/>
                </p:nvCxnSpPr>
                <p:spPr>
                  <a:xfrm>
                    <a:off x="6343307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xmlns="" id="{E7D5EAE0-0C2B-4C18-8BDE-B46E05EB4B2B}"/>
                      </a:ext>
                    </a:extLst>
                  </p:cNvPr>
                  <p:cNvCxnSpPr/>
                  <p:nvPr/>
                </p:nvCxnSpPr>
                <p:spPr>
                  <a:xfrm>
                    <a:off x="6912220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xmlns="" id="{BED341DE-33EA-4774-A403-816FEF2DA129}"/>
                      </a:ext>
                    </a:extLst>
                  </p:cNvPr>
                  <p:cNvCxnSpPr/>
                  <p:nvPr/>
                </p:nvCxnSpPr>
                <p:spPr>
                  <a:xfrm>
                    <a:off x="7484602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xmlns="" id="{BC32BD59-A7F3-4825-AF20-0E1B5BADEA7E}"/>
                      </a:ext>
                    </a:extLst>
                  </p:cNvPr>
                  <p:cNvCxnSpPr/>
                  <p:nvPr/>
                </p:nvCxnSpPr>
                <p:spPr>
                  <a:xfrm>
                    <a:off x="8056982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xmlns="" id="{B048A4F2-E842-4408-A7D3-A90A11C6E4A6}"/>
                      </a:ext>
                    </a:extLst>
                  </p:cNvPr>
                  <p:cNvCxnSpPr/>
                  <p:nvPr/>
                </p:nvCxnSpPr>
                <p:spPr>
                  <a:xfrm>
                    <a:off x="8646708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xmlns="" id="{FC7B6224-987E-4519-9D33-053A02CAA479}"/>
                      </a:ext>
                    </a:extLst>
                  </p:cNvPr>
                  <p:cNvCxnSpPr/>
                  <p:nvPr/>
                </p:nvCxnSpPr>
                <p:spPr>
                  <a:xfrm>
                    <a:off x="9219090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xmlns="" id="{07B2A78D-98A4-458D-98E6-5D6412AB747F}"/>
                      </a:ext>
                    </a:extLst>
                  </p:cNvPr>
                  <p:cNvCxnSpPr/>
                  <p:nvPr/>
                </p:nvCxnSpPr>
                <p:spPr>
                  <a:xfrm>
                    <a:off x="9808816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xmlns="" id="{455EC0AE-1DE6-4F21-9655-D7C1471C3B98}"/>
                      </a:ext>
                    </a:extLst>
                  </p:cNvPr>
                  <p:cNvCxnSpPr/>
                  <p:nvPr/>
                </p:nvCxnSpPr>
                <p:spPr>
                  <a:xfrm>
                    <a:off x="10381196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xmlns="" id="{6DF1AEF2-6D1C-4A97-B743-E8FBF22E7C44}"/>
                      </a:ext>
                    </a:extLst>
                  </p:cNvPr>
                  <p:cNvCxnSpPr/>
                  <p:nvPr/>
                </p:nvCxnSpPr>
                <p:spPr>
                  <a:xfrm>
                    <a:off x="10970921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xmlns="" id="{B0C4CB4A-C1B0-4618-916B-99F86B942B5B}"/>
                      </a:ext>
                    </a:extLst>
                  </p:cNvPr>
                  <p:cNvCxnSpPr/>
                  <p:nvPr/>
                </p:nvCxnSpPr>
                <p:spPr>
                  <a:xfrm>
                    <a:off x="11543304" y="0"/>
                    <a:ext cx="0" cy="6858889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84">
                  <a:extLst>
                    <a:ext uri="{FF2B5EF4-FFF2-40B4-BE49-F238E27FC236}">
                      <a16:creationId xmlns:a16="http://schemas.microsoft.com/office/drawing/2014/main" xmlns="" id="{BEFCDB05-41CD-45CA-8E26-6E70FB441A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11542731" y="562083"/>
                  <a:ext cx="23734731" cy="5793502"/>
                  <a:chOff x="-12315443" y="581133"/>
                  <a:chExt cx="24736044" cy="5793502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xmlns="" id="{248A1D35-40A2-4E00-BFED-C3A07E916BD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670" y="20704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xmlns="" id="{392AD5E6-E9D2-400F-B0C9-13533C7AFC3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670" y="-570770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xmlns="" id="{11594375-2728-409B-AF1B-AD7F8DACB76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670" y="-1140200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xmlns="" id="{49D29CE3-C5DA-40E8-A550-D936C3B829E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670" y="-1713305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xmlns="" id="{550E9765-1B66-411B-8C5B-385C7FE66F9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670" y="-2286410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xmlns="" id="{A58B37C3-F43E-4A98-976D-61BE51A9B99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670" y="-2874209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xmlns="" id="{B7A9A4D8-2A3D-4CE6-B9A2-6B66302ABE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2315443" y="2906616"/>
                    <a:ext cx="24736044" cy="0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xmlns="" id="{EBBC22C2-57B5-47D5-8D81-1690B405599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670" y="-4038789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xmlns="" id="{A43D17C3-615B-4172-9A9E-695EAF0C8CE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670" y="-4611894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xmlns="" id="{D481BE52-39D0-42ED-90D8-032C7558C336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670" y="-5199693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xmlns="" id="{2EB7BFEB-5345-4DFC-A3E2-6B22988EF9B4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670" y="-5772798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" name="Group 116">
                <a:extLst>
                  <a:ext uri="{FF2B5EF4-FFF2-40B4-BE49-F238E27FC236}">
                    <a16:creationId xmlns:a16="http://schemas.microsoft.com/office/drawing/2014/main" xmlns="" id="{3FBC5356-568C-4003-898F-B56B145943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99366" y="3469706"/>
                <a:ext cx="6253487" cy="3321180"/>
                <a:chOff x="0" y="0"/>
                <a:chExt cx="12192000" cy="6858000"/>
              </a:xfrm>
            </p:grpSpPr>
            <p:grpSp>
              <p:nvGrpSpPr>
                <p:cNvPr id="38" name="Group 117">
                  <a:extLst>
                    <a:ext uri="{FF2B5EF4-FFF2-40B4-BE49-F238E27FC236}">
                      <a16:creationId xmlns:a16="http://schemas.microsoft.com/office/drawing/2014/main" xmlns="" id="{F638AF35-7914-405F-8810-290573A458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0550" y="0"/>
                  <a:ext cx="10953750" cy="6858000"/>
                  <a:chOff x="590550" y="0"/>
                  <a:chExt cx="10953750" cy="6858000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xmlns="" id="{FDE6EA1B-FA23-4A41-BE6B-09DC0A19EFAA}"/>
                      </a:ext>
                    </a:extLst>
                  </p:cNvPr>
                  <p:cNvCxnSpPr/>
                  <p:nvPr/>
                </p:nvCxnSpPr>
                <p:spPr>
                  <a:xfrm>
                    <a:off x="588081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xmlns="" id="{827BE067-83C4-4D9A-8380-4868EDC1D7E0}"/>
                      </a:ext>
                    </a:extLst>
                  </p:cNvPr>
                  <p:cNvCxnSpPr/>
                  <p:nvPr/>
                </p:nvCxnSpPr>
                <p:spPr>
                  <a:xfrm>
                    <a:off x="1160461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xmlns="" id="{DB823A98-58E9-4369-B5CB-20A0C3AC96C4}"/>
                      </a:ext>
                    </a:extLst>
                  </p:cNvPr>
                  <p:cNvCxnSpPr/>
                  <p:nvPr/>
                </p:nvCxnSpPr>
                <p:spPr>
                  <a:xfrm>
                    <a:off x="1750187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xmlns="" id="{F6F3F253-7480-4B72-81E0-8F8E2DEC0B88}"/>
                      </a:ext>
                    </a:extLst>
                  </p:cNvPr>
                  <p:cNvCxnSpPr/>
                  <p:nvPr/>
                </p:nvCxnSpPr>
                <p:spPr>
                  <a:xfrm>
                    <a:off x="2322569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xmlns="" id="{C3CA0821-B861-47C8-89F9-AF983F2F7D45}"/>
                      </a:ext>
                    </a:extLst>
                  </p:cNvPr>
                  <p:cNvCxnSpPr/>
                  <p:nvPr/>
                </p:nvCxnSpPr>
                <p:spPr>
                  <a:xfrm>
                    <a:off x="2894949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xmlns="" id="{7FA1C76C-F1E6-49D3-8882-4BF4E37457AB}"/>
                      </a:ext>
                    </a:extLst>
                  </p:cNvPr>
                  <p:cNvCxnSpPr/>
                  <p:nvPr/>
                </p:nvCxnSpPr>
                <p:spPr>
                  <a:xfrm>
                    <a:off x="3463861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xmlns="" id="{6FC816DA-054E-4067-A4EB-A9F59A66E785}"/>
                      </a:ext>
                    </a:extLst>
                  </p:cNvPr>
                  <p:cNvCxnSpPr/>
                  <p:nvPr/>
                </p:nvCxnSpPr>
                <p:spPr>
                  <a:xfrm>
                    <a:off x="4057057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xmlns="" id="{46AE8B88-52FB-4ABC-8466-42D655871EA7}"/>
                      </a:ext>
                    </a:extLst>
                  </p:cNvPr>
                  <p:cNvCxnSpPr/>
                  <p:nvPr/>
                </p:nvCxnSpPr>
                <p:spPr>
                  <a:xfrm>
                    <a:off x="4625969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xmlns="" id="{2C1C1B94-5424-48CB-886A-50A3249B2935}"/>
                      </a:ext>
                    </a:extLst>
                  </p:cNvPr>
                  <p:cNvCxnSpPr/>
                  <p:nvPr/>
                </p:nvCxnSpPr>
                <p:spPr>
                  <a:xfrm>
                    <a:off x="5181005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xmlns="" id="{777AF51C-D808-4CFD-99A4-A0BEA20511EE}"/>
                      </a:ext>
                    </a:extLst>
                  </p:cNvPr>
                  <p:cNvCxnSpPr/>
                  <p:nvPr/>
                </p:nvCxnSpPr>
                <p:spPr>
                  <a:xfrm>
                    <a:off x="5749917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xmlns="" id="{8BC43D24-FB86-4692-8381-1462593D027B}"/>
                      </a:ext>
                    </a:extLst>
                  </p:cNvPr>
                  <p:cNvCxnSpPr/>
                  <p:nvPr/>
                </p:nvCxnSpPr>
                <p:spPr>
                  <a:xfrm>
                    <a:off x="6343111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xmlns="" id="{0069B5C8-9815-4C44-9737-75E350F7748C}"/>
                      </a:ext>
                    </a:extLst>
                  </p:cNvPr>
                  <p:cNvCxnSpPr/>
                  <p:nvPr/>
                </p:nvCxnSpPr>
                <p:spPr>
                  <a:xfrm>
                    <a:off x="6912023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xmlns="" id="{E3EEE967-0212-490B-9A73-327718E2657D}"/>
                      </a:ext>
                    </a:extLst>
                  </p:cNvPr>
                  <p:cNvCxnSpPr/>
                  <p:nvPr/>
                </p:nvCxnSpPr>
                <p:spPr>
                  <a:xfrm>
                    <a:off x="7484405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xmlns="" id="{F3DE896D-595C-4C7D-9758-3DBF38C69E78}"/>
                      </a:ext>
                    </a:extLst>
                  </p:cNvPr>
                  <p:cNvCxnSpPr/>
                  <p:nvPr/>
                </p:nvCxnSpPr>
                <p:spPr>
                  <a:xfrm>
                    <a:off x="8056785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xmlns="" id="{3F02FE47-8352-4CEB-BF3D-DA835A101367}"/>
                      </a:ext>
                    </a:extLst>
                  </p:cNvPr>
                  <p:cNvCxnSpPr/>
                  <p:nvPr/>
                </p:nvCxnSpPr>
                <p:spPr>
                  <a:xfrm>
                    <a:off x="8646511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xmlns="" id="{B8FD472A-428F-4B9E-8F39-5AA0B64858D0}"/>
                      </a:ext>
                    </a:extLst>
                  </p:cNvPr>
                  <p:cNvCxnSpPr/>
                  <p:nvPr/>
                </p:nvCxnSpPr>
                <p:spPr>
                  <a:xfrm>
                    <a:off x="9218893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xmlns="" id="{108A8154-63F6-405D-8DB5-AC2858D2D886}"/>
                      </a:ext>
                    </a:extLst>
                  </p:cNvPr>
                  <p:cNvCxnSpPr/>
                  <p:nvPr/>
                </p:nvCxnSpPr>
                <p:spPr>
                  <a:xfrm>
                    <a:off x="9808619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xmlns="" id="{694C6D1E-B300-4551-AD87-8EFFAFA6E406}"/>
                      </a:ext>
                    </a:extLst>
                  </p:cNvPr>
                  <p:cNvCxnSpPr/>
                  <p:nvPr/>
                </p:nvCxnSpPr>
                <p:spPr>
                  <a:xfrm>
                    <a:off x="10380999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xmlns="" id="{FF543F83-5574-4EC1-94AC-B0FFA2A19309}"/>
                      </a:ext>
                    </a:extLst>
                  </p:cNvPr>
                  <p:cNvCxnSpPr/>
                  <p:nvPr/>
                </p:nvCxnSpPr>
                <p:spPr>
                  <a:xfrm>
                    <a:off x="10970725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xmlns="" id="{F5A515CD-F3FE-4135-AC53-296121EC1A51}"/>
                      </a:ext>
                    </a:extLst>
                  </p:cNvPr>
                  <p:cNvCxnSpPr/>
                  <p:nvPr/>
                </p:nvCxnSpPr>
                <p:spPr>
                  <a:xfrm>
                    <a:off x="11543107" y="-500"/>
                    <a:ext cx="0" cy="6858891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Group 118">
                  <a:extLst>
                    <a:ext uri="{FF2B5EF4-FFF2-40B4-BE49-F238E27FC236}">
                      <a16:creationId xmlns:a16="http://schemas.microsoft.com/office/drawing/2014/main" xmlns="" id="{12CA70D7-BD33-4338-A88C-F6E7A90C70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561974"/>
                  <a:ext cx="12192000" cy="5791200"/>
                  <a:chOff x="-285751" y="581024"/>
                  <a:chExt cx="12706352" cy="5791200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xmlns="" id="{947E2276-8B5E-4778-8005-CD6B1A947BD4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465" y="20205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xmlns="" id="{5113F131-0582-4453-8006-0975DA38C384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465" y="-571268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xmlns="" id="{050ADFD6-B284-4FCA-B988-DDB48D03A229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465" y="-1140700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xmlns="" id="{F6775CCC-537E-49B3-BB0A-29BF2B223AB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465" y="-1713805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xmlns="" id="{0363506F-1736-4116-88CB-728A71C44E1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465" y="-2286910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xmlns="" id="{1B059ADA-0FFE-468A-A977-95B2716FFE1B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465" y="-2874709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xmlns="" id="{4E7DD32E-8289-4DF0-879F-B51E5CF244A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465" y="-3447814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xmlns="" id="{D0EE07A4-E6D7-40D8-8018-B4EE2463A178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465" y="-4039286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xmlns="" id="{DCC86BEE-B538-4AB5-8A44-0971ECB4D90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465" y="-4612391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xmlns="" id="{0C48DDD6-1F07-496E-8516-A7E4AEA658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465" y="-5200191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xmlns="" id="{D019E10D-3372-47B4-82AA-6F0F319F07BD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6066465" y="-5773296"/>
                    <a:ext cx="0" cy="12707862"/>
                  </a:xfrm>
                  <a:prstGeom prst="line">
                    <a:avLst/>
                  </a:prstGeom>
                  <a:ln w="2222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C99BA05C-B69C-4389-8C9B-E4D57451FE23}"/>
                </a:ext>
              </a:extLst>
            </p:cNvPr>
            <p:cNvSpPr/>
            <p:nvPr/>
          </p:nvSpPr>
          <p:spPr>
            <a:xfrm>
              <a:off x="217822" y="315913"/>
              <a:ext cx="11756356" cy="6267450"/>
            </a:xfrm>
            <a:custGeom>
              <a:avLst/>
              <a:gdLst>
                <a:gd name="connsiteX0" fmla="*/ 403624 w 11756356"/>
                <a:gd name="connsiteY0" fmla="*/ 0 h 6267450"/>
                <a:gd name="connsiteX1" fmla="*/ 10645376 w 11756356"/>
                <a:gd name="connsiteY1" fmla="*/ 0 h 6267450"/>
                <a:gd name="connsiteX2" fmla="*/ 11040800 w 11756356"/>
                <a:gd name="connsiteY2" fmla="*/ 322280 h 6267450"/>
                <a:gd name="connsiteX3" fmla="*/ 11041697 w 11756356"/>
                <a:gd name="connsiteY3" fmla="*/ 331182 h 6267450"/>
                <a:gd name="connsiteX4" fmla="*/ 11541611 w 11756356"/>
                <a:gd name="connsiteY4" fmla="*/ 331182 h 6267450"/>
                <a:gd name="connsiteX5" fmla="*/ 11756356 w 11756356"/>
                <a:gd name="connsiteY5" fmla="*/ 545927 h 6267450"/>
                <a:gd name="connsiteX6" fmla="*/ 11756356 w 11756356"/>
                <a:gd name="connsiteY6" fmla="*/ 802544 h 6267450"/>
                <a:gd name="connsiteX7" fmla="*/ 11541611 w 11756356"/>
                <a:gd name="connsiteY7" fmla="*/ 1017289 h 6267450"/>
                <a:gd name="connsiteX8" fmla="*/ 11049000 w 11756356"/>
                <a:gd name="connsiteY8" fmla="*/ 1017289 h 6267450"/>
                <a:gd name="connsiteX9" fmla="*/ 11049000 w 11756356"/>
                <a:gd name="connsiteY9" fmla="*/ 5863826 h 6267450"/>
                <a:gd name="connsiteX10" fmla="*/ 10645376 w 11756356"/>
                <a:gd name="connsiteY10" fmla="*/ 6267450 h 6267450"/>
                <a:gd name="connsiteX11" fmla="*/ 403624 w 11756356"/>
                <a:gd name="connsiteY11" fmla="*/ 6267450 h 6267450"/>
                <a:gd name="connsiteX12" fmla="*/ 0 w 11756356"/>
                <a:gd name="connsiteY12" fmla="*/ 5863826 h 6267450"/>
                <a:gd name="connsiteX13" fmla="*/ 0 w 11756356"/>
                <a:gd name="connsiteY13" fmla="*/ 403624 h 6267450"/>
                <a:gd name="connsiteX14" fmla="*/ 403624 w 11756356"/>
                <a:gd name="connsiteY14" fmla="*/ 0 h 626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6356" h="6267450">
                  <a:moveTo>
                    <a:pt x="403624" y="0"/>
                  </a:moveTo>
                  <a:lnTo>
                    <a:pt x="10645376" y="0"/>
                  </a:lnTo>
                  <a:cubicBezTo>
                    <a:pt x="10840427" y="0"/>
                    <a:pt x="11003163" y="138355"/>
                    <a:pt x="11040800" y="322280"/>
                  </a:cubicBezTo>
                  <a:lnTo>
                    <a:pt x="11041697" y="331182"/>
                  </a:lnTo>
                  <a:lnTo>
                    <a:pt x="11541611" y="331182"/>
                  </a:lnTo>
                  <a:cubicBezTo>
                    <a:pt x="11660211" y="331182"/>
                    <a:pt x="11756356" y="427327"/>
                    <a:pt x="11756356" y="545927"/>
                  </a:cubicBezTo>
                  <a:lnTo>
                    <a:pt x="11756356" y="802544"/>
                  </a:lnTo>
                  <a:cubicBezTo>
                    <a:pt x="11756356" y="921144"/>
                    <a:pt x="11660211" y="1017289"/>
                    <a:pt x="11541611" y="1017289"/>
                  </a:cubicBezTo>
                  <a:lnTo>
                    <a:pt x="11049000" y="1017289"/>
                  </a:lnTo>
                  <a:lnTo>
                    <a:pt x="11049000" y="5863826"/>
                  </a:lnTo>
                  <a:cubicBezTo>
                    <a:pt x="11049000" y="6086741"/>
                    <a:pt x="10868291" y="6267450"/>
                    <a:pt x="10645376" y="6267450"/>
                  </a:cubicBezTo>
                  <a:lnTo>
                    <a:pt x="403624" y="6267450"/>
                  </a:lnTo>
                  <a:cubicBezTo>
                    <a:pt x="180709" y="6267450"/>
                    <a:pt x="0" y="6086741"/>
                    <a:pt x="0" y="5863826"/>
                  </a:cubicBezTo>
                  <a:lnTo>
                    <a:pt x="0" y="403624"/>
                  </a:lnTo>
                  <a:cubicBezTo>
                    <a:pt x="0" y="180709"/>
                    <a:pt x="180709" y="0"/>
                    <a:pt x="403624" y="0"/>
                  </a:cubicBezTo>
                  <a:close/>
                </a:path>
              </a:pathLst>
            </a:custGeom>
            <a:solidFill>
              <a:srgbClr val="51453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96BEB298-CF31-490B-A20B-AEA2159565FB}"/>
                </a:ext>
              </a:extLst>
            </p:cNvPr>
            <p:cNvGrpSpPr/>
            <p:nvPr/>
          </p:nvGrpSpPr>
          <p:grpSpPr>
            <a:xfrm>
              <a:off x="0" y="295593"/>
              <a:ext cx="11816250" cy="6261100"/>
              <a:chOff x="-9043699" y="295593"/>
              <a:chExt cx="11816250" cy="62611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9A533385-F7C9-4FB1-8EA0-7C408B59B485}"/>
                  </a:ext>
                </a:extLst>
              </p:cNvPr>
              <p:cNvGrpSpPr/>
              <p:nvPr/>
            </p:nvGrpSpPr>
            <p:grpSpPr>
              <a:xfrm>
                <a:off x="-9043699" y="295593"/>
                <a:ext cx="11816250" cy="6261100"/>
                <a:chOff x="-9043699" y="295593"/>
                <a:chExt cx="11816250" cy="6261100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9A2BD099-3319-4C2A-B91D-7ED0B71D3067}"/>
                    </a:ext>
                  </a:extLst>
                </p:cNvPr>
                <p:cNvSpPr/>
                <p:nvPr/>
              </p:nvSpPr>
              <p:spPr>
                <a:xfrm>
                  <a:off x="-9043699" y="295593"/>
                  <a:ext cx="11771661" cy="6261100"/>
                </a:xfrm>
                <a:custGeom>
                  <a:avLst/>
                  <a:gdLst>
                    <a:gd name="connsiteX0" fmla="*/ 383117 w 11771661"/>
                    <a:gd name="connsiteY0" fmla="*/ 0 h 6261100"/>
                    <a:gd name="connsiteX1" fmla="*/ 10665883 w 11771661"/>
                    <a:gd name="connsiteY1" fmla="*/ 0 h 6261100"/>
                    <a:gd name="connsiteX2" fmla="*/ 11049000 w 11771661"/>
                    <a:gd name="connsiteY2" fmla="*/ 383117 h 6261100"/>
                    <a:gd name="connsiteX3" fmla="*/ 11049000 w 11771661"/>
                    <a:gd name="connsiteY3" fmla="*/ 1200331 h 6261100"/>
                    <a:gd name="connsiteX4" fmla="*/ 11578425 w 11771661"/>
                    <a:gd name="connsiteY4" fmla="*/ 1200331 h 6261100"/>
                    <a:gd name="connsiteX5" fmla="*/ 11771661 w 11771661"/>
                    <a:gd name="connsiteY5" fmla="*/ 1393567 h 6261100"/>
                    <a:gd name="connsiteX6" fmla="*/ 11771661 w 11771661"/>
                    <a:gd name="connsiteY6" fmla="*/ 1674462 h 6261100"/>
                    <a:gd name="connsiteX7" fmla="*/ 11578425 w 11771661"/>
                    <a:gd name="connsiteY7" fmla="*/ 1867698 h 6261100"/>
                    <a:gd name="connsiteX8" fmla="*/ 11049000 w 11771661"/>
                    <a:gd name="connsiteY8" fmla="*/ 1867698 h 6261100"/>
                    <a:gd name="connsiteX9" fmla="*/ 11049000 w 11771661"/>
                    <a:gd name="connsiteY9" fmla="*/ 5877983 h 6261100"/>
                    <a:gd name="connsiteX10" fmla="*/ 10665883 w 11771661"/>
                    <a:gd name="connsiteY10" fmla="*/ 6261100 h 6261100"/>
                    <a:gd name="connsiteX11" fmla="*/ 383117 w 11771661"/>
                    <a:gd name="connsiteY11" fmla="*/ 6261100 h 6261100"/>
                    <a:gd name="connsiteX12" fmla="*/ 0 w 11771661"/>
                    <a:gd name="connsiteY12" fmla="*/ 5877983 h 6261100"/>
                    <a:gd name="connsiteX13" fmla="*/ 0 w 11771661"/>
                    <a:gd name="connsiteY13" fmla="*/ 383117 h 6261100"/>
                    <a:gd name="connsiteX14" fmla="*/ 383117 w 11771661"/>
                    <a:gd name="connsiteY14" fmla="*/ 0 h 6261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1771661" h="6261100">
                      <a:moveTo>
                        <a:pt x="383117" y="0"/>
                      </a:moveTo>
                      <a:lnTo>
                        <a:pt x="10665883" y="0"/>
                      </a:lnTo>
                      <a:cubicBezTo>
                        <a:pt x="10877473" y="0"/>
                        <a:pt x="11049000" y="171527"/>
                        <a:pt x="11049000" y="383117"/>
                      </a:cubicBezTo>
                      <a:lnTo>
                        <a:pt x="11049000" y="1200331"/>
                      </a:lnTo>
                      <a:lnTo>
                        <a:pt x="11578425" y="1200331"/>
                      </a:lnTo>
                      <a:cubicBezTo>
                        <a:pt x="11685146" y="1200331"/>
                        <a:pt x="11771661" y="1286846"/>
                        <a:pt x="11771661" y="1393567"/>
                      </a:cubicBezTo>
                      <a:lnTo>
                        <a:pt x="11771661" y="1674462"/>
                      </a:lnTo>
                      <a:cubicBezTo>
                        <a:pt x="11771661" y="1781183"/>
                        <a:pt x="11685146" y="1867698"/>
                        <a:pt x="11578425" y="1867698"/>
                      </a:cubicBezTo>
                      <a:lnTo>
                        <a:pt x="11049000" y="1867698"/>
                      </a:lnTo>
                      <a:lnTo>
                        <a:pt x="11049000" y="5877983"/>
                      </a:lnTo>
                      <a:cubicBezTo>
                        <a:pt x="11049000" y="6089573"/>
                        <a:pt x="10877473" y="6261100"/>
                        <a:pt x="10665883" y="6261100"/>
                      </a:cubicBezTo>
                      <a:lnTo>
                        <a:pt x="383117" y="6261100"/>
                      </a:lnTo>
                      <a:cubicBezTo>
                        <a:pt x="171527" y="6261100"/>
                        <a:pt x="0" y="6089573"/>
                        <a:pt x="0" y="5877983"/>
                      </a:cubicBezTo>
                      <a:lnTo>
                        <a:pt x="0" y="383117"/>
                      </a:lnTo>
                      <a:cubicBezTo>
                        <a:pt x="0" y="171527"/>
                        <a:pt x="171527" y="0"/>
                        <a:pt x="383117" y="0"/>
                      </a:cubicBezTo>
                      <a:close/>
                    </a:path>
                  </a:pathLst>
                </a:custGeom>
                <a:solidFill>
                  <a:srgbClr val="926C68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3A2567FD-5AF6-437C-9B31-43A10CFA91AE}"/>
                    </a:ext>
                  </a:extLst>
                </p:cNvPr>
                <p:cNvSpPr txBox="1"/>
                <p:nvPr/>
              </p:nvSpPr>
              <p:spPr>
                <a:xfrm>
                  <a:off x="1852186" y="1541356"/>
                  <a:ext cx="9203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DK Lemon Yellow Sun" panose="02000000000000000000" pitchFamily="50" charset="0"/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3E8EB526-817A-4628-8EB3-D0522EDF4D38}"/>
                  </a:ext>
                </a:extLst>
              </p:cNvPr>
              <p:cNvSpPr txBox="1"/>
              <p:nvPr/>
            </p:nvSpPr>
            <p:spPr>
              <a:xfrm>
                <a:off x="1851335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DK Lemon Yellow Sun" panose="02000000000000000000" pitchFamily="50" charset="0"/>
                  </a:rPr>
                  <a:t> </a:t>
                </a:r>
                <a:endParaRPr lang="en-ID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EA0F513D-192E-4763-A6E2-661E9FAD3E53}"/>
                </a:ext>
              </a:extLst>
            </p:cNvPr>
            <p:cNvGrpSpPr/>
            <p:nvPr/>
          </p:nvGrpSpPr>
          <p:grpSpPr>
            <a:xfrm>
              <a:off x="-9350950" y="325438"/>
              <a:ext cx="11812628" cy="6261100"/>
              <a:chOff x="-9350950" y="325438"/>
              <a:chExt cx="11812628" cy="626110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6EDBA91A-3F9A-4A38-B3DD-C642C20ECA75}"/>
                  </a:ext>
                </a:extLst>
              </p:cNvPr>
              <p:cNvSpPr/>
              <p:nvPr/>
            </p:nvSpPr>
            <p:spPr>
              <a:xfrm>
                <a:off x="-9350950" y="325438"/>
                <a:ext cx="11772512" cy="6261100"/>
              </a:xfrm>
              <a:custGeom>
                <a:avLst/>
                <a:gdLst>
                  <a:gd name="connsiteX0" fmla="*/ 383117 w 11772512"/>
                  <a:gd name="connsiteY0" fmla="*/ 0 h 6261100"/>
                  <a:gd name="connsiteX1" fmla="*/ 10665883 w 11772512"/>
                  <a:gd name="connsiteY1" fmla="*/ 0 h 6261100"/>
                  <a:gd name="connsiteX2" fmla="*/ 11049000 w 11772512"/>
                  <a:gd name="connsiteY2" fmla="*/ 383117 h 6261100"/>
                  <a:gd name="connsiteX3" fmla="*/ 11049000 w 11772512"/>
                  <a:gd name="connsiteY3" fmla="*/ 2189325 h 6261100"/>
                  <a:gd name="connsiteX4" fmla="*/ 11579276 w 11772512"/>
                  <a:gd name="connsiteY4" fmla="*/ 2189325 h 6261100"/>
                  <a:gd name="connsiteX5" fmla="*/ 11772512 w 11772512"/>
                  <a:gd name="connsiteY5" fmla="*/ 2382561 h 6261100"/>
                  <a:gd name="connsiteX6" fmla="*/ 11772512 w 11772512"/>
                  <a:gd name="connsiteY6" fmla="*/ 2663456 h 6261100"/>
                  <a:gd name="connsiteX7" fmla="*/ 11579276 w 11772512"/>
                  <a:gd name="connsiteY7" fmla="*/ 2856692 h 6261100"/>
                  <a:gd name="connsiteX8" fmla="*/ 11049000 w 11772512"/>
                  <a:gd name="connsiteY8" fmla="*/ 2856692 h 6261100"/>
                  <a:gd name="connsiteX9" fmla="*/ 11049000 w 11772512"/>
                  <a:gd name="connsiteY9" fmla="*/ 5877983 h 6261100"/>
                  <a:gd name="connsiteX10" fmla="*/ 10665883 w 11772512"/>
                  <a:gd name="connsiteY10" fmla="*/ 6261100 h 6261100"/>
                  <a:gd name="connsiteX11" fmla="*/ 383117 w 11772512"/>
                  <a:gd name="connsiteY11" fmla="*/ 6261100 h 6261100"/>
                  <a:gd name="connsiteX12" fmla="*/ 0 w 11772512"/>
                  <a:gd name="connsiteY12" fmla="*/ 5877983 h 6261100"/>
                  <a:gd name="connsiteX13" fmla="*/ 0 w 11772512"/>
                  <a:gd name="connsiteY13" fmla="*/ 383117 h 6261100"/>
                  <a:gd name="connsiteX14" fmla="*/ 383117 w 11772512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2512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2189325"/>
                    </a:lnTo>
                    <a:lnTo>
                      <a:pt x="11579276" y="2189325"/>
                    </a:lnTo>
                    <a:cubicBezTo>
                      <a:pt x="11685997" y="2189325"/>
                      <a:pt x="11772512" y="2275840"/>
                      <a:pt x="11772512" y="2382561"/>
                    </a:cubicBezTo>
                    <a:lnTo>
                      <a:pt x="11772512" y="2663456"/>
                    </a:lnTo>
                    <a:cubicBezTo>
                      <a:pt x="11772512" y="2770177"/>
                      <a:pt x="11685997" y="2856692"/>
                      <a:pt x="11579276" y="2856692"/>
                    </a:cubicBezTo>
                    <a:lnTo>
                      <a:pt x="11049000" y="2856692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B4896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7B0E462E-8A9D-4065-99F9-9B55D70599FF}"/>
                  </a:ext>
                </a:extLst>
              </p:cNvPr>
              <p:cNvSpPr txBox="1"/>
              <p:nvPr/>
            </p:nvSpPr>
            <p:spPr>
              <a:xfrm>
                <a:off x="1541313" y="2532240"/>
                <a:ext cx="9203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DK Lemon Yellow Sun" panose="02000000000000000000" pitchFamily="50" charset="0"/>
                  </a:rPr>
                  <a:t>BAB </a:t>
                </a:r>
                <a:endParaRPr lang="en-ID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  <a:p>
                <a:pPr algn="ctr"/>
                <a:r>
                  <a:rPr lang="en-ID" dirty="0">
                    <a:solidFill>
                      <a:schemeClr val="bg1"/>
                    </a:solidFill>
                    <a:latin typeface="DK Lemon Yellow Sun" panose="02000000000000000000" pitchFamily="50" charset="0"/>
                  </a:rPr>
                  <a:t>1ii</a:t>
                </a:r>
                <a:endParaRPr lang="en-US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26A729E2-E685-42D2-AE9D-4462898130D9}"/>
                </a:ext>
              </a:extLst>
            </p:cNvPr>
            <p:cNvSpPr/>
            <p:nvPr/>
          </p:nvSpPr>
          <p:spPr>
            <a:xfrm>
              <a:off x="-9694425" y="312738"/>
              <a:ext cx="11772513" cy="6261100"/>
            </a:xfrm>
            <a:custGeom>
              <a:avLst/>
              <a:gdLst>
                <a:gd name="connsiteX0" fmla="*/ 383117 w 11772513"/>
                <a:gd name="connsiteY0" fmla="*/ 0 h 6261100"/>
                <a:gd name="connsiteX1" fmla="*/ 10665883 w 11772513"/>
                <a:gd name="connsiteY1" fmla="*/ 0 h 6261100"/>
                <a:gd name="connsiteX2" fmla="*/ 11049000 w 11772513"/>
                <a:gd name="connsiteY2" fmla="*/ 383117 h 6261100"/>
                <a:gd name="connsiteX3" fmla="*/ 11049000 w 11772513"/>
                <a:gd name="connsiteY3" fmla="*/ 3245750 h 6261100"/>
                <a:gd name="connsiteX4" fmla="*/ 11579277 w 11772513"/>
                <a:gd name="connsiteY4" fmla="*/ 3245750 h 6261100"/>
                <a:gd name="connsiteX5" fmla="*/ 11772513 w 11772513"/>
                <a:gd name="connsiteY5" fmla="*/ 3438986 h 6261100"/>
                <a:gd name="connsiteX6" fmla="*/ 11772513 w 11772513"/>
                <a:gd name="connsiteY6" fmla="*/ 3719881 h 6261100"/>
                <a:gd name="connsiteX7" fmla="*/ 11579277 w 11772513"/>
                <a:gd name="connsiteY7" fmla="*/ 3913117 h 6261100"/>
                <a:gd name="connsiteX8" fmla="*/ 11049000 w 11772513"/>
                <a:gd name="connsiteY8" fmla="*/ 3913117 h 6261100"/>
                <a:gd name="connsiteX9" fmla="*/ 11049000 w 11772513"/>
                <a:gd name="connsiteY9" fmla="*/ 5877983 h 6261100"/>
                <a:gd name="connsiteX10" fmla="*/ 10665883 w 11772513"/>
                <a:gd name="connsiteY10" fmla="*/ 6261100 h 6261100"/>
                <a:gd name="connsiteX11" fmla="*/ 383117 w 11772513"/>
                <a:gd name="connsiteY11" fmla="*/ 6261100 h 6261100"/>
                <a:gd name="connsiteX12" fmla="*/ 0 w 11772513"/>
                <a:gd name="connsiteY12" fmla="*/ 5877983 h 6261100"/>
                <a:gd name="connsiteX13" fmla="*/ 0 w 11772513"/>
                <a:gd name="connsiteY13" fmla="*/ 383117 h 6261100"/>
                <a:gd name="connsiteX14" fmla="*/ 383117 w 11772513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3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3245750"/>
                  </a:lnTo>
                  <a:lnTo>
                    <a:pt x="11579277" y="3245750"/>
                  </a:lnTo>
                  <a:cubicBezTo>
                    <a:pt x="11685998" y="3245750"/>
                    <a:pt x="11772513" y="3332265"/>
                    <a:pt x="11772513" y="3438986"/>
                  </a:cubicBezTo>
                  <a:lnTo>
                    <a:pt x="11772513" y="3719881"/>
                  </a:lnTo>
                  <a:cubicBezTo>
                    <a:pt x="11772513" y="3826602"/>
                    <a:pt x="11685998" y="3913117"/>
                    <a:pt x="11579277" y="3913117"/>
                  </a:cubicBezTo>
                  <a:lnTo>
                    <a:pt x="11049000" y="3913117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D6A1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661D59FD-0616-4139-BA53-E304B9AD6CD5}"/>
                </a:ext>
              </a:extLst>
            </p:cNvPr>
            <p:cNvSpPr/>
            <p:nvPr/>
          </p:nvSpPr>
          <p:spPr>
            <a:xfrm>
              <a:off x="-10047826" y="314492"/>
              <a:ext cx="11773674" cy="6275384"/>
            </a:xfrm>
            <a:custGeom>
              <a:avLst/>
              <a:gdLst>
                <a:gd name="connsiteX0" fmla="*/ 360144 w 11773674"/>
                <a:gd name="connsiteY0" fmla="*/ 0 h 6275384"/>
                <a:gd name="connsiteX1" fmla="*/ 10690327 w 11773674"/>
                <a:gd name="connsiteY1" fmla="*/ 0 h 6275384"/>
                <a:gd name="connsiteX2" fmla="*/ 11050471 w 11773674"/>
                <a:gd name="connsiteY2" fmla="*/ 360144 h 6275384"/>
                <a:gd name="connsiteX3" fmla="*/ 11050471 w 11773674"/>
                <a:gd name="connsiteY3" fmla="*/ 4186739 h 6275384"/>
                <a:gd name="connsiteX4" fmla="*/ 11567444 w 11773674"/>
                <a:gd name="connsiteY4" fmla="*/ 4186739 h 6275384"/>
                <a:gd name="connsiteX5" fmla="*/ 11773674 w 11773674"/>
                <a:gd name="connsiteY5" fmla="*/ 4392969 h 6275384"/>
                <a:gd name="connsiteX6" fmla="*/ 11773674 w 11773674"/>
                <a:gd name="connsiteY6" fmla="*/ 4640911 h 6275384"/>
                <a:gd name="connsiteX7" fmla="*/ 11567444 w 11773674"/>
                <a:gd name="connsiteY7" fmla="*/ 4847141 h 6275384"/>
                <a:gd name="connsiteX8" fmla="*/ 11050471 w 11773674"/>
                <a:gd name="connsiteY8" fmla="*/ 4847141 h 6275384"/>
                <a:gd name="connsiteX9" fmla="*/ 11050471 w 11773674"/>
                <a:gd name="connsiteY9" fmla="*/ 5915240 h 6275384"/>
                <a:gd name="connsiteX10" fmla="*/ 10690327 w 11773674"/>
                <a:gd name="connsiteY10" fmla="*/ 6275384 h 6275384"/>
                <a:gd name="connsiteX11" fmla="*/ 360144 w 11773674"/>
                <a:gd name="connsiteY11" fmla="*/ 6275384 h 6275384"/>
                <a:gd name="connsiteX12" fmla="*/ 0 w 11773674"/>
                <a:gd name="connsiteY12" fmla="*/ 5915240 h 6275384"/>
                <a:gd name="connsiteX13" fmla="*/ 0 w 11773674"/>
                <a:gd name="connsiteY13" fmla="*/ 360144 h 6275384"/>
                <a:gd name="connsiteX14" fmla="*/ 360144 w 11773674"/>
                <a:gd name="connsiteY14" fmla="*/ 0 h 627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3674" h="6275384">
                  <a:moveTo>
                    <a:pt x="360144" y="0"/>
                  </a:moveTo>
                  <a:lnTo>
                    <a:pt x="10690327" y="0"/>
                  </a:lnTo>
                  <a:cubicBezTo>
                    <a:pt x="10889229" y="0"/>
                    <a:pt x="11050471" y="161242"/>
                    <a:pt x="11050471" y="360144"/>
                  </a:cubicBezTo>
                  <a:lnTo>
                    <a:pt x="11050471" y="4186739"/>
                  </a:lnTo>
                  <a:lnTo>
                    <a:pt x="11567444" y="4186739"/>
                  </a:lnTo>
                  <a:cubicBezTo>
                    <a:pt x="11681342" y="4186739"/>
                    <a:pt x="11773674" y="4279071"/>
                    <a:pt x="11773674" y="4392969"/>
                  </a:cubicBezTo>
                  <a:lnTo>
                    <a:pt x="11773674" y="4640911"/>
                  </a:lnTo>
                  <a:cubicBezTo>
                    <a:pt x="11773674" y="4754809"/>
                    <a:pt x="11681342" y="4847141"/>
                    <a:pt x="11567444" y="4847141"/>
                  </a:cubicBezTo>
                  <a:lnTo>
                    <a:pt x="11050471" y="4847141"/>
                  </a:lnTo>
                  <a:lnTo>
                    <a:pt x="11050471" y="5915240"/>
                  </a:lnTo>
                  <a:cubicBezTo>
                    <a:pt x="11050471" y="6114142"/>
                    <a:pt x="10889229" y="6275384"/>
                    <a:pt x="10690327" y="6275384"/>
                  </a:cubicBezTo>
                  <a:lnTo>
                    <a:pt x="360144" y="6275384"/>
                  </a:lnTo>
                  <a:cubicBezTo>
                    <a:pt x="161242" y="6275384"/>
                    <a:pt x="0" y="6114142"/>
                    <a:pt x="0" y="5915240"/>
                  </a:cubicBezTo>
                  <a:lnTo>
                    <a:pt x="0" y="360144"/>
                  </a:lnTo>
                  <a:cubicBezTo>
                    <a:pt x="0" y="161242"/>
                    <a:pt x="161242" y="0"/>
                    <a:pt x="360144" y="0"/>
                  </a:cubicBezTo>
                  <a:close/>
                </a:path>
              </a:pathLst>
            </a:custGeom>
            <a:solidFill>
              <a:srgbClr val="EAB76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56E6EB6F-A3BF-4171-B39B-CE30C19ED600}"/>
                </a:ext>
              </a:extLst>
            </p:cNvPr>
            <p:cNvSpPr/>
            <p:nvPr/>
          </p:nvSpPr>
          <p:spPr>
            <a:xfrm>
              <a:off x="-10349897" y="298450"/>
              <a:ext cx="11756356" cy="6261100"/>
            </a:xfrm>
            <a:custGeom>
              <a:avLst/>
              <a:gdLst>
                <a:gd name="connsiteX0" fmla="*/ 383117 w 11756356"/>
                <a:gd name="connsiteY0" fmla="*/ 0 h 6261100"/>
                <a:gd name="connsiteX1" fmla="*/ 10665883 w 11756356"/>
                <a:gd name="connsiteY1" fmla="*/ 0 h 6261100"/>
                <a:gd name="connsiteX2" fmla="*/ 11049000 w 11756356"/>
                <a:gd name="connsiteY2" fmla="*/ 383117 h 6261100"/>
                <a:gd name="connsiteX3" fmla="*/ 11049000 w 11756356"/>
                <a:gd name="connsiteY3" fmla="*/ 5186714 h 6261100"/>
                <a:gd name="connsiteX4" fmla="*/ 11563120 w 11756356"/>
                <a:gd name="connsiteY4" fmla="*/ 5186714 h 6261100"/>
                <a:gd name="connsiteX5" fmla="*/ 11756356 w 11756356"/>
                <a:gd name="connsiteY5" fmla="*/ 5379950 h 6261100"/>
                <a:gd name="connsiteX6" fmla="*/ 11756356 w 11756356"/>
                <a:gd name="connsiteY6" fmla="*/ 5660845 h 6261100"/>
                <a:gd name="connsiteX7" fmla="*/ 11563120 w 11756356"/>
                <a:gd name="connsiteY7" fmla="*/ 5854081 h 6261100"/>
                <a:gd name="connsiteX8" fmla="*/ 11049000 w 11756356"/>
                <a:gd name="connsiteY8" fmla="*/ 5854081 h 6261100"/>
                <a:gd name="connsiteX9" fmla="*/ 11049000 w 11756356"/>
                <a:gd name="connsiteY9" fmla="*/ 5877983 h 6261100"/>
                <a:gd name="connsiteX10" fmla="*/ 10665883 w 11756356"/>
                <a:gd name="connsiteY10" fmla="*/ 6261100 h 6261100"/>
                <a:gd name="connsiteX11" fmla="*/ 383117 w 11756356"/>
                <a:gd name="connsiteY11" fmla="*/ 6261100 h 6261100"/>
                <a:gd name="connsiteX12" fmla="*/ 0 w 11756356"/>
                <a:gd name="connsiteY12" fmla="*/ 5877983 h 6261100"/>
                <a:gd name="connsiteX13" fmla="*/ 0 w 11756356"/>
                <a:gd name="connsiteY13" fmla="*/ 383117 h 6261100"/>
                <a:gd name="connsiteX14" fmla="*/ 383117 w 11756356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56356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5186714"/>
                  </a:lnTo>
                  <a:lnTo>
                    <a:pt x="11563120" y="5186714"/>
                  </a:lnTo>
                  <a:cubicBezTo>
                    <a:pt x="11669841" y="5186714"/>
                    <a:pt x="11756356" y="5273229"/>
                    <a:pt x="11756356" y="5379950"/>
                  </a:cubicBezTo>
                  <a:lnTo>
                    <a:pt x="11756356" y="5660845"/>
                  </a:lnTo>
                  <a:cubicBezTo>
                    <a:pt x="11756356" y="5767566"/>
                    <a:pt x="11669841" y="5854081"/>
                    <a:pt x="11563120" y="5854081"/>
                  </a:cubicBezTo>
                  <a:lnTo>
                    <a:pt x="11049000" y="5854081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FFE79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D75D31E-35D5-4B10-98CD-2FEDA78FD918}"/>
                </a:ext>
              </a:extLst>
            </p:cNvPr>
            <p:cNvSpPr txBox="1"/>
            <p:nvPr/>
          </p:nvSpPr>
          <p:spPr>
            <a:xfrm>
              <a:off x="11084298" y="649049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8694D2F1-B74B-4CC1-9E89-2B24DDAFA326}"/>
                </a:ext>
              </a:extLst>
            </p:cNvPr>
            <p:cNvSpPr txBox="1"/>
            <p:nvPr/>
          </p:nvSpPr>
          <p:spPr>
            <a:xfrm>
              <a:off x="1193825" y="3570437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1V</a:t>
              </a:r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11CE749-C014-4726-BFAD-EDC4C23B93AE}"/>
                </a:ext>
              </a:extLst>
            </p:cNvPr>
            <p:cNvSpPr txBox="1"/>
            <p:nvPr/>
          </p:nvSpPr>
          <p:spPr>
            <a:xfrm>
              <a:off x="837366" y="4466009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v</a:t>
              </a:r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8A22DBF4-CF44-4CB2-9F18-19A661020841}"/>
                </a:ext>
              </a:extLst>
            </p:cNvPr>
            <p:cNvSpPr txBox="1"/>
            <p:nvPr/>
          </p:nvSpPr>
          <p:spPr>
            <a:xfrm>
              <a:off x="557524" y="5494974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rgbClr val="D6A16B"/>
                  </a:solidFill>
                  <a:latin typeface="DK Lemon Yellow Sun" panose="02000000000000000000" pitchFamily="50" charset="0"/>
                </a:rPr>
                <a:t>vi</a:t>
              </a:r>
              <a:endParaRPr lang="en-US" dirty="0">
                <a:solidFill>
                  <a:srgbClr val="D6A16B"/>
                </a:solidFill>
                <a:latin typeface="DK Lemon Yellow Sun" panose="02000000000000000000" pitchFamily="50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xmlns="" id="{9E01B67A-DBD4-4967-88DA-A1D95C946C67}"/>
                </a:ext>
              </a:extLst>
            </p:cNvPr>
            <p:cNvSpPr txBox="1"/>
            <p:nvPr/>
          </p:nvSpPr>
          <p:spPr>
            <a:xfrm>
              <a:off x="2181677" y="404043"/>
              <a:ext cx="8263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mes New Roman" pitchFamily="18" charset="0"/>
                  <a:cs typeface="Times New Roman" pitchFamily="18" charset="0"/>
                </a:rPr>
                <a:t>BENTUK LINKED LIST</a:t>
              </a:r>
              <a:endParaRPr lang="en-ID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072640" y="1686560"/>
              <a:ext cx="863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225040" y="1838960"/>
              <a:ext cx="863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377440" y="1991360"/>
              <a:ext cx="863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3766A04-D165-1C7A-A3EE-AB00C8D510D8}"/>
              </a:ext>
            </a:extLst>
          </p:cNvPr>
          <p:cNvSpPr txBox="1"/>
          <p:nvPr/>
        </p:nvSpPr>
        <p:spPr>
          <a:xfrm>
            <a:off x="3004156" y="1636819"/>
            <a:ext cx="766951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SENARAI BERKAIT TUNGGAL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single linked list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pointer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menghubungkan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(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“next’’).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Singly linked list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seranai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masing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masing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pembentukan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mempunyaisatu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kait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(link)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lainya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Pembentukan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linked list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tunggal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memerlukan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Deklarasi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Deklarasi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variable pointer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petunjuk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linked list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Pembentukan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Pengaitan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linked list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yg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terbentuk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646866"/>
      </p:ext>
    </p:extLst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8">
            <a:extLst>
              <a:ext uri="{FF2B5EF4-FFF2-40B4-BE49-F238E27FC236}">
                <a16:creationId xmlns:a16="http://schemas.microsoft.com/office/drawing/2014/main" xmlns="" id="{D826A8B0-0BCE-442B-9378-59B07041B6A0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47" name="Group 47">
              <a:extLst>
                <a:ext uri="{FF2B5EF4-FFF2-40B4-BE49-F238E27FC236}">
                  <a16:creationId xmlns:a16="http://schemas.microsoft.com/office/drawing/2014/main" xmlns="" id="{FBE5D71E-AA40-4C9C-BDDD-C244BC809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50" name="Group 24">
                <a:extLst>
                  <a:ext uri="{FF2B5EF4-FFF2-40B4-BE49-F238E27FC236}">
                    <a16:creationId xmlns:a16="http://schemas.microsoft.com/office/drawing/2014/main" xmlns="" id="{F4C6C7A6-1312-4272-B860-C6B74E3923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3179BE93-1015-48D6-9291-27618785B50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BD0FF9C6-08FD-484A-ABF3-373E81CF394F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A6BF7750-6A87-4DB3-BD0B-FE4F9E328508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0E141FD7-FE18-4F0B-92D0-3AB4F439695C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A49B6ECD-3576-45F4-90F7-D3549402BE52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7840975A-904F-482D-A951-198EF741F01D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F96A2966-F9D9-4E08-8E03-5ECFAFF694A3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xmlns="" id="{BCEA13C0-BC80-45E3-8FD5-79C42943D923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xmlns="" id="{D2D01D4F-9B4D-44B3-A122-822D52EC3398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xmlns="" id="{5DB1BCE5-2521-42E0-96B8-1D4D37868EC8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xmlns="" id="{0D49825A-44F8-4E98-A892-1FBC5E6E0A8A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xmlns="" id="{F022C91F-BF11-4896-B68F-4FEDA368A19E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xmlns="" id="{3827E476-1729-4D8C-BB0D-57DE643D8AFB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xmlns="" id="{D1FFB2E1-D236-4E73-9F5A-4B1EE6BC1268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xmlns="" id="{C3F41C7D-D2E6-4F59-ACAE-F4527081AC6F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xmlns="" id="{F2E8B708-F748-45E4-AE0C-1E4D1627BEF5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xmlns="" id="{ABD71EB9-B748-46E4-8E0E-90494D88AB1C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xmlns="" id="{499C9C72-2CDB-49F6-9755-C8CCF24F5B84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xmlns="" id="{831031FE-0E93-4B2E-83A3-CBD5C477520F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xmlns="" id="{0D0A90CB-3A2D-4CFC-853D-E1F1902E3015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 46">
                <a:extLst>
                  <a:ext uri="{FF2B5EF4-FFF2-40B4-BE49-F238E27FC236}">
                    <a16:creationId xmlns:a16="http://schemas.microsoft.com/office/drawing/2014/main" xmlns="" id="{514326A2-8263-467A-A2A5-26263087D9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F1AF2904-BB8E-4762-BD15-D3E86BF18A7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9BE96A45-C2D2-4FFA-8BA7-877A8859088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6930289E-99D7-41C8-9CAB-9A84EE45B00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4317317D-792B-48B8-950E-7CB91D963B3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664486AA-03E1-4122-B46A-DE8D80A5A05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976A8099-07FB-4068-9FAB-AA0E928F012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2DB08DAC-E2AA-40DD-8D9B-462093DDCAA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71AE8E4C-DE54-4550-A655-7D87A6099FD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4760FA93-96B4-43AA-BE05-4F113102B84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73FE008E-460F-45CF-8B36-DF91074C366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xmlns="" id="{BB6A7A8D-E095-48CC-ACD0-B8E385A6F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17" name="Group 49">
                <a:extLst>
                  <a:ext uri="{FF2B5EF4-FFF2-40B4-BE49-F238E27FC236}">
                    <a16:creationId xmlns:a16="http://schemas.microsoft.com/office/drawing/2014/main" xmlns="" id="{80BFF44C-A899-47E9-9826-36B7E0B3F7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76E3C791-E114-4596-8818-DB34D4A5923B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420C154E-0CAB-4F72-9D26-536913ABA8FE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02E8BFD4-EF5F-476D-A635-8E16208DFA16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5DCEEB00-8430-4C11-810C-D338F0B37D95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4106F453-DB8E-41EE-A87E-5239464DBA4E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605E435B-8CCB-4E24-BCDC-4624E6C77031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0963EEAE-07DE-4429-9CF2-A6C6B0D50020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xmlns="" id="{617304F1-B270-483E-8052-49A5D50428E4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xmlns="" id="{EF1EFC77-FD50-488D-A6F6-54DD54990B4E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78470B2D-D919-41E5-A864-78C045305BB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7BC5F549-5FF3-4D64-8118-32C8C51A30DC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6B1D2FA1-0AE3-4798-9434-4CC24E987B2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7927BA54-D8ED-481D-9733-E532A4EB9639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6B1DC690-35AA-4BE8-BA20-CF02E9CA7733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004397A2-4786-4A2D-A288-5AAE136AF1E8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501E433F-4CBD-492F-BDC3-12C23D584D51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4B682288-1884-4822-AF87-D1355915A842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717EDEC5-1CFD-415E-93ED-05A4CF7FE4FB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1855A71C-F43D-4872-881C-7BCCC49A73CC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7EA486C0-0E0A-4CCB-A7C0-8E85B8E862BC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50">
                <a:extLst>
                  <a:ext uri="{FF2B5EF4-FFF2-40B4-BE49-F238E27FC236}">
                    <a16:creationId xmlns:a16="http://schemas.microsoft.com/office/drawing/2014/main" xmlns="" id="{2532B308-3FFB-45D1-9FB4-F01DC0EB0C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D3140218-7FB6-4C79-B40D-9D27EE8E17C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00B82349-7CCA-4AE4-BBE0-7DDDC4EABB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1940C484-F4FB-4549-AAA1-1D5F7C8569F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73CB973F-B434-4C05-B984-FF1F9024897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06A0E612-6831-45D2-A28D-631BD7E629E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B28D31BA-F746-4435-B7D8-5D164642BD4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43097AA9-1DDF-4FD7-B050-BFFDA040383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993553F7-88A6-4F62-8211-217C0EBE9AF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4524C5D8-6D42-46EC-8676-22D697B9AC7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FB9949F8-7DDB-4697-AA37-D5D3D354029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BDC22EBB-A49F-4E1F-8C48-C12AC904819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82">
              <a:extLst>
                <a:ext uri="{FF2B5EF4-FFF2-40B4-BE49-F238E27FC236}">
                  <a16:creationId xmlns:a16="http://schemas.microsoft.com/office/drawing/2014/main" xmlns="" id="{CC238D2F-0548-43C2-B0A8-7D57D0790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xmlns="" id="{B46B6EE0-044A-4342-A0D3-2267852EA8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AC982475-A3AF-4651-912D-C5168DE9293A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2D88FE50-2955-4FE7-91B8-8B5A8D7389A9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1E71750B-115D-4498-8E9B-FD8D57C1794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E3F9D636-2045-4370-91CB-C65164B8E5E7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D5713159-0EA5-471F-B35D-6F314F73FEEB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BF265E63-19C4-43FB-9F2E-5FDB8B55B03E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C3C5B2E3-2C7C-43AC-BDD3-8FC9FDE601A3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xmlns="" id="{CF204B63-525D-45B4-83C9-5F3E163D0C4C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xmlns="" id="{AFBA6471-633A-4417-85A2-C9E98DEF6B53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8F4EEC09-0F8A-41C7-8BC5-75854B1D786B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59CAFAFE-9DC3-430A-A3F1-185E9C48F909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4E21F8F6-C983-49F5-8365-070CBEA3774B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EA55975A-D81C-4909-90A3-024EAF0300DE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9125D038-4E49-4FC4-857C-D8C9787536F5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0A156B96-D5F1-40F6-9372-176B8676DEEB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3490DF83-BC37-4836-9F1C-C4678E87F5D5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820C1E5B-D6F9-43AA-9F7F-F0FDFC82E7D8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F9B50CD6-84B8-424E-A251-304C9474028E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D068F913-1F9D-4B42-8188-2ADCA1558D23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ED0FC9BE-7968-4135-AEE5-BD419BA1F94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xmlns="" id="{A6FF079E-AB39-4D01-8E16-AE9A77122F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D8ABBB48-2DA8-45C7-B83C-6A03342F767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BCD66626-3A61-4DC6-A357-EAC7DE97C0B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63325416-C91E-4262-AFC4-B22C519723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FACFA072-C38B-40C1-9CD5-5657F6F353B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8C71B9AE-1828-491E-A109-321FEEAEB63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01C5BB78-CA74-4FCA-85B3-22FC5746094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67228677-CC8F-4566-AB25-D230CE194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F31E4F16-9898-4250-BC1B-BF29E25FDAA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1802DB16-894C-4155-B631-64B5324D6A65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642A1206-E836-4A5A-92FE-550C0A1355A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1625DA95-4D5B-42D8-B4FE-7E70FD8D12F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116">
              <a:extLst>
                <a:ext uri="{FF2B5EF4-FFF2-40B4-BE49-F238E27FC236}">
                  <a16:creationId xmlns:a16="http://schemas.microsoft.com/office/drawing/2014/main" xmlns="" id="{138BB501-7EA0-4BE6-A706-C4D0D59E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51" name="Group 117">
                <a:extLst>
                  <a:ext uri="{FF2B5EF4-FFF2-40B4-BE49-F238E27FC236}">
                    <a16:creationId xmlns:a16="http://schemas.microsoft.com/office/drawing/2014/main" xmlns="" id="{D4B7D7AD-0C20-48E2-AF57-A805E07C73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44AB01D1-8FB6-46BB-8A13-84293DC9B056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CCD76ABC-89DA-476E-9BFF-8B1041962A4C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0B98EC7A-C254-4968-901D-86CC3C7987DB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C3F53915-AC9D-4D0D-8BD3-6006095FBC74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50805331-6218-423D-A76E-56CCAC5837CD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04B6922F-3CD7-4538-8CC5-4D196A48B7F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A5AFAC32-F19C-490C-9327-2CB729C94E3B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xmlns="" id="{0CBDCDD7-6590-4257-A393-CF243BA5F30D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xmlns="" id="{42C18575-1853-4B45-A54F-521F3C17138D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9063DEA3-CFD4-46E7-96DC-80CA081C49B7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F95343F9-4398-48C7-848E-4907A9C3A610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BEB4C0E9-16B4-44C5-8555-704A643C8733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E68011E8-8DE0-4CD1-8694-FD0D4672F557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D14B13D2-F563-46BC-B5AE-EF6F2C80AE4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B36DB6A2-683B-47C8-ADB6-31B630A9FD2E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65E528AC-41ED-441A-B043-EEB42939CA27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CD0414D9-37BF-4DEC-853C-C858C3E89ED4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2507929E-6A1F-4416-86C2-25FBC80AA62F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49901B14-FBDC-43A8-99BC-597D5C74701A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0B4A8BC4-380D-4DC0-AA1D-9D1DF31C0BD2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118">
                <a:extLst>
                  <a:ext uri="{FF2B5EF4-FFF2-40B4-BE49-F238E27FC236}">
                    <a16:creationId xmlns:a16="http://schemas.microsoft.com/office/drawing/2014/main" xmlns="" id="{5B599DFE-2760-4F58-9EBB-A7780D6098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C5035A3C-AE46-4F0A-82BF-523503D6DF8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38BC251F-6446-4CBA-8084-98E2B644686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5706E997-5110-4A97-A24B-77DBA260E0A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DDBE059C-6B8D-4FF2-890E-C7282009A63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7CD8415D-9205-4DBF-9725-9ACA3D21A5F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F7F684A4-B623-4B69-8AA6-1DF35715542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C2D8F38E-75AF-41C5-B451-0D1ABEEE38D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905C86B6-7BC1-4BDA-94FA-1B98BD75166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E283CA52-CC52-4E49-8094-0F014D7BC39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23C69BC8-07DC-4571-9B2B-05E0FF0D13F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52706034-FE74-432E-A6D6-737D038FDB2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5850B2AA-1590-4FA2-84D2-E14E3BDE4229}"/>
              </a:ext>
            </a:extLst>
          </p:cNvPr>
          <p:cNvSpPr/>
          <p:nvPr/>
        </p:nvSpPr>
        <p:spPr>
          <a:xfrm>
            <a:off x="217822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47B80175-90A0-4700-8854-1CA76E1DA9B0}"/>
              </a:ext>
            </a:extLst>
          </p:cNvPr>
          <p:cNvGrpSpPr/>
          <p:nvPr/>
        </p:nvGrpSpPr>
        <p:grpSpPr>
          <a:xfrm>
            <a:off x="0" y="315913"/>
            <a:ext cx="11816250" cy="6261100"/>
            <a:chOff x="-9043699" y="315913"/>
            <a:chExt cx="11816250" cy="62611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19B84D01-C8FC-4545-BBB3-70A0A77619FD}"/>
                </a:ext>
              </a:extLst>
            </p:cNvPr>
            <p:cNvGrpSpPr/>
            <p:nvPr/>
          </p:nvGrpSpPr>
          <p:grpSpPr>
            <a:xfrm>
              <a:off x="-9043699" y="315913"/>
              <a:ext cx="11816250" cy="6261100"/>
              <a:chOff x="-9043699" y="315913"/>
              <a:chExt cx="11816250" cy="62611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A8DA27F4-5D98-43EB-BE18-FC8AC1BB88E4}"/>
                  </a:ext>
                </a:extLst>
              </p:cNvPr>
              <p:cNvSpPr/>
              <p:nvPr/>
            </p:nvSpPr>
            <p:spPr>
              <a:xfrm>
                <a:off x="-9043699" y="315913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C28C2E6-CE70-4495-ACE1-481D06AB7E2F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ID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ECB3432-8BCC-41C2-A709-C6805A6A39B3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EA9E492-588B-4E84-9F5A-020F304287AD}"/>
              </a:ext>
            </a:extLst>
          </p:cNvPr>
          <p:cNvGrpSpPr/>
          <p:nvPr/>
        </p:nvGrpSpPr>
        <p:grpSpPr>
          <a:xfrm>
            <a:off x="-202517" y="331170"/>
            <a:ext cx="11812628" cy="6261100"/>
            <a:chOff x="-9350950" y="325438"/>
            <a:chExt cx="11812628" cy="62611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A5762B41-B44E-47B7-9B4D-4FCC6CC2E5C4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AE71087D-321E-4C5E-9845-3ED099CD1D63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DFEF2C1-5EAC-421A-8D56-306FBA1A0127}"/>
              </a:ext>
            </a:extLst>
          </p:cNvPr>
          <p:cNvGrpSpPr/>
          <p:nvPr/>
        </p:nvGrpSpPr>
        <p:grpSpPr>
          <a:xfrm>
            <a:off x="-9694425" y="312738"/>
            <a:ext cx="11808615" cy="6261100"/>
            <a:chOff x="-9694425" y="312738"/>
            <a:chExt cx="11808615" cy="62611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C1AA2A1F-031A-4E89-BE37-AE88C81BBE07}"/>
                </a:ext>
              </a:extLst>
            </p:cNvPr>
            <p:cNvSpPr/>
            <p:nvPr/>
          </p:nvSpPr>
          <p:spPr>
            <a:xfrm>
              <a:off x="-9694425" y="312738"/>
              <a:ext cx="11772513" cy="6261100"/>
            </a:xfrm>
            <a:custGeom>
              <a:avLst/>
              <a:gdLst>
                <a:gd name="connsiteX0" fmla="*/ 383117 w 11772513"/>
                <a:gd name="connsiteY0" fmla="*/ 0 h 6261100"/>
                <a:gd name="connsiteX1" fmla="*/ 10665883 w 11772513"/>
                <a:gd name="connsiteY1" fmla="*/ 0 h 6261100"/>
                <a:gd name="connsiteX2" fmla="*/ 11049000 w 11772513"/>
                <a:gd name="connsiteY2" fmla="*/ 383117 h 6261100"/>
                <a:gd name="connsiteX3" fmla="*/ 11049000 w 11772513"/>
                <a:gd name="connsiteY3" fmla="*/ 3245750 h 6261100"/>
                <a:gd name="connsiteX4" fmla="*/ 11579277 w 11772513"/>
                <a:gd name="connsiteY4" fmla="*/ 3245750 h 6261100"/>
                <a:gd name="connsiteX5" fmla="*/ 11772513 w 11772513"/>
                <a:gd name="connsiteY5" fmla="*/ 3438986 h 6261100"/>
                <a:gd name="connsiteX6" fmla="*/ 11772513 w 11772513"/>
                <a:gd name="connsiteY6" fmla="*/ 3719881 h 6261100"/>
                <a:gd name="connsiteX7" fmla="*/ 11579277 w 11772513"/>
                <a:gd name="connsiteY7" fmla="*/ 3913117 h 6261100"/>
                <a:gd name="connsiteX8" fmla="*/ 11049000 w 11772513"/>
                <a:gd name="connsiteY8" fmla="*/ 3913117 h 6261100"/>
                <a:gd name="connsiteX9" fmla="*/ 11049000 w 11772513"/>
                <a:gd name="connsiteY9" fmla="*/ 5877983 h 6261100"/>
                <a:gd name="connsiteX10" fmla="*/ 10665883 w 11772513"/>
                <a:gd name="connsiteY10" fmla="*/ 6261100 h 6261100"/>
                <a:gd name="connsiteX11" fmla="*/ 383117 w 11772513"/>
                <a:gd name="connsiteY11" fmla="*/ 6261100 h 6261100"/>
                <a:gd name="connsiteX12" fmla="*/ 0 w 11772513"/>
                <a:gd name="connsiteY12" fmla="*/ 5877983 h 6261100"/>
                <a:gd name="connsiteX13" fmla="*/ 0 w 11772513"/>
                <a:gd name="connsiteY13" fmla="*/ 383117 h 6261100"/>
                <a:gd name="connsiteX14" fmla="*/ 383117 w 11772513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3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3245750"/>
                  </a:lnTo>
                  <a:lnTo>
                    <a:pt x="11579277" y="3245750"/>
                  </a:lnTo>
                  <a:cubicBezTo>
                    <a:pt x="11685998" y="3245750"/>
                    <a:pt x="11772513" y="3332265"/>
                    <a:pt x="11772513" y="3438986"/>
                  </a:cubicBezTo>
                  <a:lnTo>
                    <a:pt x="11772513" y="3719881"/>
                  </a:lnTo>
                  <a:cubicBezTo>
                    <a:pt x="11772513" y="3826602"/>
                    <a:pt x="11685998" y="3913117"/>
                    <a:pt x="11579277" y="3913117"/>
                  </a:cubicBezTo>
                  <a:lnTo>
                    <a:pt x="11049000" y="3913117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D6A1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43D9B306-BB88-4BE1-95D9-98C76590A066}"/>
                </a:ext>
              </a:extLst>
            </p:cNvPr>
            <p:cNvSpPr txBox="1"/>
            <p:nvPr/>
          </p:nvSpPr>
          <p:spPr>
            <a:xfrm>
              <a:off x="1193825" y="3570437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1V</a:t>
              </a:r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D60176A2-D5DC-4CFF-A9BE-B20175F611BF}"/>
              </a:ext>
            </a:extLst>
          </p:cNvPr>
          <p:cNvSpPr/>
          <p:nvPr/>
        </p:nvSpPr>
        <p:spPr>
          <a:xfrm>
            <a:off x="-10047826" y="314492"/>
            <a:ext cx="11773674" cy="6275384"/>
          </a:xfrm>
          <a:custGeom>
            <a:avLst/>
            <a:gdLst>
              <a:gd name="connsiteX0" fmla="*/ 360144 w 11773674"/>
              <a:gd name="connsiteY0" fmla="*/ 0 h 6275384"/>
              <a:gd name="connsiteX1" fmla="*/ 10690327 w 11773674"/>
              <a:gd name="connsiteY1" fmla="*/ 0 h 6275384"/>
              <a:gd name="connsiteX2" fmla="*/ 11050471 w 11773674"/>
              <a:gd name="connsiteY2" fmla="*/ 360144 h 6275384"/>
              <a:gd name="connsiteX3" fmla="*/ 11050471 w 11773674"/>
              <a:gd name="connsiteY3" fmla="*/ 4186739 h 6275384"/>
              <a:gd name="connsiteX4" fmla="*/ 11567444 w 11773674"/>
              <a:gd name="connsiteY4" fmla="*/ 4186739 h 6275384"/>
              <a:gd name="connsiteX5" fmla="*/ 11773674 w 11773674"/>
              <a:gd name="connsiteY5" fmla="*/ 4392969 h 6275384"/>
              <a:gd name="connsiteX6" fmla="*/ 11773674 w 11773674"/>
              <a:gd name="connsiteY6" fmla="*/ 4640911 h 6275384"/>
              <a:gd name="connsiteX7" fmla="*/ 11567444 w 11773674"/>
              <a:gd name="connsiteY7" fmla="*/ 4847141 h 6275384"/>
              <a:gd name="connsiteX8" fmla="*/ 11050471 w 11773674"/>
              <a:gd name="connsiteY8" fmla="*/ 4847141 h 6275384"/>
              <a:gd name="connsiteX9" fmla="*/ 11050471 w 11773674"/>
              <a:gd name="connsiteY9" fmla="*/ 5915240 h 6275384"/>
              <a:gd name="connsiteX10" fmla="*/ 10690327 w 11773674"/>
              <a:gd name="connsiteY10" fmla="*/ 6275384 h 6275384"/>
              <a:gd name="connsiteX11" fmla="*/ 360144 w 11773674"/>
              <a:gd name="connsiteY11" fmla="*/ 6275384 h 6275384"/>
              <a:gd name="connsiteX12" fmla="*/ 0 w 11773674"/>
              <a:gd name="connsiteY12" fmla="*/ 5915240 h 6275384"/>
              <a:gd name="connsiteX13" fmla="*/ 0 w 11773674"/>
              <a:gd name="connsiteY13" fmla="*/ 360144 h 6275384"/>
              <a:gd name="connsiteX14" fmla="*/ 360144 w 11773674"/>
              <a:gd name="connsiteY14" fmla="*/ 0 h 627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3674" h="6275384">
                <a:moveTo>
                  <a:pt x="360144" y="0"/>
                </a:moveTo>
                <a:lnTo>
                  <a:pt x="10690327" y="0"/>
                </a:lnTo>
                <a:cubicBezTo>
                  <a:pt x="10889229" y="0"/>
                  <a:pt x="11050471" y="161242"/>
                  <a:pt x="11050471" y="360144"/>
                </a:cubicBezTo>
                <a:lnTo>
                  <a:pt x="11050471" y="4186739"/>
                </a:lnTo>
                <a:lnTo>
                  <a:pt x="11567444" y="4186739"/>
                </a:lnTo>
                <a:cubicBezTo>
                  <a:pt x="11681342" y="4186739"/>
                  <a:pt x="11773674" y="4279071"/>
                  <a:pt x="11773674" y="4392969"/>
                </a:cubicBezTo>
                <a:lnTo>
                  <a:pt x="11773674" y="4640911"/>
                </a:lnTo>
                <a:cubicBezTo>
                  <a:pt x="11773674" y="4754809"/>
                  <a:pt x="11681342" y="4847141"/>
                  <a:pt x="11567444" y="4847141"/>
                </a:cubicBezTo>
                <a:lnTo>
                  <a:pt x="11050471" y="4847141"/>
                </a:lnTo>
                <a:lnTo>
                  <a:pt x="11050471" y="5915240"/>
                </a:lnTo>
                <a:cubicBezTo>
                  <a:pt x="11050471" y="6114142"/>
                  <a:pt x="10889229" y="6275384"/>
                  <a:pt x="10690327" y="6275384"/>
                </a:cubicBezTo>
                <a:lnTo>
                  <a:pt x="360144" y="6275384"/>
                </a:lnTo>
                <a:cubicBezTo>
                  <a:pt x="161242" y="6275384"/>
                  <a:pt x="0" y="6114142"/>
                  <a:pt x="0" y="5915240"/>
                </a:cubicBezTo>
                <a:lnTo>
                  <a:pt x="0" y="360144"/>
                </a:lnTo>
                <a:cubicBezTo>
                  <a:pt x="0" y="161242"/>
                  <a:pt x="161242" y="0"/>
                  <a:pt x="360144" y="0"/>
                </a:cubicBezTo>
                <a:close/>
              </a:path>
            </a:pathLst>
          </a:custGeom>
          <a:solidFill>
            <a:srgbClr val="EAB7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04CDD2EA-2816-428A-87A9-F4DFF84DF21E}"/>
              </a:ext>
            </a:extLst>
          </p:cNvPr>
          <p:cNvSpPr/>
          <p:nvPr/>
        </p:nvSpPr>
        <p:spPr>
          <a:xfrm>
            <a:off x="-10349897" y="298450"/>
            <a:ext cx="11756356" cy="6261100"/>
          </a:xfrm>
          <a:custGeom>
            <a:avLst/>
            <a:gdLst>
              <a:gd name="connsiteX0" fmla="*/ 383117 w 11756356"/>
              <a:gd name="connsiteY0" fmla="*/ 0 h 6261100"/>
              <a:gd name="connsiteX1" fmla="*/ 10665883 w 11756356"/>
              <a:gd name="connsiteY1" fmla="*/ 0 h 6261100"/>
              <a:gd name="connsiteX2" fmla="*/ 11049000 w 11756356"/>
              <a:gd name="connsiteY2" fmla="*/ 383117 h 6261100"/>
              <a:gd name="connsiteX3" fmla="*/ 11049000 w 11756356"/>
              <a:gd name="connsiteY3" fmla="*/ 5186714 h 6261100"/>
              <a:gd name="connsiteX4" fmla="*/ 11563120 w 11756356"/>
              <a:gd name="connsiteY4" fmla="*/ 5186714 h 6261100"/>
              <a:gd name="connsiteX5" fmla="*/ 11756356 w 11756356"/>
              <a:gd name="connsiteY5" fmla="*/ 5379950 h 6261100"/>
              <a:gd name="connsiteX6" fmla="*/ 11756356 w 11756356"/>
              <a:gd name="connsiteY6" fmla="*/ 5660845 h 6261100"/>
              <a:gd name="connsiteX7" fmla="*/ 11563120 w 11756356"/>
              <a:gd name="connsiteY7" fmla="*/ 5854081 h 6261100"/>
              <a:gd name="connsiteX8" fmla="*/ 11049000 w 11756356"/>
              <a:gd name="connsiteY8" fmla="*/ 5854081 h 6261100"/>
              <a:gd name="connsiteX9" fmla="*/ 11049000 w 11756356"/>
              <a:gd name="connsiteY9" fmla="*/ 5877983 h 6261100"/>
              <a:gd name="connsiteX10" fmla="*/ 10665883 w 11756356"/>
              <a:gd name="connsiteY10" fmla="*/ 6261100 h 6261100"/>
              <a:gd name="connsiteX11" fmla="*/ 383117 w 11756356"/>
              <a:gd name="connsiteY11" fmla="*/ 6261100 h 6261100"/>
              <a:gd name="connsiteX12" fmla="*/ 0 w 11756356"/>
              <a:gd name="connsiteY12" fmla="*/ 5877983 h 6261100"/>
              <a:gd name="connsiteX13" fmla="*/ 0 w 11756356"/>
              <a:gd name="connsiteY13" fmla="*/ 383117 h 6261100"/>
              <a:gd name="connsiteX14" fmla="*/ 383117 w 11756356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5186714"/>
                </a:lnTo>
                <a:lnTo>
                  <a:pt x="11563120" y="5186714"/>
                </a:lnTo>
                <a:cubicBezTo>
                  <a:pt x="11669841" y="5186714"/>
                  <a:pt x="11756356" y="5273229"/>
                  <a:pt x="11756356" y="5379950"/>
                </a:cubicBezTo>
                <a:lnTo>
                  <a:pt x="11756356" y="5660845"/>
                </a:lnTo>
                <a:cubicBezTo>
                  <a:pt x="11756356" y="5767566"/>
                  <a:pt x="11669841" y="5854081"/>
                  <a:pt x="11563120" y="5854081"/>
                </a:cubicBezTo>
                <a:lnTo>
                  <a:pt x="11049000" y="5854081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FFE7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A5ED874-E86F-4080-B535-BC7803A32C91}"/>
              </a:ext>
            </a:extLst>
          </p:cNvPr>
          <p:cNvSpPr txBox="1"/>
          <p:nvPr/>
        </p:nvSpPr>
        <p:spPr>
          <a:xfrm>
            <a:off x="11084298" y="64904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8FCAC44-48A8-47EA-AC8D-1B418C34474D}"/>
              </a:ext>
            </a:extLst>
          </p:cNvPr>
          <p:cNvSpPr txBox="1"/>
          <p:nvPr/>
        </p:nvSpPr>
        <p:spPr>
          <a:xfrm>
            <a:off x="837366" y="446600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v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15A0FFC-F544-4749-832E-39FF440829BF}"/>
              </a:ext>
            </a:extLst>
          </p:cNvPr>
          <p:cNvSpPr txBox="1"/>
          <p:nvPr/>
        </p:nvSpPr>
        <p:spPr>
          <a:xfrm>
            <a:off x="557524" y="5494974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6A16B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rgbClr val="D6A16B"/>
                </a:solidFill>
                <a:latin typeface="DK Lemon Yellow Sun" panose="02000000000000000000" pitchFamily="50" charset="0"/>
              </a:rPr>
              <a:t>vi</a:t>
            </a:r>
            <a:endParaRPr lang="en-US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6BFF1A45-977F-4776-93DC-B1B568F00772}"/>
              </a:ext>
            </a:extLst>
          </p:cNvPr>
          <p:cNvSpPr txBox="1"/>
          <p:nvPr/>
        </p:nvSpPr>
        <p:spPr>
          <a:xfrm>
            <a:off x="2181677" y="630180"/>
            <a:ext cx="82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dirty="0">
                <a:latin typeface="Times New Roman" pitchFamily="18" charset="0"/>
                <a:cs typeface="Times New Roman" pitchFamily="18" charset="0"/>
              </a:rPr>
              <a:t>DEKLARASI SINGEL LI</a:t>
            </a:r>
            <a:r>
              <a:rPr lang="en-ID" sz="3600" b="1" dirty="0" smtClean="0">
                <a:latin typeface="Times New Roman" pitchFamily="18" charset="0"/>
                <a:cs typeface="Times New Roman" pitchFamily="18" charset="0"/>
              </a:rPr>
              <a:t>NKED </a:t>
            </a:r>
            <a:r>
              <a:rPr lang="en-ID" sz="3600" b="1" dirty="0">
                <a:latin typeface="Times New Roman" pitchFamily="18" charset="0"/>
                <a:cs typeface="Times New Roman" pitchFamily="18" charset="0"/>
              </a:rPr>
              <a:t>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830F81-AC76-8845-063A-37CB3E623CAF}"/>
              </a:ext>
            </a:extLst>
          </p:cNvPr>
          <p:cNvSpPr txBox="1"/>
          <p:nvPr/>
        </p:nvSpPr>
        <p:spPr>
          <a:xfrm>
            <a:off x="2419213" y="1789471"/>
            <a:ext cx="766048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Manipulasi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 list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dituju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melainkan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pointer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penunjuk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 list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kepala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typeinfo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……;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^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typenode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Typenode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record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 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typeinfo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Next 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	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typeinfo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Awal,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akhir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Dimana 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	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terdefinisi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Next	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berikutnya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suksesor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469326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37257E-18 L 0.76016 -3.33333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0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8">
            <a:extLst>
              <a:ext uri="{FF2B5EF4-FFF2-40B4-BE49-F238E27FC236}">
                <a16:creationId xmlns:a16="http://schemas.microsoft.com/office/drawing/2014/main" xmlns="" id="{D826A8B0-0BCE-442B-9378-59B07041B6A0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47" name="Group 47">
              <a:extLst>
                <a:ext uri="{FF2B5EF4-FFF2-40B4-BE49-F238E27FC236}">
                  <a16:creationId xmlns:a16="http://schemas.microsoft.com/office/drawing/2014/main" xmlns="" id="{FBE5D71E-AA40-4C9C-BDDD-C244BC809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50" name="Group 24">
                <a:extLst>
                  <a:ext uri="{FF2B5EF4-FFF2-40B4-BE49-F238E27FC236}">
                    <a16:creationId xmlns:a16="http://schemas.microsoft.com/office/drawing/2014/main" xmlns="" id="{F4C6C7A6-1312-4272-B860-C6B74E3923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3179BE93-1015-48D6-9291-27618785B50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BD0FF9C6-08FD-484A-ABF3-373E81CF394F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A6BF7750-6A87-4DB3-BD0B-FE4F9E328508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0E141FD7-FE18-4F0B-92D0-3AB4F439695C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A49B6ECD-3576-45F4-90F7-D3549402BE52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7840975A-904F-482D-A951-198EF741F01D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F96A2966-F9D9-4E08-8E03-5ECFAFF694A3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xmlns="" id="{BCEA13C0-BC80-45E3-8FD5-79C42943D923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xmlns="" id="{D2D01D4F-9B4D-44B3-A122-822D52EC3398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xmlns="" id="{5DB1BCE5-2521-42E0-96B8-1D4D37868EC8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xmlns="" id="{0D49825A-44F8-4E98-A892-1FBC5E6E0A8A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xmlns="" id="{F022C91F-BF11-4896-B68F-4FEDA368A19E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xmlns="" id="{3827E476-1729-4D8C-BB0D-57DE643D8AFB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xmlns="" id="{D1FFB2E1-D236-4E73-9F5A-4B1EE6BC1268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xmlns="" id="{C3F41C7D-D2E6-4F59-ACAE-F4527081AC6F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xmlns="" id="{F2E8B708-F748-45E4-AE0C-1E4D1627BEF5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xmlns="" id="{ABD71EB9-B748-46E4-8E0E-90494D88AB1C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xmlns="" id="{499C9C72-2CDB-49F6-9755-C8CCF24F5B84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xmlns="" id="{831031FE-0E93-4B2E-83A3-CBD5C477520F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xmlns="" id="{0D0A90CB-3A2D-4CFC-853D-E1F1902E3015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 46">
                <a:extLst>
                  <a:ext uri="{FF2B5EF4-FFF2-40B4-BE49-F238E27FC236}">
                    <a16:creationId xmlns:a16="http://schemas.microsoft.com/office/drawing/2014/main" xmlns="" id="{514326A2-8263-467A-A2A5-26263087D9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F1AF2904-BB8E-4762-BD15-D3E86BF18A7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9BE96A45-C2D2-4FFA-8BA7-877A8859088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6930289E-99D7-41C8-9CAB-9A84EE45B00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4317317D-792B-48B8-950E-7CB91D963B3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664486AA-03E1-4122-B46A-DE8D80A5A05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976A8099-07FB-4068-9FAB-AA0E928F012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2DB08DAC-E2AA-40DD-8D9B-462093DDCAA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71AE8E4C-DE54-4550-A655-7D87A6099FD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4760FA93-96B4-43AA-BE05-4F113102B84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73FE008E-460F-45CF-8B36-DF91074C366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xmlns="" id="{BB6A7A8D-E095-48CC-ACD0-B8E385A6F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17" name="Group 49">
                <a:extLst>
                  <a:ext uri="{FF2B5EF4-FFF2-40B4-BE49-F238E27FC236}">
                    <a16:creationId xmlns:a16="http://schemas.microsoft.com/office/drawing/2014/main" xmlns="" id="{80BFF44C-A899-47E9-9826-36B7E0B3F7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76E3C791-E114-4596-8818-DB34D4A5923B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420C154E-0CAB-4F72-9D26-536913ABA8FE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02E8BFD4-EF5F-476D-A635-8E16208DFA16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5DCEEB00-8430-4C11-810C-D338F0B37D95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4106F453-DB8E-41EE-A87E-5239464DBA4E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605E435B-8CCB-4E24-BCDC-4624E6C77031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0963EEAE-07DE-4429-9CF2-A6C6B0D50020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xmlns="" id="{617304F1-B270-483E-8052-49A5D50428E4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xmlns="" id="{EF1EFC77-FD50-488D-A6F6-54DD54990B4E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78470B2D-D919-41E5-A864-78C045305BB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7BC5F549-5FF3-4D64-8118-32C8C51A30DC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6B1D2FA1-0AE3-4798-9434-4CC24E987B2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7927BA54-D8ED-481D-9733-E532A4EB9639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6B1DC690-35AA-4BE8-BA20-CF02E9CA7733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004397A2-4786-4A2D-A288-5AAE136AF1E8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501E433F-4CBD-492F-BDC3-12C23D584D51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4B682288-1884-4822-AF87-D1355915A842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717EDEC5-1CFD-415E-93ED-05A4CF7FE4FB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1855A71C-F43D-4872-881C-7BCCC49A73CC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7EA486C0-0E0A-4CCB-A7C0-8E85B8E862BC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50">
                <a:extLst>
                  <a:ext uri="{FF2B5EF4-FFF2-40B4-BE49-F238E27FC236}">
                    <a16:creationId xmlns:a16="http://schemas.microsoft.com/office/drawing/2014/main" xmlns="" id="{2532B308-3FFB-45D1-9FB4-F01DC0EB0C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D3140218-7FB6-4C79-B40D-9D27EE8E17C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00B82349-7CCA-4AE4-BBE0-7DDDC4EABB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1940C484-F4FB-4549-AAA1-1D5F7C8569F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73CB973F-B434-4C05-B984-FF1F9024897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06A0E612-6831-45D2-A28D-631BD7E629E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B28D31BA-F746-4435-B7D8-5D164642BD4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43097AA9-1DDF-4FD7-B050-BFFDA040383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993553F7-88A6-4F62-8211-217C0EBE9AF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4524C5D8-6D42-46EC-8676-22D697B9AC7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FB9949F8-7DDB-4697-AA37-D5D3D354029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BDC22EBB-A49F-4E1F-8C48-C12AC904819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82">
              <a:extLst>
                <a:ext uri="{FF2B5EF4-FFF2-40B4-BE49-F238E27FC236}">
                  <a16:creationId xmlns:a16="http://schemas.microsoft.com/office/drawing/2014/main" xmlns="" id="{CC238D2F-0548-43C2-B0A8-7D57D0790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xmlns="" id="{B46B6EE0-044A-4342-A0D3-2267852EA8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AC982475-A3AF-4651-912D-C5168DE9293A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2D88FE50-2955-4FE7-91B8-8B5A8D7389A9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1E71750B-115D-4498-8E9B-FD8D57C1794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E3F9D636-2045-4370-91CB-C65164B8E5E7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D5713159-0EA5-471F-B35D-6F314F73FEEB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BF265E63-19C4-43FB-9F2E-5FDB8B55B03E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C3C5B2E3-2C7C-43AC-BDD3-8FC9FDE601A3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xmlns="" id="{CF204B63-525D-45B4-83C9-5F3E163D0C4C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xmlns="" id="{AFBA6471-633A-4417-85A2-C9E98DEF6B53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8F4EEC09-0F8A-41C7-8BC5-75854B1D786B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59CAFAFE-9DC3-430A-A3F1-185E9C48F909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4E21F8F6-C983-49F5-8365-070CBEA3774B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EA55975A-D81C-4909-90A3-024EAF0300DE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9125D038-4E49-4FC4-857C-D8C9787536F5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0A156B96-D5F1-40F6-9372-176B8676DEEB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3490DF83-BC37-4836-9F1C-C4678E87F5D5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820C1E5B-D6F9-43AA-9F7F-F0FDFC82E7D8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F9B50CD6-84B8-424E-A251-304C9474028E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D068F913-1F9D-4B42-8188-2ADCA1558D23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ED0FC9BE-7968-4135-AEE5-BD419BA1F94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xmlns="" id="{A6FF079E-AB39-4D01-8E16-AE9A77122F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D8ABBB48-2DA8-45C7-B83C-6A03342F767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BCD66626-3A61-4DC6-A357-EAC7DE97C0B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63325416-C91E-4262-AFC4-B22C519723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FACFA072-C38B-40C1-9CD5-5657F6F353B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8C71B9AE-1828-491E-A109-321FEEAEB63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01C5BB78-CA74-4FCA-85B3-22FC5746094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67228677-CC8F-4566-AB25-D230CE194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F31E4F16-9898-4250-BC1B-BF29E25FDAA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1802DB16-894C-4155-B631-64B5324D6A65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642A1206-E836-4A5A-92FE-550C0A1355A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1625DA95-4D5B-42D8-B4FE-7E70FD8D12F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116">
              <a:extLst>
                <a:ext uri="{FF2B5EF4-FFF2-40B4-BE49-F238E27FC236}">
                  <a16:creationId xmlns:a16="http://schemas.microsoft.com/office/drawing/2014/main" xmlns="" id="{138BB501-7EA0-4BE6-A706-C4D0D59E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51" name="Group 117">
                <a:extLst>
                  <a:ext uri="{FF2B5EF4-FFF2-40B4-BE49-F238E27FC236}">
                    <a16:creationId xmlns:a16="http://schemas.microsoft.com/office/drawing/2014/main" xmlns="" id="{D4B7D7AD-0C20-48E2-AF57-A805E07C73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44AB01D1-8FB6-46BB-8A13-84293DC9B056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CCD76ABC-89DA-476E-9BFF-8B1041962A4C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0B98EC7A-C254-4968-901D-86CC3C7987DB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C3F53915-AC9D-4D0D-8BD3-6006095FBC74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50805331-6218-423D-A76E-56CCAC5837CD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04B6922F-3CD7-4538-8CC5-4D196A48B7F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A5AFAC32-F19C-490C-9327-2CB729C94E3B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xmlns="" id="{0CBDCDD7-6590-4257-A393-CF243BA5F30D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xmlns="" id="{42C18575-1853-4B45-A54F-521F3C17138D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9063DEA3-CFD4-46E7-96DC-80CA081C49B7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F95343F9-4398-48C7-848E-4907A9C3A610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BEB4C0E9-16B4-44C5-8555-704A643C8733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E68011E8-8DE0-4CD1-8694-FD0D4672F557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D14B13D2-F563-46BC-B5AE-EF6F2C80AE4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B36DB6A2-683B-47C8-ADB6-31B630A9FD2E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65E528AC-41ED-441A-B043-EEB42939CA27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CD0414D9-37BF-4DEC-853C-C858C3E89ED4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2507929E-6A1F-4416-86C2-25FBC80AA62F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49901B14-FBDC-43A8-99BC-597D5C74701A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0B4A8BC4-380D-4DC0-AA1D-9D1DF31C0BD2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118">
                <a:extLst>
                  <a:ext uri="{FF2B5EF4-FFF2-40B4-BE49-F238E27FC236}">
                    <a16:creationId xmlns:a16="http://schemas.microsoft.com/office/drawing/2014/main" xmlns="" id="{5B599DFE-2760-4F58-9EBB-A7780D6098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C5035A3C-AE46-4F0A-82BF-523503D6DF8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38BC251F-6446-4CBA-8084-98E2B644686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5706E997-5110-4A97-A24B-77DBA260E0A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DDBE059C-6B8D-4FF2-890E-C7282009A63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7CD8415D-9205-4DBF-9725-9ACA3D21A5F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F7F684A4-B623-4B69-8AA6-1DF35715542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C2D8F38E-75AF-41C5-B451-0D1ABEEE38D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905C86B6-7BC1-4BDA-94FA-1B98BD75166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E283CA52-CC52-4E49-8094-0F014D7BC39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23C69BC8-07DC-4571-9B2B-05E0FF0D13F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52706034-FE74-432E-A6D6-737D038FDB2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5850B2AA-1590-4FA2-84D2-E14E3BDE4229}"/>
              </a:ext>
            </a:extLst>
          </p:cNvPr>
          <p:cNvSpPr/>
          <p:nvPr/>
        </p:nvSpPr>
        <p:spPr>
          <a:xfrm>
            <a:off x="217822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47B80175-90A0-4700-8854-1CA76E1DA9B0}"/>
              </a:ext>
            </a:extLst>
          </p:cNvPr>
          <p:cNvGrpSpPr/>
          <p:nvPr/>
        </p:nvGrpSpPr>
        <p:grpSpPr>
          <a:xfrm>
            <a:off x="0" y="329981"/>
            <a:ext cx="11816250" cy="6261100"/>
            <a:chOff x="-9043699" y="329981"/>
            <a:chExt cx="11816250" cy="62611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19B84D01-C8FC-4545-BBB3-70A0A77619FD}"/>
                </a:ext>
              </a:extLst>
            </p:cNvPr>
            <p:cNvGrpSpPr/>
            <p:nvPr/>
          </p:nvGrpSpPr>
          <p:grpSpPr>
            <a:xfrm>
              <a:off x="-9043699" y="329981"/>
              <a:ext cx="11816250" cy="6261100"/>
              <a:chOff x="-9043699" y="329981"/>
              <a:chExt cx="11816250" cy="62611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A8DA27F4-5D98-43EB-BE18-FC8AC1BB88E4}"/>
                  </a:ext>
                </a:extLst>
              </p:cNvPr>
              <p:cNvSpPr/>
              <p:nvPr/>
            </p:nvSpPr>
            <p:spPr>
              <a:xfrm>
                <a:off x="-9043699" y="329981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C28C2E6-CE70-4495-ACE1-481D06AB7E2F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ID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ECB3432-8BCC-41C2-A709-C6805A6A39B3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EA9E492-588B-4E84-9F5A-020F304287AD}"/>
              </a:ext>
            </a:extLst>
          </p:cNvPr>
          <p:cNvGrpSpPr/>
          <p:nvPr/>
        </p:nvGrpSpPr>
        <p:grpSpPr>
          <a:xfrm>
            <a:off x="-202517" y="331170"/>
            <a:ext cx="11812628" cy="6261100"/>
            <a:chOff x="-9350950" y="325438"/>
            <a:chExt cx="11812628" cy="62611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A5762B41-B44E-47B7-9B4D-4FCC6CC2E5C4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AE71087D-321E-4C5E-9845-3ED099CD1D63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 </a:t>
              </a:r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DFEF2C1-5EAC-421A-8D56-306FBA1A0127}"/>
              </a:ext>
            </a:extLst>
          </p:cNvPr>
          <p:cNvGrpSpPr/>
          <p:nvPr/>
        </p:nvGrpSpPr>
        <p:grpSpPr>
          <a:xfrm>
            <a:off x="-9694425" y="312738"/>
            <a:ext cx="11808615" cy="6261100"/>
            <a:chOff x="-9694425" y="312738"/>
            <a:chExt cx="11808615" cy="62611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C1AA2A1F-031A-4E89-BE37-AE88C81BBE07}"/>
                </a:ext>
              </a:extLst>
            </p:cNvPr>
            <p:cNvSpPr/>
            <p:nvPr/>
          </p:nvSpPr>
          <p:spPr>
            <a:xfrm>
              <a:off x="-9694425" y="312738"/>
              <a:ext cx="11772513" cy="6261100"/>
            </a:xfrm>
            <a:custGeom>
              <a:avLst/>
              <a:gdLst>
                <a:gd name="connsiteX0" fmla="*/ 383117 w 11772513"/>
                <a:gd name="connsiteY0" fmla="*/ 0 h 6261100"/>
                <a:gd name="connsiteX1" fmla="*/ 10665883 w 11772513"/>
                <a:gd name="connsiteY1" fmla="*/ 0 h 6261100"/>
                <a:gd name="connsiteX2" fmla="*/ 11049000 w 11772513"/>
                <a:gd name="connsiteY2" fmla="*/ 383117 h 6261100"/>
                <a:gd name="connsiteX3" fmla="*/ 11049000 w 11772513"/>
                <a:gd name="connsiteY3" fmla="*/ 3245750 h 6261100"/>
                <a:gd name="connsiteX4" fmla="*/ 11579277 w 11772513"/>
                <a:gd name="connsiteY4" fmla="*/ 3245750 h 6261100"/>
                <a:gd name="connsiteX5" fmla="*/ 11772513 w 11772513"/>
                <a:gd name="connsiteY5" fmla="*/ 3438986 h 6261100"/>
                <a:gd name="connsiteX6" fmla="*/ 11772513 w 11772513"/>
                <a:gd name="connsiteY6" fmla="*/ 3719881 h 6261100"/>
                <a:gd name="connsiteX7" fmla="*/ 11579277 w 11772513"/>
                <a:gd name="connsiteY7" fmla="*/ 3913117 h 6261100"/>
                <a:gd name="connsiteX8" fmla="*/ 11049000 w 11772513"/>
                <a:gd name="connsiteY8" fmla="*/ 3913117 h 6261100"/>
                <a:gd name="connsiteX9" fmla="*/ 11049000 w 11772513"/>
                <a:gd name="connsiteY9" fmla="*/ 5877983 h 6261100"/>
                <a:gd name="connsiteX10" fmla="*/ 10665883 w 11772513"/>
                <a:gd name="connsiteY10" fmla="*/ 6261100 h 6261100"/>
                <a:gd name="connsiteX11" fmla="*/ 383117 w 11772513"/>
                <a:gd name="connsiteY11" fmla="*/ 6261100 h 6261100"/>
                <a:gd name="connsiteX12" fmla="*/ 0 w 11772513"/>
                <a:gd name="connsiteY12" fmla="*/ 5877983 h 6261100"/>
                <a:gd name="connsiteX13" fmla="*/ 0 w 11772513"/>
                <a:gd name="connsiteY13" fmla="*/ 383117 h 6261100"/>
                <a:gd name="connsiteX14" fmla="*/ 383117 w 11772513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3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3245750"/>
                  </a:lnTo>
                  <a:lnTo>
                    <a:pt x="11579277" y="3245750"/>
                  </a:lnTo>
                  <a:cubicBezTo>
                    <a:pt x="11685998" y="3245750"/>
                    <a:pt x="11772513" y="3332265"/>
                    <a:pt x="11772513" y="3438986"/>
                  </a:cubicBezTo>
                  <a:lnTo>
                    <a:pt x="11772513" y="3719881"/>
                  </a:lnTo>
                  <a:cubicBezTo>
                    <a:pt x="11772513" y="3826602"/>
                    <a:pt x="11685998" y="3913117"/>
                    <a:pt x="11579277" y="3913117"/>
                  </a:cubicBezTo>
                  <a:lnTo>
                    <a:pt x="11049000" y="3913117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D6A1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43D9B306-BB88-4BE1-95D9-98C76590A066}"/>
                </a:ext>
              </a:extLst>
            </p:cNvPr>
            <p:cNvSpPr txBox="1"/>
            <p:nvPr/>
          </p:nvSpPr>
          <p:spPr>
            <a:xfrm>
              <a:off x="1193825" y="3570437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1V</a:t>
              </a:r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D60176A2-D5DC-4CFF-A9BE-B20175F611BF}"/>
              </a:ext>
            </a:extLst>
          </p:cNvPr>
          <p:cNvSpPr/>
          <p:nvPr/>
        </p:nvSpPr>
        <p:spPr>
          <a:xfrm>
            <a:off x="-10047826" y="314492"/>
            <a:ext cx="11773674" cy="6275384"/>
          </a:xfrm>
          <a:custGeom>
            <a:avLst/>
            <a:gdLst>
              <a:gd name="connsiteX0" fmla="*/ 360144 w 11773674"/>
              <a:gd name="connsiteY0" fmla="*/ 0 h 6275384"/>
              <a:gd name="connsiteX1" fmla="*/ 10690327 w 11773674"/>
              <a:gd name="connsiteY1" fmla="*/ 0 h 6275384"/>
              <a:gd name="connsiteX2" fmla="*/ 11050471 w 11773674"/>
              <a:gd name="connsiteY2" fmla="*/ 360144 h 6275384"/>
              <a:gd name="connsiteX3" fmla="*/ 11050471 w 11773674"/>
              <a:gd name="connsiteY3" fmla="*/ 4186739 h 6275384"/>
              <a:gd name="connsiteX4" fmla="*/ 11567444 w 11773674"/>
              <a:gd name="connsiteY4" fmla="*/ 4186739 h 6275384"/>
              <a:gd name="connsiteX5" fmla="*/ 11773674 w 11773674"/>
              <a:gd name="connsiteY5" fmla="*/ 4392969 h 6275384"/>
              <a:gd name="connsiteX6" fmla="*/ 11773674 w 11773674"/>
              <a:gd name="connsiteY6" fmla="*/ 4640911 h 6275384"/>
              <a:gd name="connsiteX7" fmla="*/ 11567444 w 11773674"/>
              <a:gd name="connsiteY7" fmla="*/ 4847141 h 6275384"/>
              <a:gd name="connsiteX8" fmla="*/ 11050471 w 11773674"/>
              <a:gd name="connsiteY8" fmla="*/ 4847141 h 6275384"/>
              <a:gd name="connsiteX9" fmla="*/ 11050471 w 11773674"/>
              <a:gd name="connsiteY9" fmla="*/ 5915240 h 6275384"/>
              <a:gd name="connsiteX10" fmla="*/ 10690327 w 11773674"/>
              <a:gd name="connsiteY10" fmla="*/ 6275384 h 6275384"/>
              <a:gd name="connsiteX11" fmla="*/ 360144 w 11773674"/>
              <a:gd name="connsiteY11" fmla="*/ 6275384 h 6275384"/>
              <a:gd name="connsiteX12" fmla="*/ 0 w 11773674"/>
              <a:gd name="connsiteY12" fmla="*/ 5915240 h 6275384"/>
              <a:gd name="connsiteX13" fmla="*/ 0 w 11773674"/>
              <a:gd name="connsiteY13" fmla="*/ 360144 h 6275384"/>
              <a:gd name="connsiteX14" fmla="*/ 360144 w 11773674"/>
              <a:gd name="connsiteY14" fmla="*/ 0 h 627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3674" h="6275384">
                <a:moveTo>
                  <a:pt x="360144" y="0"/>
                </a:moveTo>
                <a:lnTo>
                  <a:pt x="10690327" y="0"/>
                </a:lnTo>
                <a:cubicBezTo>
                  <a:pt x="10889229" y="0"/>
                  <a:pt x="11050471" y="161242"/>
                  <a:pt x="11050471" y="360144"/>
                </a:cubicBezTo>
                <a:lnTo>
                  <a:pt x="11050471" y="4186739"/>
                </a:lnTo>
                <a:lnTo>
                  <a:pt x="11567444" y="4186739"/>
                </a:lnTo>
                <a:cubicBezTo>
                  <a:pt x="11681342" y="4186739"/>
                  <a:pt x="11773674" y="4279071"/>
                  <a:pt x="11773674" y="4392969"/>
                </a:cubicBezTo>
                <a:lnTo>
                  <a:pt x="11773674" y="4640911"/>
                </a:lnTo>
                <a:cubicBezTo>
                  <a:pt x="11773674" y="4754809"/>
                  <a:pt x="11681342" y="4847141"/>
                  <a:pt x="11567444" y="4847141"/>
                </a:cubicBezTo>
                <a:lnTo>
                  <a:pt x="11050471" y="4847141"/>
                </a:lnTo>
                <a:lnTo>
                  <a:pt x="11050471" y="5915240"/>
                </a:lnTo>
                <a:cubicBezTo>
                  <a:pt x="11050471" y="6114142"/>
                  <a:pt x="10889229" y="6275384"/>
                  <a:pt x="10690327" y="6275384"/>
                </a:cubicBezTo>
                <a:lnTo>
                  <a:pt x="360144" y="6275384"/>
                </a:lnTo>
                <a:cubicBezTo>
                  <a:pt x="161242" y="6275384"/>
                  <a:pt x="0" y="6114142"/>
                  <a:pt x="0" y="5915240"/>
                </a:cubicBezTo>
                <a:lnTo>
                  <a:pt x="0" y="360144"/>
                </a:lnTo>
                <a:cubicBezTo>
                  <a:pt x="0" y="161242"/>
                  <a:pt x="161242" y="0"/>
                  <a:pt x="360144" y="0"/>
                </a:cubicBezTo>
                <a:close/>
              </a:path>
            </a:pathLst>
          </a:custGeom>
          <a:solidFill>
            <a:srgbClr val="EAB7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04CDD2EA-2816-428A-87A9-F4DFF84DF21E}"/>
              </a:ext>
            </a:extLst>
          </p:cNvPr>
          <p:cNvSpPr/>
          <p:nvPr/>
        </p:nvSpPr>
        <p:spPr>
          <a:xfrm>
            <a:off x="-10349897" y="298450"/>
            <a:ext cx="11756356" cy="6261100"/>
          </a:xfrm>
          <a:custGeom>
            <a:avLst/>
            <a:gdLst>
              <a:gd name="connsiteX0" fmla="*/ 383117 w 11756356"/>
              <a:gd name="connsiteY0" fmla="*/ 0 h 6261100"/>
              <a:gd name="connsiteX1" fmla="*/ 10665883 w 11756356"/>
              <a:gd name="connsiteY1" fmla="*/ 0 h 6261100"/>
              <a:gd name="connsiteX2" fmla="*/ 11049000 w 11756356"/>
              <a:gd name="connsiteY2" fmla="*/ 383117 h 6261100"/>
              <a:gd name="connsiteX3" fmla="*/ 11049000 w 11756356"/>
              <a:gd name="connsiteY3" fmla="*/ 5186714 h 6261100"/>
              <a:gd name="connsiteX4" fmla="*/ 11563120 w 11756356"/>
              <a:gd name="connsiteY4" fmla="*/ 5186714 h 6261100"/>
              <a:gd name="connsiteX5" fmla="*/ 11756356 w 11756356"/>
              <a:gd name="connsiteY5" fmla="*/ 5379950 h 6261100"/>
              <a:gd name="connsiteX6" fmla="*/ 11756356 w 11756356"/>
              <a:gd name="connsiteY6" fmla="*/ 5660845 h 6261100"/>
              <a:gd name="connsiteX7" fmla="*/ 11563120 w 11756356"/>
              <a:gd name="connsiteY7" fmla="*/ 5854081 h 6261100"/>
              <a:gd name="connsiteX8" fmla="*/ 11049000 w 11756356"/>
              <a:gd name="connsiteY8" fmla="*/ 5854081 h 6261100"/>
              <a:gd name="connsiteX9" fmla="*/ 11049000 w 11756356"/>
              <a:gd name="connsiteY9" fmla="*/ 5877983 h 6261100"/>
              <a:gd name="connsiteX10" fmla="*/ 10665883 w 11756356"/>
              <a:gd name="connsiteY10" fmla="*/ 6261100 h 6261100"/>
              <a:gd name="connsiteX11" fmla="*/ 383117 w 11756356"/>
              <a:gd name="connsiteY11" fmla="*/ 6261100 h 6261100"/>
              <a:gd name="connsiteX12" fmla="*/ 0 w 11756356"/>
              <a:gd name="connsiteY12" fmla="*/ 5877983 h 6261100"/>
              <a:gd name="connsiteX13" fmla="*/ 0 w 11756356"/>
              <a:gd name="connsiteY13" fmla="*/ 383117 h 6261100"/>
              <a:gd name="connsiteX14" fmla="*/ 383117 w 11756356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5186714"/>
                </a:lnTo>
                <a:lnTo>
                  <a:pt x="11563120" y="5186714"/>
                </a:lnTo>
                <a:cubicBezTo>
                  <a:pt x="11669841" y="5186714"/>
                  <a:pt x="11756356" y="5273229"/>
                  <a:pt x="11756356" y="5379950"/>
                </a:cubicBezTo>
                <a:lnTo>
                  <a:pt x="11756356" y="5660845"/>
                </a:lnTo>
                <a:cubicBezTo>
                  <a:pt x="11756356" y="5767566"/>
                  <a:pt x="11669841" y="5854081"/>
                  <a:pt x="11563120" y="5854081"/>
                </a:cubicBezTo>
                <a:lnTo>
                  <a:pt x="11049000" y="5854081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FFE7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A5ED874-E86F-4080-B535-BC7803A32C91}"/>
              </a:ext>
            </a:extLst>
          </p:cNvPr>
          <p:cNvSpPr txBox="1"/>
          <p:nvPr/>
        </p:nvSpPr>
        <p:spPr>
          <a:xfrm>
            <a:off x="11084298" y="64904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8FCAC44-48A8-47EA-AC8D-1B418C34474D}"/>
              </a:ext>
            </a:extLst>
          </p:cNvPr>
          <p:cNvSpPr txBox="1"/>
          <p:nvPr/>
        </p:nvSpPr>
        <p:spPr>
          <a:xfrm>
            <a:off x="837366" y="446600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v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15A0FFC-F544-4749-832E-39FF440829BF}"/>
              </a:ext>
            </a:extLst>
          </p:cNvPr>
          <p:cNvSpPr txBox="1"/>
          <p:nvPr/>
        </p:nvSpPr>
        <p:spPr>
          <a:xfrm>
            <a:off x="557524" y="5494974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6A16B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rgbClr val="D6A16B"/>
                </a:solidFill>
                <a:latin typeface="DK Lemon Yellow Sun" panose="02000000000000000000" pitchFamily="50" charset="0"/>
              </a:rPr>
              <a:t>vi</a:t>
            </a:r>
            <a:endParaRPr lang="en-US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6BFF1A45-977F-4776-93DC-B1B568F00772}"/>
              </a:ext>
            </a:extLst>
          </p:cNvPr>
          <p:cNvSpPr txBox="1"/>
          <p:nvPr/>
        </p:nvSpPr>
        <p:spPr>
          <a:xfrm>
            <a:off x="2181677" y="630180"/>
            <a:ext cx="8263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dirty="0">
                <a:latin typeface="Times New Roman" pitchFamily="18" charset="0"/>
                <a:cs typeface="Times New Roman" pitchFamily="18" charset="0"/>
              </a:rPr>
              <a:t>CONTOH DEKLARASI SINGEL LINKED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830F81-AC76-8845-063A-37CB3E623CAF}"/>
              </a:ext>
            </a:extLst>
          </p:cNvPr>
          <p:cNvSpPr txBox="1"/>
          <p:nvPr/>
        </p:nvSpPr>
        <p:spPr>
          <a:xfrm>
            <a:off x="2247898" y="2281301"/>
            <a:ext cx="78672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2000" spc="-5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typeinfo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=	;</a:t>
            </a:r>
            <a:endParaRPr lang="en-US" sz="2000" spc="-5" dirty="0">
              <a:effectLst/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 ^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typenode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Typenode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record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typeinfo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link	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Awal 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image124.jpeg">
            <a:extLst>
              <a:ext uri="{FF2B5EF4-FFF2-40B4-BE49-F238E27FC236}">
                <a16:creationId xmlns:a16="http://schemas.microsoft.com/office/drawing/2014/main" xmlns="" id="{BC82E970-A1E0-263E-EE9B-0AE764553B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91700" y="1994609"/>
            <a:ext cx="2039617" cy="30565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DCA2688-FB96-9EBB-0748-E48A6833F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910" y="3321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xmlns="" id="{D7401AE4-2362-1E5E-B6BC-A683B1A2F87B}"/>
              </a:ext>
            </a:extLst>
          </p:cNvPr>
          <p:cNvGrpSpPr>
            <a:grpSpLocks/>
          </p:cNvGrpSpPr>
          <p:nvPr/>
        </p:nvGrpSpPr>
        <p:grpSpPr bwMode="auto">
          <a:xfrm>
            <a:off x="8445500" y="2007913"/>
            <a:ext cx="2016571" cy="3046687"/>
            <a:chOff x="0" y="0"/>
            <a:chExt cx="2002" cy="3244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xmlns="" id="{8BBF68BE-6E0B-8E4A-5EAB-F2A098041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2" cy="3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Line 2">
              <a:extLst>
                <a:ext uri="{FF2B5EF4-FFF2-40B4-BE49-F238E27FC236}">
                  <a16:creationId xmlns:a16="http://schemas.microsoft.com/office/drawing/2014/main" xmlns="" id="{12F1DF87-A0D7-F73F-21E0-9780C4D91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4" y="2664"/>
              <a:ext cx="240" cy="192"/>
            </a:xfrm>
            <a:prstGeom prst="line">
              <a:avLst/>
            </a:pr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C095CE66-227E-7CEB-545D-B378431D3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910" y="58388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665166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37257E-18 L 0.76016 -3.33333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0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8">
            <a:extLst>
              <a:ext uri="{FF2B5EF4-FFF2-40B4-BE49-F238E27FC236}">
                <a16:creationId xmlns:a16="http://schemas.microsoft.com/office/drawing/2014/main" xmlns="" id="{D826A8B0-0BCE-442B-9378-59B07041B6A0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47" name="Group 47">
              <a:extLst>
                <a:ext uri="{FF2B5EF4-FFF2-40B4-BE49-F238E27FC236}">
                  <a16:creationId xmlns:a16="http://schemas.microsoft.com/office/drawing/2014/main" xmlns="" id="{FBE5D71E-AA40-4C9C-BDDD-C244BC809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50" name="Group 24">
                <a:extLst>
                  <a:ext uri="{FF2B5EF4-FFF2-40B4-BE49-F238E27FC236}">
                    <a16:creationId xmlns:a16="http://schemas.microsoft.com/office/drawing/2014/main" xmlns="" id="{F4C6C7A6-1312-4272-B860-C6B74E3923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xmlns="" id="{3179BE93-1015-48D6-9291-27618785B504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xmlns="" id="{BD0FF9C6-08FD-484A-ABF3-373E81CF394F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xmlns="" id="{A6BF7750-6A87-4DB3-BD0B-FE4F9E328508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xmlns="" id="{0E141FD7-FE18-4F0B-92D0-3AB4F439695C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xmlns="" id="{A49B6ECD-3576-45F4-90F7-D3549402BE52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xmlns="" id="{7840975A-904F-482D-A951-198EF741F01D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xmlns="" id="{F96A2966-F9D9-4E08-8E03-5ECFAFF694A3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xmlns="" id="{BCEA13C0-BC80-45E3-8FD5-79C42943D923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xmlns="" id="{D2D01D4F-9B4D-44B3-A122-822D52EC3398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xmlns="" id="{5DB1BCE5-2521-42E0-96B8-1D4D37868EC8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xmlns="" id="{0D49825A-44F8-4E98-A892-1FBC5E6E0A8A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xmlns="" id="{F022C91F-BF11-4896-B68F-4FEDA368A19E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xmlns="" id="{3827E476-1729-4D8C-BB0D-57DE643D8AFB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xmlns="" id="{D1FFB2E1-D236-4E73-9F5A-4B1EE6BC1268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xmlns="" id="{C3F41C7D-D2E6-4F59-ACAE-F4527081AC6F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xmlns="" id="{F2E8B708-F748-45E4-AE0C-1E4D1627BEF5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xmlns="" id="{ABD71EB9-B748-46E4-8E0E-90494D88AB1C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xmlns="" id="{499C9C72-2CDB-49F6-9755-C8CCF24F5B84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xmlns="" id="{831031FE-0E93-4B2E-83A3-CBD5C477520F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xmlns="" id="{0D0A90CB-3A2D-4CFC-853D-E1F1902E3015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 46">
                <a:extLst>
                  <a:ext uri="{FF2B5EF4-FFF2-40B4-BE49-F238E27FC236}">
                    <a16:creationId xmlns:a16="http://schemas.microsoft.com/office/drawing/2014/main" xmlns="" id="{514326A2-8263-467A-A2A5-26263087D9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xmlns="" id="{F1AF2904-BB8E-4762-BD15-D3E86BF18A7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xmlns="" id="{9BE96A45-C2D2-4FFA-8BA7-877A8859088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xmlns="" id="{6930289E-99D7-41C8-9CAB-9A84EE45B00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xmlns="" id="{4317317D-792B-48B8-950E-7CB91D963B3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xmlns="" id="{664486AA-03E1-4122-B46A-DE8D80A5A054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xmlns="" id="{976A8099-07FB-4068-9FAB-AA0E928F012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xmlns="" id="{2DB08DAC-E2AA-40DD-8D9B-462093DDCAA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xmlns="" id="{71AE8E4C-DE54-4550-A655-7D87A6099FD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xmlns="" id="{4760FA93-96B4-43AA-BE05-4F113102B84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xmlns="" id="{73FE008E-460F-45CF-8B36-DF91074C366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xmlns="" id="{BB6A7A8D-E095-48CC-ACD0-B8E385A6F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117" name="Group 49">
                <a:extLst>
                  <a:ext uri="{FF2B5EF4-FFF2-40B4-BE49-F238E27FC236}">
                    <a16:creationId xmlns:a16="http://schemas.microsoft.com/office/drawing/2014/main" xmlns="" id="{80BFF44C-A899-47E9-9826-36B7E0B3F7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xmlns="" id="{76E3C791-E114-4596-8818-DB34D4A5923B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xmlns="" id="{420C154E-0CAB-4F72-9D26-536913ABA8FE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xmlns="" id="{02E8BFD4-EF5F-476D-A635-8E16208DFA16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xmlns="" id="{5DCEEB00-8430-4C11-810C-D338F0B37D95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xmlns="" id="{4106F453-DB8E-41EE-A87E-5239464DBA4E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xmlns="" id="{605E435B-8CCB-4E24-BCDC-4624E6C77031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xmlns="" id="{0963EEAE-07DE-4429-9CF2-A6C6B0D50020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xmlns="" id="{617304F1-B270-483E-8052-49A5D50428E4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xmlns="" id="{EF1EFC77-FD50-488D-A6F6-54DD54990B4E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xmlns="" id="{78470B2D-D919-41E5-A864-78C045305BB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xmlns="" id="{7BC5F549-5FF3-4D64-8118-32C8C51A30DC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xmlns="" id="{6B1D2FA1-0AE3-4798-9434-4CC24E987B27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xmlns="" id="{7927BA54-D8ED-481D-9733-E532A4EB9639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xmlns="" id="{6B1DC690-35AA-4BE8-BA20-CF02E9CA7733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xmlns="" id="{004397A2-4786-4A2D-A288-5AAE136AF1E8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xmlns="" id="{501E433F-4CBD-492F-BDC3-12C23D584D51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xmlns="" id="{4B682288-1884-4822-AF87-D1355915A842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xmlns="" id="{717EDEC5-1CFD-415E-93ED-05A4CF7FE4FB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xmlns="" id="{1855A71C-F43D-4872-881C-7BCCC49A73CC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xmlns="" id="{7EA486C0-0E0A-4CCB-A7C0-8E85B8E862BC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50">
                <a:extLst>
                  <a:ext uri="{FF2B5EF4-FFF2-40B4-BE49-F238E27FC236}">
                    <a16:creationId xmlns:a16="http://schemas.microsoft.com/office/drawing/2014/main" xmlns="" id="{2532B308-3FFB-45D1-9FB4-F01DC0EB0C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xmlns="" id="{D3140218-7FB6-4C79-B40D-9D27EE8E17C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xmlns="" id="{00B82349-7CCA-4AE4-BBE0-7DDDC4EABB6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xmlns="" id="{1940C484-F4FB-4549-AAA1-1D5F7C8569F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xmlns="" id="{73CB973F-B434-4C05-B984-FF1F9024897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xmlns="" id="{06A0E612-6831-45D2-A28D-631BD7E629E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xmlns="" id="{B28D31BA-F746-4435-B7D8-5D164642BD4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xmlns="" id="{43097AA9-1DDF-4FD7-B050-BFFDA040383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xmlns="" id="{993553F7-88A6-4F62-8211-217C0EBE9AF9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xmlns="" id="{4524C5D8-6D42-46EC-8676-22D697B9AC7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xmlns="" id="{FB9949F8-7DDB-4697-AA37-D5D3D3540295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xmlns="" id="{BDC22EBB-A49F-4E1F-8C48-C12AC904819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82">
              <a:extLst>
                <a:ext uri="{FF2B5EF4-FFF2-40B4-BE49-F238E27FC236}">
                  <a16:creationId xmlns:a16="http://schemas.microsoft.com/office/drawing/2014/main" xmlns="" id="{CC238D2F-0548-43C2-B0A8-7D57D0790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404047"/>
              <a:ext cx="12173953" cy="3321180"/>
              <a:chOff x="-11542731" y="0"/>
              <a:chExt cx="23734731" cy="6858000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xmlns="" id="{B46B6EE0-044A-4342-A0D3-2267852EA8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xmlns="" id="{AC982475-A3AF-4651-912D-C5168DE9293A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id="{2D88FE50-2955-4FE7-91B8-8B5A8D7389A9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id="{1E71750B-115D-4498-8E9B-FD8D57C1794F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E3F9D636-2045-4370-91CB-C65164B8E5E7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D5713159-0EA5-471F-B35D-6F314F73FEEB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xmlns="" id="{BF265E63-19C4-43FB-9F2E-5FDB8B55B03E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xmlns="" id="{C3C5B2E3-2C7C-43AC-BDD3-8FC9FDE601A3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xmlns="" id="{CF204B63-525D-45B4-83C9-5F3E163D0C4C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xmlns="" id="{AFBA6471-633A-4417-85A2-C9E98DEF6B53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xmlns="" id="{8F4EEC09-0F8A-41C7-8BC5-75854B1D786B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xmlns="" id="{59CAFAFE-9DC3-430A-A3F1-185E9C48F909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xmlns="" id="{4E21F8F6-C983-49F5-8365-070CBEA3774B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xmlns="" id="{EA55975A-D81C-4909-90A3-024EAF0300DE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id="{9125D038-4E49-4FC4-857C-D8C9787536F5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id="{0A156B96-D5F1-40F6-9372-176B8676DEEB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xmlns="" id="{3490DF83-BC37-4836-9F1C-C4678E87F5D5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xmlns="" id="{820C1E5B-D6F9-43AA-9F7F-F0FDFC82E7D8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xmlns="" id="{F9B50CD6-84B8-424E-A251-304C9474028E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xmlns="" id="{D068F913-1F9D-4B42-8188-2ADCA1558D23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xmlns="" id="{ED0FC9BE-7968-4135-AEE5-BD419BA1F94D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xmlns="" id="{A6FF079E-AB39-4D01-8E16-AE9A77122F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1542731" y="562083"/>
                <a:ext cx="23734731" cy="5793502"/>
                <a:chOff x="-12315443" y="581133"/>
                <a:chExt cx="24736044" cy="5793502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xmlns="" id="{D8ABBB48-2DA8-45C7-B83C-6A03342F767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xmlns="" id="{BCD66626-3A61-4DC6-A357-EAC7DE97C0B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xmlns="" id="{63325416-C91E-4262-AFC4-B22C5197231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xmlns="" id="{FACFA072-C38B-40C1-9CD5-5657F6F353B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xmlns="" id="{8C71B9AE-1828-491E-A109-321FEEAEB63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xmlns="" id="{01C5BB78-CA74-4FCA-85B3-22FC5746094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67228677-CC8F-4566-AB25-D230CE194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2315443" y="2906616"/>
                  <a:ext cx="24736044" cy="0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F31E4F16-9898-4250-BC1B-BF29E25FDAA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1802DB16-894C-4155-B631-64B5324D6A65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642A1206-E836-4A5A-92FE-550C0A1355A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xmlns="" id="{1625DA95-4D5B-42D8-B4FE-7E70FD8D12F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116">
              <a:extLst>
                <a:ext uri="{FF2B5EF4-FFF2-40B4-BE49-F238E27FC236}">
                  <a16:creationId xmlns:a16="http://schemas.microsoft.com/office/drawing/2014/main" xmlns="" id="{138BB501-7EA0-4BE6-A706-C4D0D59E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51" name="Group 117">
                <a:extLst>
                  <a:ext uri="{FF2B5EF4-FFF2-40B4-BE49-F238E27FC236}">
                    <a16:creationId xmlns:a16="http://schemas.microsoft.com/office/drawing/2014/main" xmlns="" id="{D4B7D7AD-0C20-48E2-AF57-A805E07C73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xmlns="" id="{44AB01D1-8FB6-46BB-8A13-84293DC9B056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xmlns="" id="{CCD76ABC-89DA-476E-9BFF-8B1041962A4C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xmlns="" id="{0B98EC7A-C254-4968-901D-86CC3C7987DB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xmlns="" id="{C3F53915-AC9D-4D0D-8BD3-6006095FBC74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xmlns="" id="{50805331-6218-423D-A76E-56CCAC5837CD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xmlns="" id="{04B6922F-3CD7-4538-8CC5-4D196A48B7F5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xmlns="" id="{A5AFAC32-F19C-490C-9327-2CB729C94E3B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xmlns="" id="{0CBDCDD7-6590-4257-A393-CF243BA5F30D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xmlns="" id="{42C18575-1853-4B45-A54F-521F3C17138D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xmlns="" id="{9063DEA3-CFD4-46E7-96DC-80CA081C49B7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xmlns="" id="{F95343F9-4398-48C7-848E-4907A9C3A610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xmlns="" id="{BEB4C0E9-16B4-44C5-8555-704A643C8733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xmlns="" id="{E68011E8-8DE0-4CD1-8694-FD0D4672F557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xmlns="" id="{D14B13D2-F563-46BC-B5AE-EF6F2C80AE48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xmlns="" id="{B36DB6A2-683B-47C8-ADB6-31B630A9FD2E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65E528AC-41ED-441A-B043-EEB42939CA27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xmlns="" id="{CD0414D9-37BF-4DEC-853C-C858C3E89ED4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xmlns="" id="{2507929E-6A1F-4416-86C2-25FBC80AA62F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xmlns="" id="{49901B14-FBDC-43A8-99BC-597D5C74701A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xmlns="" id="{0B4A8BC4-380D-4DC0-AA1D-9D1DF31C0BD2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118">
                <a:extLst>
                  <a:ext uri="{FF2B5EF4-FFF2-40B4-BE49-F238E27FC236}">
                    <a16:creationId xmlns:a16="http://schemas.microsoft.com/office/drawing/2014/main" xmlns="" id="{5B599DFE-2760-4F58-9EBB-A7780D6098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id="{C5035A3C-AE46-4F0A-82BF-523503D6DF8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xmlns="" id="{38BC251F-6446-4CBA-8084-98E2B644686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xmlns="" id="{5706E997-5110-4A97-A24B-77DBA260E0A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xmlns="" id="{DDBE059C-6B8D-4FF2-890E-C7282009A636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xmlns="" id="{7CD8415D-9205-4DBF-9725-9ACA3D21A5F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xmlns="" id="{F7F684A4-B623-4B69-8AA6-1DF35715542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xmlns="" id="{C2D8F38E-75AF-41C5-B451-0D1ABEEE38D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xmlns="" id="{905C86B6-7BC1-4BDA-94FA-1B98BD75166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xmlns="" id="{E283CA52-CC52-4E49-8094-0F014D7BC39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xmlns="" id="{23C69BC8-07DC-4571-9B2B-05E0FF0D13F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xmlns="" id="{52706034-FE74-432E-A6D6-737D038FDB2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5850B2AA-1590-4FA2-84D2-E14E3BDE4229}"/>
              </a:ext>
            </a:extLst>
          </p:cNvPr>
          <p:cNvSpPr/>
          <p:nvPr/>
        </p:nvSpPr>
        <p:spPr>
          <a:xfrm>
            <a:off x="217822" y="315913"/>
            <a:ext cx="11756356" cy="6267450"/>
          </a:xfrm>
          <a:custGeom>
            <a:avLst/>
            <a:gdLst>
              <a:gd name="connsiteX0" fmla="*/ 403624 w 11756356"/>
              <a:gd name="connsiteY0" fmla="*/ 0 h 6267450"/>
              <a:gd name="connsiteX1" fmla="*/ 10645376 w 11756356"/>
              <a:gd name="connsiteY1" fmla="*/ 0 h 6267450"/>
              <a:gd name="connsiteX2" fmla="*/ 11040800 w 11756356"/>
              <a:gd name="connsiteY2" fmla="*/ 322280 h 6267450"/>
              <a:gd name="connsiteX3" fmla="*/ 11041697 w 11756356"/>
              <a:gd name="connsiteY3" fmla="*/ 331182 h 6267450"/>
              <a:gd name="connsiteX4" fmla="*/ 11541611 w 11756356"/>
              <a:gd name="connsiteY4" fmla="*/ 331182 h 6267450"/>
              <a:gd name="connsiteX5" fmla="*/ 11756356 w 11756356"/>
              <a:gd name="connsiteY5" fmla="*/ 545927 h 6267450"/>
              <a:gd name="connsiteX6" fmla="*/ 11756356 w 11756356"/>
              <a:gd name="connsiteY6" fmla="*/ 802544 h 6267450"/>
              <a:gd name="connsiteX7" fmla="*/ 11541611 w 11756356"/>
              <a:gd name="connsiteY7" fmla="*/ 1017289 h 6267450"/>
              <a:gd name="connsiteX8" fmla="*/ 11049000 w 11756356"/>
              <a:gd name="connsiteY8" fmla="*/ 1017289 h 6267450"/>
              <a:gd name="connsiteX9" fmla="*/ 11049000 w 11756356"/>
              <a:gd name="connsiteY9" fmla="*/ 5863826 h 6267450"/>
              <a:gd name="connsiteX10" fmla="*/ 10645376 w 11756356"/>
              <a:gd name="connsiteY10" fmla="*/ 6267450 h 6267450"/>
              <a:gd name="connsiteX11" fmla="*/ 403624 w 11756356"/>
              <a:gd name="connsiteY11" fmla="*/ 6267450 h 6267450"/>
              <a:gd name="connsiteX12" fmla="*/ 0 w 11756356"/>
              <a:gd name="connsiteY12" fmla="*/ 5863826 h 6267450"/>
              <a:gd name="connsiteX13" fmla="*/ 0 w 11756356"/>
              <a:gd name="connsiteY13" fmla="*/ 403624 h 6267450"/>
              <a:gd name="connsiteX14" fmla="*/ 403624 w 11756356"/>
              <a:gd name="connsiteY14" fmla="*/ 0 h 626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7450">
                <a:moveTo>
                  <a:pt x="403624" y="0"/>
                </a:moveTo>
                <a:lnTo>
                  <a:pt x="10645376" y="0"/>
                </a:lnTo>
                <a:cubicBezTo>
                  <a:pt x="10840427" y="0"/>
                  <a:pt x="11003163" y="138355"/>
                  <a:pt x="11040800" y="322280"/>
                </a:cubicBezTo>
                <a:lnTo>
                  <a:pt x="11041697" y="331182"/>
                </a:lnTo>
                <a:lnTo>
                  <a:pt x="11541611" y="331182"/>
                </a:lnTo>
                <a:cubicBezTo>
                  <a:pt x="11660211" y="331182"/>
                  <a:pt x="11756356" y="427327"/>
                  <a:pt x="11756356" y="545927"/>
                </a:cubicBezTo>
                <a:lnTo>
                  <a:pt x="11756356" y="802544"/>
                </a:lnTo>
                <a:cubicBezTo>
                  <a:pt x="11756356" y="921144"/>
                  <a:pt x="11660211" y="1017289"/>
                  <a:pt x="11541611" y="1017289"/>
                </a:cubicBezTo>
                <a:lnTo>
                  <a:pt x="11049000" y="1017289"/>
                </a:lnTo>
                <a:lnTo>
                  <a:pt x="11049000" y="5863826"/>
                </a:lnTo>
                <a:cubicBezTo>
                  <a:pt x="11049000" y="6086741"/>
                  <a:pt x="10868291" y="6267450"/>
                  <a:pt x="10645376" y="6267450"/>
                </a:cubicBezTo>
                <a:lnTo>
                  <a:pt x="403624" y="6267450"/>
                </a:lnTo>
                <a:cubicBezTo>
                  <a:pt x="180709" y="6267450"/>
                  <a:pt x="0" y="6086741"/>
                  <a:pt x="0" y="5863826"/>
                </a:cubicBezTo>
                <a:lnTo>
                  <a:pt x="0" y="403624"/>
                </a:lnTo>
                <a:cubicBezTo>
                  <a:pt x="0" y="180709"/>
                  <a:pt x="180709" y="0"/>
                  <a:pt x="403624" y="0"/>
                </a:cubicBezTo>
                <a:close/>
              </a:path>
            </a:pathLst>
          </a:custGeom>
          <a:solidFill>
            <a:srgbClr val="5145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47B80175-90A0-4700-8854-1CA76E1DA9B0}"/>
              </a:ext>
            </a:extLst>
          </p:cNvPr>
          <p:cNvGrpSpPr/>
          <p:nvPr/>
        </p:nvGrpSpPr>
        <p:grpSpPr>
          <a:xfrm>
            <a:off x="0" y="315913"/>
            <a:ext cx="11816250" cy="6261100"/>
            <a:chOff x="-9043699" y="315913"/>
            <a:chExt cx="11816250" cy="62611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19B84D01-C8FC-4545-BBB3-70A0A77619FD}"/>
                </a:ext>
              </a:extLst>
            </p:cNvPr>
            <p:cNvGrpSpPr/>
            <p:nvPr/>
          </p:nvGrpSpPr>
          <p:grpSpPr>
            <a:xfrm>
              <a:off x="-9043699" y="315913"/>
              <a:ext cx="11816250" cy="6261100"/>
              <a:chOff x="-9043699" y="315913"/>
              <a:chExt cx="11816250" cy="62611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A8DA27F4-5D98-43EB-BE18-FC8AC1BB88E4}"/>
                  </a:ext>
                </a:extLst>
              </p:cNvPr>
              <p:cNvSpPr/>
              <p:nvPr/>
            </p:nvSpPr>
            <p:spPr>
              <a:xfrm>
                <a:off x="-9043699" y="315913"/>
                <a:ext cx="11771661" cy="6261100"/>
              </a:xfrm>
              <a:custGeom>
                <a:avLst/>
                <a:gdLst>
                  <a:gd name="connsiteX0" fmla="*/ 383117 w 11771661"/>
                  <a:gd name="connsiteY0" fmla="*/ 0 h 6261100"/>
                  <a:gd name="connsiteX1" fmla="*/ 10665883 w 11771661"/>
                  <a:gd name="connsiteY1" fmla="*/ 0 h 6261100"/>
                  <a:gd name="connsiteX2" fmla="*/ 11049000 w 11771661"/>
                  <a:gd name="connsiteY2" fmla="*/ 383117 h 6261100"/>
                  <a:gd name="connsiteX3" fmla="*/ 11049000 w 11771661"/>
                  <a:gd name="connsiteY3" fmla="*/ 1200331 h 6261100"/>
                  <a:gd name="connsiteX4" fmla="*/ 11578425 w 11771661"/>
                  <a:gd name="connsiteY4" fmla="*/ 1200331 h 6261100"/>
                  <a:gd name="connsiteX5" fmla="*/ 11771661 w 11771661"/>
                  <a:gd name="connsiteY5" fmla="*/ 1393567 h 6261100"/>
                  <a:gd name="connsiteX6" fmla="*/ 11771661 w 11771661"/>
                  <a:gd name="connsiteY6" fmla="*/ 1674462 h 6261100"/>
                  <a:gd name="connsiteX7" fmla="*/ 11578425 w 11771661"/>
                  <a:gd name="connsiteY7" fmla="*/ 1867698 h 6261100"/>
                  <a:gd name="connsiteX8" fmla="*/ 11049000 w 11771661"/>
                  <a:gd name="connsiteY8" fmla="*/ 1867698 h 6261100"/>
                  <a:gd name="connsiteX9" fmla="*/ 11049000 w 11771661"/>
                  <a:gd name="connsiteY9" fmla="*/ 5877983 h 6261100"/>
                  <a:gd name="connsiteX10" fmla="*/ 10665883 w 11771661"/>
                  <a:gd name="connsiteY10" fmla="*/ 6261100 h 6261100"/>
                  <a:gd name="connsiteX11" fmla="*/ 383117 w 11771661"/>
                  <a:gd name="connsiteY11" fmla="*/ 6261100 h 6261100"/>
                  <a:gd name="connsiteX12" fmla="*/ 0 w 11771661"/>
                  <a:gd name="connsiteY12" fmla="*/ 5877983 h 6261100"/>
                  <a:gd name="connsiteX13" fmla="*/ 0 w 11771661"/>
                  <a:gd name="connsiteY13" fmla="*/ 383117 h 6261100"/>
                  <a:gd name="connsiteX14" fmla="*/ 383117 w 11771661"/>
                  <a:gd name="connsiteY14" fmla="*/ 0 h 626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771661" h="6261100">
                    <a:moveTo>
                      <a:pt x="383117" y="0"/>
                    </a:moveTo>
                    <a:lnTo>
                      <a:pt x="10665883" y="0"/>
                    </a:lnTo>
                    <a:cubicBezTo>
                      <a:pt x="10877473" y="0"/>
                      <a:pt x="11049000" y="171527"/>
                      <a:pt x="11049000" y="383117"/>
                    </a:cubicBezTo>
                    <a:lnTo>
                      <a:pt x="11049000" y="1200331"/>
                    </a:lnTo>
                    <a:lnTo>
                      <a:pt x="11578425" y="1200331"/>
                    </a:lnTo>
                    <a:cubicBezTo>
                      <a:pt x="11685146" y="1200331"/>
                      <a:pt x="11771661" y="1286846"/>
                      <a:pt x="11771661" y="1393567"/>
                    </a:cubicBezTo>
                    <a:lnTo>
                      <a:pt x="11771661" y="1674462"/>
                    </a:lnTo>
                    <a:cubicBezTo>
                      <a:pt x="11771661" y="1781183"/>
                      <a:pt x="11685146" y="1867698"/>
                      <a:pt x="11578425" y="1867698"/>
                    </a:cubicBezTo>
                    <a:lnTo>
                      <a:pt x="11049000" y="1867698"/>
                    </a:lnTo>
                    <a:lnTo>
                      <a:pt x="11049000" y="5877983"/>
                    </a:lnTo>
                    <a:cubicBezTo>
                      <a:pt x="11049000" y="6089573"/>
                      <a:pt x="10877473" y="6261100"/>
                      <a:pt x="10665883" y="6261100"/>
                    </a:cubicBezTo>
                    <a:lnTo>
                      <a:pt x="383117" y="6261100"/>
                    </a:lnTo>
                    <a:cubicBezTo>
                      <a:pt x="171527" y="6261100"/>
                      <a:pt x="0" y="6089573"/>
                      <a:pt x="0" y="5877983"/>
                    </a:cubicBezTo>
                    <a:lnTo>
                      <a:pt x="0" y="383117"/>
                    </a:lnTo>
                    <a:cubicBezTo>
                      <a:pt x="0" y="171527"/>
                      <a:pt x="171527" y="0"/>
                      <a:pt x="383117" y="0"/>
                    </a:cubicBezTo>
                    <a:close/>
                  </a:path>
                </a:pathLst>
              </a:custGeom>
              <a:solidFill>
                <a:srgbClr val="926C6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0C28C2E6-CE70-4495-ACE1-481D06AB7E2F}"/>
                  </a:ext>
                </a:extLst>
              </p:cNvPr>
              <p:cNvSpPr txBox="1"/>
              <p:nvPr/>
            </p:nvSpPr>
            <p:spPr>
              <a:xfrm>
                <a:off x="1852186" y="1541356"/>
                <a:ext cx="920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ID" dirty="0">
                  <a:solidFill>
                    <a:schemeClr val="bg1"/>
                  </a:solidFill>
                  <a:latin typeface="DK Lemon Yellow Sun" panose="02000000000000000000" pitchFamily="50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ECB3432-8BCC-41C2-A709-C6805A6A39B3}"/>
                </a:ext>
              </a:extLst>
            </p:cNvPr>
            <p:cNvSpPr txBox="1"/>
            <p:nvPr/>
          </p:nvSpPr>
          <p:spPr>
            <a:xfrm>
              <a:off x="1851335" y="1541356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9EA9E492-588B-4E84-9F5A-020F304287AD}"/>
              </a:ext>
            </a:extLst>
          </p:cNvPr>
          <p:cNvGrpSpPr/>
          <p:nvPr/>
        </p:nvGrpSpPr>
        <p:grpSpPr>
          <a:xfrm>
            <a:off x="-202517" y="331170"/>
            <a:ext cx="11812628" cy="6261100"/>
            <a:chOff x="-9350950" y="325438"/>
            <a:chExt cx="11812628" cy="62611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A5762B41-B44E-47B7-9B4D-4FCC6CC2E5C4}"/>
                </a:ext>
              </a:extLst>
            </p:cNvPr>
            <p:cNvSpPr/>
            <p:nvPr/>
          </p:nvSpPr>
          <p:spPr>
            <a:xfrm>
              <a:off x="-9350950" y="325438"/>
              <a:ext cx="11772512" cy="6261100"/>
            </a:xfrm>
            <a:custGeom>
              <a:avLst/>
              <a:gdLst>
                <a:gd name="connsiteX0" fmla="*/ 383117 w 11772512"/>
                <a:gd name="connsiteY0" fmla="*/ 0 h 6261100"/>
                <a:gd name="connsiteX1" fmla="*/ 10665883 w 11772512"/>
                <a:gd name="connsiteY1" fmla="*/ 0 h 6261100"/>
                <a:gd name="connsiteX2" fmla="*/ 11049000 w 11772512"/>
                <a:gd name="connsiteY2" fmla="*/ 383117 h 6261100"/>
                <a:gd name="connsiteX3" fmla="*/ 11049000 w 11772512"/>
                <a:gd name="connsiteY3" fmla="*/ 2189325 h 6261100"/>
                <a:gd name="connsiteX4" fmla="*/ 11579276 w 11772512"/>
                <a:gd name="connsiteY4" fmla="*/ 2189325 h 6261100"/>
                <a:gd name="connsiteX5" fmla="*/ 11772512 w 11772512"/>
                <a:gd name="connsiteY5" fmla="*/ 2382561 h 6261100"/>
                <a:gd name="connsiteX6" fmla="*/ 11772512 w 11772512"/>
                <a:gd name="connsiteY6" fmla="*/ 2663456 h 6261100"/>
                <a:gd name="connsiteX7" fmla="*/ 11579276 w 11772512"/>
                <a:gd name="connsiteY7" fmla="*/ 2856692 h 6261100"/>
                <a:gd name="connsiteX8" fmla="*/ 11049000 w 11772512"/>
                <a:gd name="connsiteY8" fmla="*/ 2856692 h 6261100"/>
                <a:gd name="connsiteX9" fmla="*/ 11049000 w 11772512"/>
                <a:gd name="connsiteY9" fmla="*/ 5877983 h 6261100"/>
                <a:gd name="connsiteX10" fmla="*/ 10665883 w 11772512"/>
                <a:gd name="connsiteY10" fmla="*/ 6261100 h 6261100"/>
                <a:gd name="connsiteX11" fmla="*/ 383117 w 11772512"/>
                <a:gd name="connsiteY11" fmla="*/ 6261100 h 6261100"/>
                <a:gd name="connsiteX12" fmla="*/ 0 w 11772512"/>
                <a:gd name="connsiteY12" fmla="*/ 5877983 h 6261100"/>
                <a:gd name="connsiteX13" fmla="*/ 0 w 11772512"/>
                <a:gd name="connsiteY13" fmla="*/ 383117 h 6261100"/>
                <a:gd name="connsiteX14" fmla="*/ 383117 w 11772512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2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2189325"/>
                  </a:lnTo>
                  <a:lnTo>
                    <a:pt x="11579276" y="2189325"/>
                  </a:lnTo>
                  <a:cubicBezTo>
                    <a:pt x="11685997" y="2189325"/>
                    <a:pt x="11772512" y="2275840"/>
                    <a:pt x="11772512" y="2382561"/>
                  </a:cubicBezTo>
                  <a:lnTo>
                    <a:pt x="11772512" y="2663456"/>
                  </a:lnTo>
                  <a:cubicBezTo>
                    <a:pt x="11772512" y="2770177"/>
                    <a:pt x="11685997" y="2856692"/>
                    <a:pt x="11579276" y="2856692"/>
                  </a:cubicBezTo>
                  <a:lnTo>
                    <a:pt x="11049000" y="2856692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B4896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AE71087D-321E-4C5E-9845-3ED099CD1D63}"/>
                </a:ext>
              </a:extLst>
            </p:cNvPr>
            <p:cNvSpPr txBox="1"/>
            <p:nvPr/>
          </p:nvSpPr>
          <p:spPr>
            <a:xfrm>
              <a:off x="1541313" y="2532240"/>
              <a:ext cx="920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DFEF2C1-5EAC-421A-8D56-306FBA1A0127}"/>
              </a:ext>
            </a:extLst>
          </p:cNvPr>
          <p:cNvGrpSpPr/>
          <p:nvPr/>
        </p:nvGrpSpPr>
        <p:grpSpPr>
          <a:xfrm>
            <a:off x="-9694425" y="312738"/>
            <a:ext cx="11808615" cy="6261100"/>
            <a:chOff x="-9694425" y="312738"/>
            <a:chExt cx="11808615" cy="62611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C1AA2A1F-031A-4E89-BE37-AE88C81BBE07}"/>
                </a:ext>
              </a:extLst>
            </p:cNvPr>
            <p:cNvSpPr/>
            <p:nvPr/>
          </p:nvSpPr>
          <p:spPr>
            <a:xfrm>
              <a:off x="-9694425" y="312738"/>
              <a:ext cx="11772513" cy="6261100"/>
            </a:xfrm>
            <a:custGeom>
              <a:avLst/>
              <a:gdLst>
                <a:gd name="connsiteX0" fmla="*/ 383117 w 11772513"/>
                <a:gd name="connsiteY0" fmla="*/ 0 h 6261100"/>
                <a:gd name="connsiteX1" fmla="*/ 10665883 w 11772513"/>
                <a:gd name="connsiteY1" fmla="*/ 0 h 6261100"/>
                <a:gd name="connsiteX2" fmla="*/ 11049000 w 11772513"/>
                <a:gd name="connsiteY2" fmla="*/ 383117 h 6261100"/>
                <a:gd name="connsiteX3" fmla="*/ 11049000 w 11772513"/>
                <a:gd name="connsiteY3" fmla="*/ 3245750 h 6261100"/>
                <a:gd name="connsiteX4" fmla="*/ 11579277 w 11772513"/>
                <a:gd name="connsiteY4" fmla="*/ 3245750 h 6261100"/>
                <a:gd name="connsiteX5" fmla="*/ 11772513 w 11772513"/>
                <a:gd name="connsiteY5" fmla="*/ 3438986 h 6261100"/>
                <a:gd name="connsiteX6" fmla="*/ 11772513 w 11772513"/>
                <a:gd name="connsiteY6" fmla="*/ 3719881 h 6261100"/>
                <a:gd name="connsiteX7" fmla="*/ 11579277 w 11772513"/>
                <a:gd name="connsiteY7" fmla="*/ 3913117 h 6261100"/>
                <a:gd name="connsiteX8" fmla="*/ 11049000 w 11772513"/>
                <a:gd name="connsiteY8" fmla="*/ 3913117 h 6261100"/>
                <a:gd name="connsiteX9" fmla="*/ 11049000 w 11772513"/>
                <a:gd name="connsiteY9" fmla="*/ 5877983 h 6261100"/>
                <a:gd name="connsiteX10" fmla="*/ 10665883 w 11772513"/>
                <a:gd name="connsiteY10" fmla="*/ 6261100 h 6261100"/>
                <a:gd name="connsiteX11" fmla="*/ 383117 w 11772513"/>
                <a:gd name="connsiteY11" fmla="*/ 6261100 h 6261100"/>
                <a:gd name="connsiteX12" fmla="*/ 0 w 11772513"/>
                <a:gd name="connsiteY12" fmla="*/ 5877983 h 6261100"/>
                <a:gd name="connsiteX13" fmla="*/ 0 w 11772513"/>
                <a:gd name="connsiteY13" fmla="*/ 383117 h 6261100"/>
                <a:gd name="connsiteX14" fmla="*/ 383117 w 11772513"/>
                <a:gd name="connsiteY14" fmla="*/ 0 h 626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72513" h="6261100">
                  <a:moveTo>
                    <a:pt x="383117" y="0"/>
                  </a:moveTo>
                  <a:lnTo>
                    <a:pt x="10665883" y="0"/>
                  </a:lnTo>
                  <a:cubicBezTo>
                    <a:pt x="10877473" y="0"/>
                    <a:pt x="11049000" y="171527"/>
                    <a:pt x="11049000" y="383117"/>
                  </a:cubicBezTo>
                  <a:lnTo>
                    <a:pt x="11049000" y="3245750"/>
                  </a:lnTo>
                  <a:lnTo>
                    <a:pt x="11579277" y="3245750"/>
                  </a:lnTo>
                  <a:cubicBezTo>
                    <a:pt x="11685998" y="3245750"/>
                    <a:pt x="11772513" y="3332265"/>
                    <a:pt x="11772513" y="3438986"/>
                  </a:cubicBezTo>
                  <a:lnTo>
                    <a:pt x="11772513" y="3719881"/>
                  </a:lnTo>
                  <a:cubicBezTo>
                    <a:pt x="11772513" y="3826602"/>
                    <a:pt x="11685998" y="3913117"/>
                    <a:pt x="11579277" y="3913117"/>
                  </a:cubicBezTo>
                  <a:lnTo>
                    <a:pt x="11049000" y="3913117"/>
                  </a:lnTo>
                  <a:lnTo>
                    <a:pt x="11049000" y="5877983"/>
                  </a:lnTo>
                  <a:cubicBezTo>
                    <a:pt x="11049000" y="6089573"/>
                    <a:pt x="10877473" y="6261100"/>
                    <a:pt x="10665883" y="6261100"/>
                  </a:cubicBezTo>
                  <a:lnTo>
                    <a:pt x="383117" y="6261100"/>
                  </a:lnTo>
                  <a:cubicBezTo>
                    <a:pt x="171527" y="6261100"/>
                    <a:pt x="0" y="6089573"/>
                    <a:pt x="0" y="5877983"/>
                  </a:cubicBezTo>
                  <a:lnTo>
                    <a:pt x="0" y="383117"/>
                  </a:lnTo>
                  <a:cubicBezTo>
                    <a:pt x="0" y="171527"/>
                    <a:pt x="171527" y="0"/>
                    <a:pt x="383117" y="0"/>
                  </a:cubicBezTo>
                  <a:close/>
                </a:path>
              </a:pathLst>
            </a:custGeom>
            <a:solidFill>
              <a:srgbClr val="D6A16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43D9B306-BB88-4BE1-95D9-98C76590A066}"/>
                </a:ext>
              </a:extLst>
            </p:cNvPr>
            <p:cNvSpPr txBox="1"/>
            <p:nvPr/>
          </p:nvSpPr>
          <p:spPr>
            <a:xfrm>
              <a:off x="1193825" y="3570437"/>
              <a:ext cx="920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BAB </a:t>
              </a:r>
              <a:endParaRPr lang="en-ID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  <a:p>
              <a:pPr algn="ctr"/>
              <a:r>
                <a:rPr lang="en-ID" dirty="0">
                  <a:solidFill>
                    <a:schemeClr val="bg1"/>
                  </a:solidFill>
                  <a:latin typeface="DK Lemon Yellow Sun" panose="02000000000000000000" pitchFamily="50" charset="0"/>
                </a:rPr>
                <a:t>1V</a:t>
              </a:r>
              <a:endParaRPr lang="en-US" dirty="0">
                <a:solidFill>
                  <a:schemeClr val="bg1"/>
                </a:solidFill>
                <a:latin typeface="DK Lemon Yellow Sun" panose="02000000000000000000" pitchFamily="50" charset="0"/>
              </a:endParaRPr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D60176A2-D5DC-4CFF-A9BE-B20175F611BF}"/>
              </a:ext>
            </a:extLst>
          </p:cNvPr>
          <p:cNvSpPr/>
          <p:nvPr/>
        </p:nvSpPr>
        <p:spPr>
          <a:xfrm>
            <a:off x="-10047826" y="314492"/>
            <a:ext cx="11773674" cy="6275384"/>
          </a:xfrm>
          <a:custGeom>
            <a:avLst/>
            <a:gdLst>
              <a:gd name="connsiteX0" fmla="*/ 360144 w 11773674"/>
              <a:gd name="connsiteY0" fmla="*/ 0 h 6275384"/>
              <a:gd name="connsiteX1" fmla="*/ 10690327 w 11773674"/>
              <a:gd name="connsiteY1" fmla="*/ 0 h 6275384"/>
              <a:gd name="connsiteX2" fmla="*/ 11050471 w 11773674"/>
              <a:gd name="connsiteY2" fmla="*/ 360144 h 6275384"/>
              <a:gd name="connsiteX3" fmla="*/ 11050471 w 11773674"/>
              <a:gd name="connsiteY3" fmla="*/ 4186739 h 6275384"/>
              <a:gd name="connsiteX4" fmla="*/ 11567444 w 11773674"/>
              <a:gd name="connsiteY4" fmla="*/ 4186739 h 6275384"/>
              <a:gd name="connsiteX5" fmla="*/ 11773674 w 11773674"/>
              <a:gd name="connsiteY5" fmla="*/ 4392969 h 6275384"/>
              <a:gd name="connsiteX6" fmla="*/ 11773674 w 11773674"/>
              <a:gd name="connsiteY6" fmla="*/ 4640911 h 6275384"/>
              <a:gd name="connsiteX7" fmla="*/ 11567444 w 11773674"/>
              <a:gd name="connsiteY7" fmla="*/ 4847141 h 6275384"/>
              <a:gd name="connsiteX8" fmla="*/ 11050471 w 11773674"/>
              <a:gd name="connsiteY8" fmla="*/ 4847141 h 6275384"/>
              <a:gd name="connsiteX9" fmla="*/ 11050471 w 11773674"/>
              <a:gd name="connsiteY9" fmla="*/ 5915240 h 6275384"/>
              <a:gd name="connsiteX10" fmla="*/ 10690327 w 11773674"/>
              <a:gd name="connsiteY10" fmla="*/ 6275384 h 6275384"/>
              <a:gd name="connsiteX11" fmla="*/ 360144 w 11773674"/>
              <a:gd name="connsiteY11" fmla="*/ 6275384 h 6275384"/>
              <a:gd name="connsiteX12" fmla="*/ 0 w 11773674"/>
              <a:gd name="connsiteY12" fmla="*/ 5915240 h 6275384"/>
              <a:gd name="connsiteX13" fmla="*/ 0 w 11773674"/>
              <a:gd name="connsiteY13" fmla="*/ 360144 h 6275384"/>
              <a:gd name="connsiteX14" fmla="*/ 360144 w 11773674"/>
              <a:gd name="connsiteY14" fmla="*/ 0 h 627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73674" h="6275384">
                <a:moveTo>
                  <a:pt x="360144" y="0"/>
                </a:moveTo>
                <a:lnTo>
                  <a:pt x="10690327" y="0"/>
                </a:lnTo>
                <a:cubicBezTo>
                  <a:pt x="10889229" y="0"/>
                  <a:pt x="11050471" y="161242"/>
                  <a:pt x="11050471" y="360144"/>
                </a:cubicBezTo>
                <a:lnTo>
                  <a:pt x="11050471" y="4186739"/>
                </a:lnTo>
                <a:lnTo>
                  <a:pt x="11567444" y="4186739"/>
                </a:lnTo>
                <a:cubicBezTo>
                  <a:pt x="11681342" y="4186739"/>
                  <a:pt x="11773674" y="4279071"/>
                  <a:pt x="11773674" y="4392969"/>
                </a:cubicBezTo>
                <a:lnTo>
                  <a:pt x="11773674" y="4640911"/>
                </a:lnTo>
                <a:cubicBezTo>
                  <a:pt x="11773674" y="4754809"/>
                  <a:pt x="11681342" y="4847141"/>
                  <a:pt x="11567444" y="4847141"/>
                </a:cubicBezTo>
                <a:lnTo>
                  <a:pt x="11050471" y="4847141"/>
                </a:lnTo>
                <a:lnTo>
                  <a:pt x="11050471" y="5915240"/>
                </a:lnTo>
                <a:cubicBezTo>
                  <a:pt x="11050471" y="6114142"/>
                  <a:pt x="10889229" y="6275384"/>
                  <a:pt x="10690327" y="6275384"/>
                </a:cubicBezTo>
                <a:lnTo>
                  <a:pt x="360144" y="6275384"/>
                </a:lnTo>
                <a:cubicBezTo>
                  <a:pt x="161242" y="6275384"/>
                  <a:pt x="0" y="6114142"/>
                  <a:pt x="0" y="5915240"/>
                </a:cubicBezTo>
                <a:lnTo>
                  <a:pt x="0" y="360144"/>
                </a:lnTo>
                <a:cubicBezTo>
                  <a:pt x="0" y="161242"/>
                  <a:pt x="161242" y="0"/>
                  <a:pt x="360144" y="0"/>
                </a:cubicBezTo>
                <a:close/>
              </a:path>
            </a:pathLst>
          </a:custGeom>
          <a:solidFill>
            <a:srgbClr val="EAB76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04CDD2EA-2816-428A-87A9-F4DFF84DF21E}"/>
              </a:ext>
            </a:extLst>
          </p:cNvPr>
          <p:cNvSpPr/>
          <p:nvPr/>
        </p:nvSpPr>
        <p:spPr>
          <a:xfrm>
            <a:off x="-10349897" y="298450"/>
            <a:ext cx="11756356" cy="6261100"/>
          </a:xfrm>
          <a:custGeom>
            <a:avLst/>
            <a:gdLst>
              <a:gd name="connsiteX0" fmla="*/ 383117 w 11756356"/>
              <a:gd name="connsiteY0" fmla="*/ 0 h 6261100"/>
              <a:gd name="connsiteX1" fmla="*/ 10665883 w 11756356"/>
              <a:gd name="connsiteY1" fmla="*/ 0 h 6261100"/>
              <a:gd name="connsiteX2" fmla="*/ 11049000 w 11756356"/>
              <a:gd name="connsiteY2" fmla="*/ 383117 h 6261100"/>
              <a:gd name="connsiteX3" fmla="*/ 11049000 w 11756356"/>
              <a:gd name="connsiteY3" fmla="*/ 5186714 h 6261100"/>
              <a:gd name="connsiteX4" fmla="*/ 11563120 w 11756356"/>
              <a:gd name="connsiteY4" fmla="*/ 5186714 h 6261100"/>
              <a:gd name="connsiteX5" fmla="*/ 11756356 w 11756356"/>
              <a:gd name="connsiteY5" fmla="*/ 5379950 h 6261100"/>
              <a:gd name="connsiteX6" fmla="*/ 11756356 w 11756356"/>
              <a:gd name="connsiteY6" fmla="*/ 5660845 h 6261100"/>
              <a:gd name="connsiteX7" fmla="*/ 11563120 w 11756356"/>
              <a:gd name="connsiteY7" fmla="*/ 5854081 h 6261100"/>
              <a:gd name="connsiteX8" fmla="*/ 11049000 w 11756356"/>
              <a:gd name="connsiteY8" fmla="*/ 5854081 h 6261100"/>
              <a:gd name="connsiteX9" fmla="*/ 11049000 w 11756356"/>
              <a:gd name="connsiteY9" fmla="*/ 5877983 h 6261100"/>
              <a:gd name="connsiteX10" fmla="*/ 10665883 w 11756356"/>
              <a:gd name="connsiteY10" fmla="*/ 6261100 h 6261100"/>
              <a:gd name="connsiteX11" fmla="*/ 383117 w 11756356"/>
              <a:gd name="connsiteY11" fmla="*/ 6261100 h 6261100"/>
              <a:gd name="connsiteX12" fmla="*/ 0 w 11756356"/>
              <a:gd name="connsiteY12" fmla="*/ 5877983 h 6261100"/>
              <a:gd name="connsiteX13" fmla="*/ 0 w 11756356"/>
              <a:gd name="connsiteY13" fmla="*/ 383117 h 6261100"/>
              <a:gd name="connsiteX14" fmla="*/ 383117 w 11756356"/>
              <a:gd name="connsiteY14" fmla="*/ 0 h 626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56356" h="6261100">
                <a:moveTo>
                  <a:pt x="383117" y="0"/>
                </a:moveTo>
                <a:lnTo>
                  <a:pt x="10665883" y="0"/>
                </a:lnTo>
                <a:cubicBezTo>
                  <a:pt x="10877473" y="0"/>
                  <a:pt x="11049000" y="171527"/>
                  <a:pt x="11049000" y="383117"/>
                </a:cubicBezTo>
                <a:lnTo>
                  <a:pt x="11049000" y="5186714"/>
                </a:lnTo>
                <a:lnTo>
                  <a:pt x="11563120" y="5186714"/>
                </a:lnTo>
                <a:cubicBezTo>
                  <a:pt x="11669841" y="5186714"/>
                  <a:pt x="11756356" y="5273229"/>
                  <a:pt x="11756356" y="5379950"/>
                </a:cubicBezTo>
                <a:lnTo>
                  <a:pt x="11756356" y="5660845"/>
                </a:lnTo>
                <a:cubicBezTo>
                  <a:pt x="11756356" y="5767566"/>
                  <a:pt x="11669841" y="5854081"/>
                  <a:pt x="11563120" y="5854081"/>
                </a:cubicBezTo>
                <a:lnTo>
                  <a:pt x="11049000" y="5854081"/>
                </a:lnTo>
                <a:lnTo>
                  <a:pt x="11049000" y="5877983"/>
                </a:lnTo>
                <a:cubicBezTo>
                  <a:pt x="11049000" y="6089573"/>
                  <a:pt x="10877473" y="6261100"/>
                  <a:pt x="10665883" y="6261100"/>
                </a:cubicBezTo>
                <a:lnTo>
                  <a:pt x="383117" y="6261100"/>
                </a:lnTo>
                <a:cubicBezTo>
                  <a:pt x="171527" y="6261100"/>
                  <a:pt x="0" y="6089573"/>
                  <a:pt x="0" y="5877983"/>
                </a:cubicBezTo>
                <a:lnTo>
                  <a:pt x="0" y="383117"/>
                </a:lnTo>
                <a:cubicBezTo>
                  <a:pt x="0" y="171527"/>
                  <a:pt x="171527" y="0"/>
                  <a:pt x="383117" y="0"/>
                </a:cubicBezTo>
                <a:close/>
              </a:path>
            </a:pathLst>
          </a:custGeom>
          <a:solidFill>
            <a:srgbClr val="FFE79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A5ED874-E86F-4080-B535-BC7803A32C91}"/>
              </a:ext>
            </a:extLst>
          </p:cNvPr>
          <p:cNvSpPr txBox="1"/>
          <p:nvPr/>
        </p:nvSpPr>
        <p:spPr>
          <a:xfrm>
            <a:off x="11084298" y="64904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1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8FCAC44-48A8-47EA-AC8D-1B418C34474D}"/>
              </a:ext>
            </a:extLst>
          </p:cNvPr>
          <p:cNvSpPr txBox="1"/>
          <p:nvPr/>
        </p:nvSpPr>
        <p:spPr>
          <a:xfrm>
            <a:off x="837366" y="4466009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chemeClr val="bg1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chemeClr val="bg1"/>
                </a:solidFill>
                <a:latin typeface="DK Lemon Yellow Sun" panose="02000000000000000000" pitchFamily="50" charset="0"/>
              </a:rPr>
              <a:t>v</a:t>
            </a:r>
            <a:endParaRPr lang="en-US" dirty="0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15A0FFC-F544-4749-832E-39FF440829BF}"/>
              </a:ext>
            </a:extLst>
          </p:cNvPr>
          <p:cNvSpPr txBox="1"/>
          <p:nvPr/>
        </p:nvSpPr>
        <p:spPr>
          <a:xfrm>
            <a:off x="557524" y="5494974"/>
            <a:ext cx="92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6A16B"/>
                </a:solidFill>
                <a:latin typeface="DK Lemon Yellow Sun" panose="02000000000000000000" pitchFamily="50" charset="0"/>
              </a:rPr>
              <a:t>BAB </a:t>
            </a:r>
            <a:endParaRPr lang="en-ID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  <a:p>
            <a:pPr algn="ctr"/>
            <a:r>
              <a:rPr lang="en-ID" dirty="0">
                <a:solidFill>
                  <a:srgbClr val="D6A16B"/>
                </a:solidFill>
                <a:latin typeface="DK Lemon Yellow Sun" panose="02000000000000000000" pitchFamily="50" charset="0"/>
              </a:rPr>
              <a:t>vi</a:t>
            </a:r>
            <a:endParaRPr lang="en-US" dirty="0">
              <a:solidFill>
                <a:srgbClr val="D6A16B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xmlns="" id="{6BFF1A45-977F-4776-93DC-B1B568F00772}"/>
              </a:ext>
            </a:extLst>
          </p:cNvPr>
          <p:cNvSpPr txBox="1"/>
          <p:nvPr/>
        </p:nvSpPr>
        <p:spPr>
          <a:xfrm>
            <a:off x="2181677" y="630180"/>
            <a:ext cx="82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dirty="0">
                <a:latin typeface="Times New Roman" pitchFamily="18" charset="0"/>
                <a:cs typeface="Times New Roman" pitchFamily="18" charset="0"/>
              </a:rPr>
              <a:t>MENAMBAH SAMPUL DIBELAKANG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DCA2688-FB96-9EBB-0748-E48A6833F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910" y="3321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C095CE66-227E-7CEB-545D-B378431D3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910" y="58388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5B1F96-7EBD-09A0-5FF0-1A5B179B8DEE}"/>
              </a:ext>
            </a:extLst>
          </p:cNvPr>
          <p:cNvSpPr txBox="1"/>
          <p:nvPr/>
        </p:nvSpPr>
        <p:spPr>
          <a:xfrm>
            <a:off x="1654007" y="1425677"/>
            <a:ext cx="80404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5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Menambah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simpul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dibelakang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ketika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spc="-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linked list </a:t>
            </a:r>
            <a:r>
              <a:rPr lang="en-US" sz="2000" b="1" spc="-5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masih</a:t>
            </a:r>
            <a:r>
              <a:rPr lang="en-US" sz="2000" b="1" spc="-5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kosong</a:t>
            </a:r>
            <a:endParaRPr lang="en-US" sz="2000" b="1" spc="-5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2000" b="1" spc="-5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sz="2000" spc="-5" dirty="0">
              <a:effectLst/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076" name="image127.jpeg">
            <a:extLst>
              <a:ext uri="{FF2B5EF4-FFF2-40B4-BE49-F238E27FC236}">
                <a16:creationId xmlns:a16="http://schemas.microsoft.com/office/drawing/2014/main" xmlns="" id="{37D70F43-30F5-BEAC-2523-955C7BAD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5900" y="2112431"/>
            <a:ext cx="3797216" cy="119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6A4B996-B88F-7EC9-AE9F-7FDA98156106}"/>
              </a:ext>
            </a:extLst>
          </p:cNvPr>
          <p:cNvSpPr txBox="1"/>
          <p:nvPr/>
        </p:nvSpPr>
        <p:spPr>
          <a:xfrm>
            <a:off x="1091380" y="1889579"/>
            <a:ext cx="53110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arenR"/>
            </a:pP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membuat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simpul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baru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kemudian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diisi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info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baru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sz="1800" spc="-5" dirty="0">
              <a:effectLst/>
              <a:latin typeface="Calibri" panose="020F0502020204030204" pitchFamily="34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arenR"/>
            </a:pP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simpul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paling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akhir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dihubungkan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ke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simpul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baru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spc="-5" dirty="0">
              <a:latin typeface="Calibri" panose="020F0502020204030204" pitchFamily="34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 pitchFamily="18" charset="0"/>
              <a:buAutoNum type="arabicParenR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penunjuk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pointer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akhir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pointer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diarahkan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simpul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baru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0CE574F-1543-6DB9-E208-F0A53E2D41BB}"/>
              </a:ext>
            </a:extLst>
          </p:cNvPr>
          <p:cNvSpPr txBox="1"/>
          <p:nvPr/>
        </p:nvSpPr>
        <p:spPr>
          <a:xfrm>
            <a:off x="3262716" y="3862806"/>
            <a:ext cx="7031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Penambahan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akhir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ketika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linked list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sudah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mempunyai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elemen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menambah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belakang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langkah-langkahnya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simpul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kemudian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diisi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info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baru</a:t>
            </a:r>
            <a:endParaRPr lang="en-US" dirty="0"/>
          </a:p>
        </p:txBody>
      </p:sp>
      <p:pic>
        <p:nvPicPr>
          <p:cNvPr id="17" name="image128.jpeg">
            <a:extLst>
              <a:ext uri="{FF2B5EF4-FFF2-40B4-BE49-F238E27FC236}">
                <a16:creationId xmlns:a16="http://schemas.microsoft.com/office/drawing/2014/main" xmlns="" id="{6D4AE987-009C-B0F3-DC54-B566EEFB0C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6628" y="5172713"/>
            <a:ext cx="3885375" cy="119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76443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2163</Words>
  <Application>Microsoft Office PowerPoint</Application>
  <PresentationFormat>Custom</PresentationFormat>
  <Paragraphs>348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Shetya Atriyani</dc:creator>
  <cp:lastModifiedBy>Windows User</cp:lastModifiedBy>
  <cp:revision>52</cp:revision>
  <dcterms:created xsi:type="dcterms:W3CDTF">2021-06-29T13:52:25Z</dcterms:created>
  <dcterms:modified xsi:type="dcterms:W3CDTF">2022-11-16T02:47:08Z</dcterms:modified>
</cp:coreProperties>
</file>