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20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22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48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952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543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4799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7435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6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4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508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254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B15B0A-9959-42A9-99BD-D1EC7706C49D}" type="datetimeFigureOut">
              <a:rPr lang="id-ID" smtClean="0"/>
              <a:t>30/11/2022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8C3EB9-D28B-4515-8EF2-326C9EC9DEA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4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F6ADC7-21FF-4E24-86AE-641A2F506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2049" y="1564918"/>
            <a:ext cx="7039110" cy="2671179"/>
          </a:xfrm>
        </p:spPr>
        <p:txBody>
          <a:bodyPr/>
          <a:lstStyle/>
          <a:p>
            <a:r>
              <a:rPr lang="id-ID" dirty="0"/>
              <a:t>THREE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F9170CF-936D-4172-913D-7B7EE5A1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834" y="4236097"/>
            <a:ext cx="5025509" cy="227543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d-ID" dirty="0"/>
              <a:t>KELOMPOK 4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id-ID" dirty="0"/>
              <a:t>RAJU AFRIANINA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id-ID" dirty="0"/>
              <a:t>FINA APRIYANI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id-ID" dirty="0"/>
              <a:t>DILA SEPTIYANA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id-ID" dirty="0"/>
              <a:t>ELSA ARISANDI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id-ID" dirty="0"/>
              <a:t>ANTONI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id-ID" dirty="0"/>
              <a:t>DWI HENDRYCO RAKASIWI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id-ID" dirty="0"/>
              <a:t>ROKI HERIANDO</a:t>
            </a:r>
          </a:p>
        </p:txBody>
      </p:sp>
    </p:spTree>
    <p:extLst>
      <p:ext uri="{BB962C8B-B14F-4D97-AF65-F5344CB8AC3E}">
        <p14:creationId xmlns:p14="http://schemas.microsoft.com/office/powerpoint/2010/main" val="21453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F7E0E4-704E-4640-8F3E-0B658AD6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err="1"/>
              <a:t>PENGERTIAn</a:t>
            </a:r>
            <a:r>
              <a:rPr lang="id-ID" dirty="0"/>
              <a:t> STRUKUR DATA TREE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FC9747B-D343-4DBA-A651-E37D605F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TREE ADALAH TIPE STRUKTUR DATA YANG SIFATNYA NON-LINIER DAN BERBENTUK HIERARKI. HIERARKI PADA STRUKTUR TREE IBARAT SEPERTI POHON KELUARGA DIMANA TERDAPAT HUBUNGAN ANTARA ORANGTUA DAN ANAK. </a:t>
            </a:r>
          </a:p>
        </p:txBody>
      </p:sp>
    </p:spTree>
    <p:extLst>
      <p:ext uri="{BB962C8B-B14F-4D97-AF65-F5344CB8AC3E}">
        <p14:creationId xmlns:p14="http://schemas.microsoft.com/office/powerpoint/2010/main" val="37825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BBF9C7D-EC93-48B6-A23C-A80E902A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51016"/>
            <a:ext cx="10178322" cy="3593591"/>
          </a:xfrm>
        </p:spPr>
        <p:txBody>
          <a:bodyPr/>
          <a:lstStyle/>
          <a:p>
            <a:r>
              <a:rPr lang="id-ID" dirty="0"/>
              <a:t>GENERAL TREE</a:t>
            </a:r>
          </a:p>
          <a:p>
            <a:pPr marL="0" indent="0">
              <a:buNone/>
            </a:pPr>
            <a:r>
              <a:rPr lang="id-ID" dirty="0"/>
              <a:t>Yang tidak memiliki batasan jumlah </a:t>
            </a:r>
            <a:r>
              <a:rPr lang="id-ID" dirty="0" err="1"/>
              <a:t>node</a:t>
            </a:r>
            <a:r>
              <a:rPr lang="id-ID" dirty="0"/>
              <a:t> pada hierarki </a:t>
            </a:r>
            <a:r>
              <a:rPr lang="id-ID" dirty="0" err="1"/>
              <a:t>tree</a:t>
            </a:r>
            <a:r>
              <a:rPr lang="id-ID" dirty="0"/>
              <a:t>.</a:t>
            </a:r>
          </a:p>
          <a:p>
            <a:r>
              <a:rPr lang="id-ID" dirty="0"/>
              <a:t>BINARY TREE</a:t>
            </a:r>
          </a:p>
          <a:p>
            <a:pPr marL="0" indent="0">
              <a:buNone/>
            </a:pPr>
            <a:r>
              <a:rPr lang="id-ID" dirty="0"/>
              <a:t>Tree dengan syarat bahwa tiap </a:t>
            </a:r>
            <a:r>
              <a:rPr lang="id-ID" dirty="0" err="1"/>
              <a:t>node</a:t>
            </a:r>
            <a:r>
              <a:rPr lang="id-ID" dirty="0"/>
              <a:t> hanya boleh memiliki maksimal dua </a:t>
            </a:r>
            <a:r>
              <a:rPr lang="id-ID" dirty="0" err="1"/>
              <a:t>subtree</a:t>
            </a:r>
            <a:r>
              <a:rPr lang="id-ID" dirty="0"/>
              <a:t> dan kedua </a:t>
            </a:r>
            <a:r>
              <a:rPr lang="id-ID" dirty="0" err="1"/>
              <a:t>subtree</a:t>
            </a:r>
            <a:r>
              <a:rPr lang="id-ID" dirty="0"/>
              <a:t> tersebut harus terpisah. Setiap </a:t>
            </a:r>
            <a:r>
              <a:rPr lang="id-ID" dirty="0" err="1"/>
              <a:t>node</a:t>
            </a:r>
            <a:r>
              <a:rPr lang="id-ID" dirty="0"/>
              <a:t> pada </a:t>
            </a:r>
            <a:r>
              <a:rPr lang="id-ID" dirty="0" err="1"/>
              <a:t>tree</a:t>
            </a:r>
            <a:r>
              <a:rPr lang="id-ID" dirty="0"/>
              <a:t> mempunyai tingkatan yaitu orang tua(</a:t>
            </a:r>
            <a:r>
              <a:rPr lang="id-ID" dirty="0" err="1"/>
              <a:t>parent</a:t>
            </a:r>
            <a:r>
              <a:rPr lang="id-ID" dirty="0"/>
              <a:t>) dan anak (</a:t>
            </a:r>
            <a:r>
              <a:rPr lang="id-ID" dirty="0" err="1"/>
              <a:t>child</a:t>
            </a:r>
            <a:r>
              <a:rPr lang="id-ID" dirty="0"/>
              <a:t>). Setiap orang tua hanya memiliki dua anak sehingga disebut pohon biner(</a:t>
            </a:r>
            <a:r>
              <a:rPr lang="id-ID" dirty="0" err="1"/>
              <a:t>binary</a:t>
            </a:r>
            <a:r>
              <a:rPr lang="id-ID" dirty="0"/>
              <a:t> </a:t>
            </a:r>
            <a:r>
              <a:rPr lang="id-ID" dirty="0" err="1"/>
              <a:t>tree</a:t>
            </a:r>
            <a:r>
              <a:rPr lang="id-ID" dirty="0"/>
              <a:t>).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A9BFB310-D444-46FE-A8D2-DEF5B2A6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" t="51973" r="28937" b="28844"/>
          <a:stretch/>
        </p:blipFill>
        <p:spPr>
          <a:xfrm>
            <a:off x="3034823" y="2834568"/>
            <a:ext cx="3381125" cy="2020078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862DBC98-590C-479C-AE81-34E4B312DDC6}"/>
              </a:ext>
            </a:extLst>
          </p:cNvPr>
          <p:cNvSpPr txBox="1"/>
          <p:nvPr/>
        </p:nvSpPr>
        <p:spPr>
          <a:xfrm>
            <a:off x="6585630" y="3382942"/>
            <a:ext cx="264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Ket</a:t>
            </a:r>
            <a:r>
              <a:rPr lang="id-ID" dirty="0"/>
              <a:t> :</a:t>
            </a:r>
          </a:p>
          <a:p>
            <a:r>
              <a:rPr lang="id-ID" dirty="0" err="1"/>
              <a:t>Left</a:t>
            </a:r>
            <a:r>
              <a:rPr lang="id-ID" dirty="0"/>
              <a:t> </a:t>
            </a:r>
            <a:r>
              <a:rPr lang="id-ID" dirty="0" err="1"/>
              <a:t>child</a:t>
            </a:r>
            <a:r>
              <a:rPr lang="id-ID" dirty="0"/>
              <a:t> : B,D,H,.</a:t>
            </a:r>
          </a:p>
          <a:p>
            <a:r>
              <a:rPr lang="id-ID" dirty="0" err="1"/>
              <a:t>Right</a:t>
            </a:r>
            <a:r>
              <a:rPr lang="id-ID" dirty="0"/>
              <a:t> </a:t>
            </a:r>
            <a:r>
              <a:rPr lang="id-ID" dirty="0" err="1"/>
              <a:t>child</a:t>
            </a:r>
            <a:r>
              <a:rPr lang="id-ID" dirty="0"/>
              <a:t> :C,G,J,.</a:t>
            </a:r>
          </a:p>
        </p:txBody>
      </p:sp>
    </p:spTree>
    <p:extLst>
      <p:ext uri="{BB962C8B-B14F-4D97-AF65-F5344CB8AC3E}">
        <p14:creationId xmlns:p14="http://schemas.microsoft.com/office/powerpoint/2010/main" val="84868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6982DB9-EA52-4284-81AC-5DBF6BB6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298"/>
            <a:ext cx="10178322" cy="5758294"/>
          </a:xfrm>
        </p:spPr>
        <p:txBody>
          <a:bodyPr/>
          <a:lstStyle/>
          <a:p>
            <a:r>
              <a:rPr lang="id-ID" dirty="0"/>
              <a:t>BALANCED TREE</a:t>
            </a:r>
          </a:p>
          <a:p>
            <a:pPr marL="0" indent="0">
              <a:buNone/>
            </a:pPr>
            <a:r>
              <a:rPr lang="id-ID" dirty="0"/>
              <a:t>Apabila tinggi dari </a:t>
            </a:r>
            <a:r>
              <a:rPr lang="id-ID" dirty="0" err="1"/>
              <a:t>subtree</a:t>
            </a:r>
            <a:r>
              <a:rPr lang="id-ID" dirty="0"/>
              <a:t> sebelah kiri dan </a:t>
            </a:r>
            <a:r>
              <a:rPr lang="id-ID" dirty="0" err="1"/>
              <a:t>subtree</a:t>
            </a:r>
            <a:r>
              <a:rPr lang="id-ID" dirty="0"/>
              <a:t> sebelah kanan sama atau kalaupun berbeda hanya berbeda 1.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BINARY SEARCH TREE</a:t>
            </a:r>
          </a:p>
          <a:p>
            <a:pPr marL="0" indent="0">
              <a:buNone/>
            </a:pPr>
            <a:r>
              <a:rPr lang="id-ID" dirty="0"/>
              <a:t>Digunakan untuk berbagai algoritma pencarian dan pengurutan. Struktur data </a:t>
            </a:r>
            <a:r>
              <a:rPr lang="id-ID" dirty="0" err="1"/>
              <a:t>tree</a:t>
            </a:r>
            <a:r>
              <a:rPr lang="id-ID" dirty="0"/>
              <a:t> jenis ini memiliki nilai pada simpul sebelah kiri lebih kecil daripada induknya. Sedangkan nilai simpul sebelah kanan lebih besar dari induknya.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1FDD6D6-6EA3-48B3-BD95-DAD59F794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36" b="36190"/>
          <a:stretch/>
        </p:blipFill>
        <p:spPr>
          <a:xfrm>
            <a:off x="3226747" y="1404257"/>
            <a:ext cx="3848756" cy="2024743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01480A67-08D7-4988-B01D-B24FE259A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33469" r="8076" b="33741"/>
          <a:stretch/>
        </p:blipFill>
        <p:spPr>
          <a:xfrm>
            <a:off x="5603315" y="4585998"/>
            <a:ext cx="2766244" cy="19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9023976-04FC-41B6-8D60-6C0DA2FF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Istilah –istilah pada </a:t>
            </a:r>
            <a:r>
              <a:rPr lang="id-ID" dirty="0" err="1"/>
              <a:t>tree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6721789-CEE6-4B30-B62B-EB9A583B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5535"/>
            <a:ext cx="10178322" cy="4284057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Layaknya sebuah pohon yang memiliki </a:t>
            </a:r>
            <a:r>
              <a:rPr lang="id-ID" dirty="0" err="1"/>
              <a:t>akar,cabang,dan</a:t>
            </a:r>
            <a:r>
              <a:rPr lang="id-ID" dirty="0"/>
              <a:t> daun yang terhubung satu sama lain.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Node</a:t>
            </a:r>
            <a:r>
              <a:rPr lang="id-ID" dirty="0"/>
              <a:t> 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Child</a:t>
            </a:r>
            <a:r>
              <a:rPr lang="id-ID" dirty="0"/>
              <a:t> </a:t>
            </a:r>
            <a:r>
              <a:rPr lang="id-ID" dirty="0" err="1"/>
              <a:t>node</a:t>
            </a: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Leaf</a:t>
            </a:r>
            <a:r>
              <a:rPr lang="id-ID" dirty="0"/>
              <a:t> </a:t>
            </a:r>
            <a:r>
              <a:rPr lang="id-ID" dirty="0" err="1"/>
              <a:t>node</a:t>
            </a: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Root</a:t>
            </a: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Internal </a:t>
            </a:r>
            <a:r>
              <a:rPr lang="id-ID" dirty="0" err="1"/>
              <a:t>node</a:t>
            </a: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Edge</a:t>
            </a: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Height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node</a:t>
            </a: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Depth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node</a:t>
            </a: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Height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tree</a:t>
            </a: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Degree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node</a:t>
            </a:r>
            <a:endParaRPr lang="id-ID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dirty="0" err="1"/>
              <a:t>Subtree</a:t>
            </a:r>
            <a:r>
              <a:rPr lang="id-ID" dirty="0"/>
              <a:t>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6AAFAD7-24D6-4883-AB10-0AB3AFDEC7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9" b="34421"/>
          <a:stretch/>
        </p:blipFill>
        <p:spPr>
          <a:xfrm>
            <a:off x="7268158" y="2856105"/>
            <a:ext cx="3086100" cy="21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5F6C3BD-0CF5-4FB1-B46C-4969DA8E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25825"/>
            <a:ext cx="10178322" cy="1492132"/>
          </a:xfrm>
        </p:spPr>
        <p:txBody>
          <a:bodyPr/>
          <a:lstStyle/>
          <a:p>
            <a:r>
              <a:rPr lang="id-ID" dirty="0"/>
              <a:t>Contoh program </a:t>
            </a:r>
            <a:r>
              <a:rPr lang="id-ID" dirty="0" err="1"/>
              <a:t>three</a:t>
            </a:r>
            <a:endParaRPr lang="id-ID" dirty="0"/>
          </a:p>
        </p:txBody>
      </p:sp>
      <p:pic>
        <p:nvPicPr>
          <p:cNvPr id="13" name="Tampungan Konten 12">
            <a:extLst>
              <a:ext uri="{FF2B5EF4-FFF2-40B4-BE49-F238E27FC236}">
                <a16:creationId xmlns:a16="http://schemas.microsoft.com/office/drawing/2014/main" id="{3DF0E51E-39A5-48B2-AB2F-F74415C76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t="36065" r="4888" b="27478"/>
          <a:stretch/>
        </p:blipFill>
        <p:spPr>
          <a:xfrm>
            <a:off x="1251678" y="1817957"/>
            <a:ext cx="3959486" cy="3875833"/>
          </a:xfrm>
        </p:spPr>
      </p:pic>
      <p:sp>
        <p:nvSpPr>
          <p:cNvPr id="14" name="Kotak Teks 13">
            <a:extLst>
              <a:ext uri="{FF2B5EF4-FFF2-40B4-BE49-F238E27FC236}">
                <a16:creationId xmlns:a16="http://schemas.microsoft.com/office/drawing/2014/main" id="{D1F7E20F-0DCD-4B30-961D-258866348BDF}"/>
              </a:ext>
            </a:extLst>
          </p:cNvPr>
          <p:cNvSpPr txBox="1"/>
          <p:nvPr/>
        </p:nvSpPr>
        <p:spPr>
          <a:xfrm>
            <a:off x="5731497" y="2724346"/>
            <a:ext cx="3186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Jika di </a:t>
            </a:r>
            <a:r>
              <a:rPr lang="id-ID" dirty="0" err="1"/>
              <a:t>run</a:t>
            </a:r>
            <a:r>
              <a:rPr lang="id-ID" dirty="0"/>
              <a:t> hasilnya :</a:t>
            </a:r>
          </a:p>
          <a:p>
            <a:endParaRPr lang="id-ID" dirty="0"/>
          </a:p>
          <a:p>
            <a:r>
              <a:rPr lang="id-ID" dirty="0"/>
              <a:t>(‘53 ada di </a:t>
            </a:r>
            <a:r>
              <a:rPr lang="id-ID" dirty="0" err="1"/>
              <a:t>binary</a:t>
            </a:r>
            <a:r>
              <a:rPr lang="id-ID" dirty="0"/>
              <a:t> </a:t>
            </a:r>
            <a:r>
              <a:rPr lang="id-ID" dirty="0" err="1"/>
              <a:t>tree</a:t>
            </a:r>
            <a:r>
              <a:rPr lang="id-ID" dirty="0"/>
              <a:t>:’, </a:t>
            </a:r>
            <a:r>
              <a:rPr lang="id-ID" dirty="0" err="1"/>
              <a:t>True</a:t>
            </a:r>
            <a:r>
              <a:rPr lang="id-ID" dirty="0"/>
              <a:t>)</a:t>
            </a:r>
          </a:p>
          <a:p>
            <a:r>
              <a:rPr lang="id-ID" dirty="0"/>
              <a:t>(‘100 ada di </a:t>
            </a:r>
            <a:r>
              <a:rPr lang="id-ID" dirty="0" err="1"/>
              <a:t>bnary</a:t>
            </a:r>
            <a:r>
              <a:rPr lang="id-ID" dirty="0"/>
              <a:t> </a:t>
            </a:r>
            <a:r>
              <a:rPr lang="id-ID" dirty="0" err="1"/>
              <a:t>tree</a:t>
            </a:r>
            <a:r>
              <a:rPr lang="id-ID" dirty="0"/>
              <a:t>:,’</a:t>
            </a:r>
            <a:r>
              <a:rPr lang="id-ID" dirty="0" err="1"/>
              <a:t>False</a:t>
            </a:r>
            <a:r>
              <a:rPr 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39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67AACE6-29BA-471B-9475-39D9B710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731" y="3074820"/>
            <a:ext cx="10178322" cy="1492132"/>
          </a:xfrm>
        </p:spPr>
        <p:txBody>
          <a:bodyPr/>
          <a:lstStyle/>
          <a:p>
            <a:r>
              <a:rPr lang="id-ID" dirty="0"/>
              <a:t>Sekian </a:t>
            </a:r>
            <a:r>
              <a:rPr lang="id-ID" dirty="0" err="1"/>
              <a:t>terimakasihhhhhh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483186"/>
      </p:ext>
    </p:extLst>
  </p:cSld>
  <p:clrMapOvr>
    <a:masterClrMapping/>
  </p:clrMapOvr>
</p:sld>
</file>

<file path=ppt/theme/theme1.xml><?xml version="1.0" encoding="utf-8"?>
<a:theme xmlns:a="http://schemas.openxmlformats.org/drawingml/2006/main" name="Lencana">
  <a:themeElements>
    <a:clrScheme name="Lencana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Lencana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encan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TM10001106[[fn=Lencana]]</Template>
  <TotalTime>130</TotalTime>
  <Words>268</Words>
  <Application>Microsoft Office PowerPoint</Application>
  <PresentationFormat>Layar Lebar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Gill Sans MT</vt:lpstr>
      <vt:lpstr>Impact</vt:lpstr>
      <vt:lpstr>Wingdings</vt:lpstr>
      <vt:lpstr>Lencana</vt:lpstr>
      <vt:lpstr>THREE</vt:lpstr>
      <vt:lpstr>PENGERTIAn STRUKUR DATA TREE</vt:lpstr>
      <vt:lpstr>Presentasi PowerPoint</vt:lpstr>
      <vt:lpstr>Presentasi PowerPoint</vt:lpstr>
      <vt:lpstr>Istilah –istilah pada tree</vt:lpstr>
      <vt:lpstr>Contoh program three</vt:lpstr>
      <vt:lpstr>Sekian terimakasihhhhhh.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</dc:title>
  <dc:creator>dila9924@outlook.co.id</dc:creator>
  <cp:lastModifiedBy>dila9924@outlook.co.id</cp:lastModifiedBy>
  <cp:revision>10</cp:revision>
  <dcterms:created xsi:type="dcterms:W3CDTF">2022-11-23T17:24:49Z</dcterms:created>
  <dcterms:modified xsi:type="dcterms:W3CDTF">2022-11-30T03:28:46Z</dcterms:modified>
</cp:coreProperties>
</file>