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60" r:id="rId5"/>
    <p:sldId id="270" r:id="rId6"/>
    <p:sldId id="271" r:id="rId7"/>
    <p:sldId id="272" r:id="rId8"/>
    <p:sldId id="273" r:id="rId9"/>
    <p:sldId id="274" r:id="rId10"/>
    <p:sldId id="262" r:id="rId11"/>
    <p:sldId id="263" r:id="rId12"/>
    <p:sldId id="264" r:id="rId13"/>
    <p:sldId id="265" r:id="rId14"/>
    <p:sldId id="268" r:id="rId15"/>
    <p:sldId id="258" r:id="rId16"/>
    <p:sldId id="269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102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C7F2A-13DF-45E7-8439-0EBD67015A6A}" type="doc">
      <dgm:prSet loTypeId="urn:microsoft.com/office/officeart/2005/8/layout/vList5" loCatId="list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8049B6F-3C08-487A-B2D9-9DA36E02ECA6}">
      <dgm:prSet/>
      <dgm:spPr/>
      <dgm:t>
        <a:bodyPr/>
        <a:lstStyle/>
        <a:p>
          <a:r>
            <a:rPr lang="en-US"/>
            <a:t>The Lexer is the first step in the GW-BASIC interpreter pipeline</a:t>
          </a:r>
        </a:p>
      </dgm:t>
    </dgm:pt>
    <dgm:pt modelId="{CE68D48B-3572-4CCB-9505-1B8F88B08297}" type="parTrans" cxnId="{77CAD5C7-C94A-4C5E-9802-EDE5EDE31439}">
      <dgm:prSet/>
      <dgm:spPr/>
      <dgm:t>
        <a:bodyPr/>
        <a:lstStyle/>
        <a:p>
          <a:endParaRPr lang="en-US"/>
        </a:p>
      </dgm:t>
    </dgm:pt>
    <dgm:pt modelId="{56374908-2497-4633-AF4A-5A83CFFA7F21}" type="sibTrans" cxnId="{77CAD5C7-C94A-4C5E-9802-EDE5EDE31439}">
      <dgm:prSet/>
      <dgm:spPr/>
      <dgm:t>
        <a:bodyPr/>
        <a:lstStyle/>
        <a:p>
          <a:endParaRPr lang="en-US"/>
        </a:p>
      </dgm:t>
    </dgm:pt>
    <dgm:pt modelId="{7E8D200F-3C78-4EE8-9F3E-5E67BF7B356F}">
      <dgm:prSet/>
      <dgm:spPr/>
      <dgm:t>
        <a:bodyPr/>
        <a:lstStyle/>
        <a:p>
          <a:r>
            <a:rPr lang="en-US"/>
            <a:t>Converts raw input (source code) into a sequence of tokens</a:t>
          </a:r>
        </a:p>
      </dgm:t>
    </dgm:pt>
    <dgm:pt modelId="{8462B8BA-CB40-4B94-A93E-8F02D0A4239E}" type="parTrans" cxnId="{40B92DD6-214C-4665-9400-B324912C3CE9}">
      <dgm:prSet/>
      <dgm:spPr/>
      <dgm:t>
        <a:bodyPr/>
        <a:lstStyle/>
        <a:p>
          <a:endParaRPr lang="en-US"/>
        </a:p>
      </dgm:t>
    </dgm:pt>
    <dgm:pt modelId="{8446505B-0E58-40DD-B587-A18BED779BC6}" type="sibTrans" cxnId="{40B92DD6-214C-4665-9400-B324912C3CE9}">
      <dgm:prSet/>
      <dgm:spPr/>
      <dgm:t>
        <a:bodyPr/>
        <a:lstStyle/>
        <a:p>
          <a:endParaRPr lang="en-US"/>
        </a:p>
      </dgm:t>
    </dgm:pt>
    <dgm:pt modelId="{E84F11BC-7EED-4337-8988-B3B568BC7450}">
      <dgm:prSet/>
      <dgm:spPr/>
      <dgm:t>
        <a:bodyPr/>
        <a:lstStyle/>
        <a:p>
          <a:r>
            <a:rPr lang="en-US"/>
            <a:t>Handles keywords, identifiers, numbers, strings, operators, comments, and symbols</a:t>
          </a:r>
        </a:p>
      </dgm:t>
    </dgm:pt>
    <dgm:pt modelId="{0E74464F-8D2A-4268-AB15-C57E4E06F61B}" type="parTrans" cxnId="{4B00C840-EBB9-4705-AAFA-A62342DB5654}">
      <dgm:prSet/>
      <dgm:spPr/>
      <dgm:t>
        <a:bodyPr/>
        <a:lstStyle/>
        <a:p>
          <a:endParaRPr lang="en-US"/>
        </a:p>
      </dgm:t>
    </dgm:pt>
    <dgm:pt modelId="{CC221998-83DF-420D-8F75-11835CCBF526}" type="sibTrans" cxnId="{4B00C840-EBB9-4705-AAFA-A62342DB5654}">
      <dgm:prSet/>
      <dgm:spPr/>
      <dgm:t>
        <a:bodyPr/>
        <a:lstStyle/>
        <a:p>
          <a:endParaRPr lang="en-US"/>
        </a:p>
      </dgm:t>
    </dgm:pt>
    <dgm:pt modelId="{40377EE9-E45E-4563-A2D5-D128F71B276F}">
      <dgm:prSet/>
      <dgm:spPr/>
      <dgm:t>
        <a:bodyPr/>
        <a:lstStyle/>
        <a:p>
          <a:r>
            <a:rPr lang="en-US"/>
            <a:t>Also validates malformed tokens and tracks token positions</a:t>
          </a:r>
        </a:p>
      </dgm:t>
    </dgm:pt>
    <dgm:pt modelId="{9B1310C0-D2D4-4F16-9549-D7AC2A980FAD}" type="parTrans" cxnId="{1BA5D9B3-9FD4-4844-A0A6-E2CDADE7CDAB}">
      <dgm:prSet/>
      <dgm:spPr/>
      <dgm:t>
        <a:bodyPr/>
        <a:lstStyle/>
        <a:p>
          <a:endParaRPr lang="en-US"/>
        </a:p>
      </dgm:t>
    </dgm:pt>
    <dgm:pt modelId="{29187ECE-3E84-4C77-82B1-8A64FEEFF2A3}" type="sibTrans" cxnId="{1BA5D9B3-9FD4-4844-A0A6-E2CDADE7CDAB}">
      <dgm:prSet/>
      <dgm:spPr/>
      <dgm:t>
        <a:bodyPr/>
        <a:lstStyle/>
        <a:p>
          <a:endParaRPr lang="en-US"/>
        </a:p>
      </dgm:t>
    </dgm:pt>
    <dgm:pt modelId="{1A604418-76DC-46E4-9FC7-1028D1E2DACC}" type="pres">
      <dgm:prSet presAssocID="{CF0C7F2A-13DF-45E7-8439-0EBD67015A6A}" presName="Name0" presStyleCnt="0">
        <dgm:presLayoutVars>
          <dgm:dir/>
          <dgm:animLvl val="lvl"/>
          <dgm:resizeHandles val="exact"/>
        </dgm:presLayoutVars>
      </dgm:prSet>
      <dgm:spPr/>
    </dgm:pt>
    <dgm:pt modelId="{2BBA26D5-DBA6-4908-B989-C62C144D8660}" type="pres">
      <dgm:prSet presAssocID="{08049B6F-3C08-487A-B2D9-9DA36E02ECA6}" presName="linNode" presStyleCnt="0"/>
      <dgm:spPr/>
    </dgm:pt>
    <dgm:pt modelId="{B349FCAA-EBDD-4E53-BBB6-3BCC147AE1F8}" type="pres">
      <dgm:prSet presAssocID="{08049B6F-3C08-487A-B2D9-9DA36E02ECA6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5AF8AC25-5541-41D8-AF1C-5439254681AD}" type="pres">
      <dgm:prSet presAssocID="{56374908-2497-4633-AF4A-5A83CFFA7F21}" presName="sp" presStyleCnt="0"/>
      <dgm:spPr/>
    </dgm:pt>
    <dgm:pt modelId="{A6D935AF-DBFA-4481-97AF-18652B17F8BD}" type="pres">
      <dgm:prSet presAssocID="{7E8D200F-3C78-4EE8-9F3E-5E67BF7B356F}" presName="linNode" presStyleCnt="0"/>
      <dgm:spPr/>
    </dgm:pt>
    <dgm:pt modelId="{7A5626D4-DAA1-4889-A4EC-8938360E217F}" type="pres">
      <dgm:prSet presAssocID="{7E8D200F-3C78-4EE8-9F3E-5E67BF7B356F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918F6D59-38F8-4A21-884C-9CEEB484B1B1}" type="pres">
      <dgm:prSet presAssocID="{8446505B-0E58-40DD-B587-A18BED779BC6}" presName="sp" presStyleCnt="0"/>
      <dgm:spPr/>
    </dgm:pt>
    <dgm:pt modelId="{BE04314A-CFC0-4B0A-B829-17848B3D12AC}" type="pres">
      <dgm:prSet presAssocID="{E84F11BC-7EED-4337-8988-B3B568BC7450}" presName="linNode" presStyleCnt="0"/>
      <dgm:spPr/>
    </dgm:pt>
    <dgm:pt modelId="{FBF5C7D3-28A4-4257-9E54-9DAE6003FFA4}" type="pres">
      <dgm:prSet presAssocID="{E84F11BC-7EED-4337-8988-B3B568BC7450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7C42DD-FFC2-4184-BB62-04ADD4F9650F}" type="pres">
      <dgm:prSet presAssocID="{CC221998-83DF-420D-8F75-11835CCBF526}" presName="sp" presStyleCnt="0"/>
      <dgm:spPr/>
    </dgm:pt>
    <dgm:pt modelId="{42054A43-12B9-43E8-889B-A6DE3562666C}" type="pres">
      <dgm:prSet presAssocID="{40377EE9-E45E-4563-A2D5-D128F71B276F}" presName="linNode" presStyleCnt="0"/>
      <dgm:spPr/>
    </dgm:pt>
    <dgm:pt modelId="{C93B3D30-07A5-42D0-BA6B-C83B6763968F}" type="pres">
      <dgm:prSet presAssocID="{40377EE9-E45E-4563-A2D5-D128F71B276F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DA2EDA1C-D523-4657-BB86-9B900972D7A2}" type="presOf" srcId="{40377EE9-E45E-4563-A2D5-D128F71B276F}" destId="{C93B3D30-07A5-42D0-BA6B-C83B6763968F}" srcOrd="0" destOrd="0" presId="urn:microsoft.com/office/officeart/2005/8/layout/vList5"/>
    <dgm:cxn modelId="{A8CA483E-2390-4B71-8CCC-D349681AEB39}" type="presOf" srcId="{7E8D200F-3C78-4EE8-9F3E-5E67BF7B356F}" destId="{7A5626D4-DAA1-4889-A4EC-8938360E217F}" srcOrd="0" destOrd="0" presId="urn:microsoft.com/office/officeart/2005/8/layout/vList5"/>
    <dgm:cxn modelId="{4B00C840-EBB9-4705-AAFA-A62342DB5654}" srcId="{CF0C7F2A-13DF-45E7-8439-0EBD67015A6A}" destId="{E84F11BC-7EED-4337-8988-B3B568BC7450}" srcOrd="2" destOrd="0" parTransId="{0E74464F-8D2A-4268-AB15-C57E4E06F61B}" sibTransId="{CC221998-83DF-420D-8F75-11835CCBF526}"/>
    <dgm:cxn modelId="{8B1C43B2-0002-4F28-BBD9-31954E049EA0}" type="presOf" srcId="{CF0C7F2A-13DF-45E7-8439-0EBD67015A6A}" destId="{1A604418-76DC-46E4-9FC7-1028D1E2DACC}" srcOrd="0" destOrd="0" presId="urn:microsoft.com/office/officeart/2005/8/layout/vList5"/>
    <dgm:cxn modelId="{1BA5D9B3-9FD4-4844-A0A6-E2CDADE7CDAB}" srcId="{CF0C7F2A-13DF-45E7-8439-0EBD67015A6A}" destId="{40377EE9-E45E-4563-A2D5-D128F71B276F}" srcOrd="3" destOrd="0" parTransId="{9B1310C0-D2D4-4F16-9549-D7AC2A980FAD}" sibTransId="{29187ECE-3E84-4C77-82B1-8A64FEEFF2A3}"/>
    <dgm:cxn modelId="{904B17B8-030E-42AA-9ECA-18F06331191C}" type="presOf" srcId="{E84F11BC-7EED-4337-8988-B3B568BC7450}" destId="{FBF5C7D3-28A4-4257-9E54-9DAE6003FFA4}" srcOrd="0" destOrd="0" presId="urn:microsoft.com/office/officeart/2005/8/layout/vList5"/>
    <dgm:cxn modelId="{77CAD5C7-C94A-4C5E-9802-EDE5EDE31439}" srcId="{CF0C7F2A-13DF-45E7-8439-0EBD67015A6A}" destId="{08049B6F-3C08-487A-B2D9-9DA36E02ECA6}" srcOrd="0" destOrd="0" parTransId="{CE68D48B-3572-4CCB-9505-1B8F88B08297}" sibTransId="{56374908-2497-4633-AF4A-5A83CFFA7F21}"/>
    <dgm:cxn modelId="{40B92DD6-214C-4665-9400-B324912C3CE9}" srcId="{CF0C7F2A-13DF-45E7-8439-0EBD67015A6A}" destId="{7E8D200F-3C78-4EE8-9F3E-5E67BF7B356F}" srcOrd="1" destOrd="0" parTransId="{8462B8BA-CB40-4B94-A93E-8F02D0A4239E}" sibTransId="{8446505B-0E58-40DD-B587-A18BED779BC6}"/>
    <dgm:cxn modelId="{F55BC4FD-F97E-44D5-9757-5322B8DFC68E}" type="presOf" srcId="{08049B6F-3C08-487A-B2D9-9DA36E02ECA6}" destId="{B349FCAA-EBDD-4E53-BBB6-3BCC147AE1F8}" srcOrd="0" destOrd="0" presId="urn:microsoft.com/office/officeart/2005/8/layout/vList5"/>
    <dgm:cxn modelId="{EABD6BD4-A58A-4153-A7EA-332B38D7D57D}" type="presParOf" srcId="{1A604418-76DC-46E4-9FC7-1028D1E2DACC}" destId="{2BBA26D5-DBA6-4908-B989-C62C144D8660}" srcOrd="0" destOrd="0" presId="urn:microsoft.com/office/officeart/2005/8/layout/vList5"/>
    <dgm:cxn modelId="{F7756AA4-B59D-4F73-8FA5-374823D44B97}" type="presParOf" srcId="{2BBA26D5-DBA6-4908-B989-C62C144D8660}" destId="{B349FCAA-EBDD-4E53-BBB6-3BCC147AE1F8}" srcOrd="0" destOrd="0" presId="urn:microsoft.com/office/officeart/2005/8/layout/vList5"/>
    <dgm:cxn modelId="{611D7C68-6D88-4268-AFA4-FD11BC213277}" type="presParOf" srcId="{1A604418-76DC-46E4-9FC7-1028D1E2DACC}" destId="{5AF8AC25-5541-41D8-AF1C-5439254681AD}" srcOrd="1" destOrd="0" presId="urn:microsoft.com/office/officeart/2005/8/layout/vList5"/>
    <dgm:cxn modelId="{9D115439-208A-442A-867E-E7ECD2D111ED}" type="presParOf" srcId="{1A604418-76DC-46E4-9FC7-1028D1E2DACC}" destId="{A6D935AF-DBFA-4481-97AF-18652B17F8BD}" srcOrd="2" destOrd="0" presId="urn:microsoft.com/office/officeart/2005/8/layout/vList5"/>
    <dgm:cxn modelId="{A807C32B-90F5-4D6C-9C01-24C01B963CBA}" type="presParOf" srcId="{A6D935AF-DBFA-4481-97AF-18652B17F8BD}" destId="{7A5626D4-DAA1-4889-A4EC-8938360E217F}" srcOrd="0" destOrd="0" presId="urn:microsoft.com/office/officeart/2005/8/layout/vList5"/>
    <dgm:cxn modelId="{2A96CBB1-A74E-49EB-B502-9462CB84864A}" type="presParOf" srcId="{1A604418-76DC-46E4-9FC7-1028D1E2DACC}" destId="{918F6D59-38F8-4A21-884C-9CEEB484B1B1}" srcOrd="3" destOrd="0" presId="urn:microsoft.com/office/officeart/2005/8/layout/vList5"/>
    <dgm:cxn modelId="{459AD856-19D6-491C-87DE-E70101551041}" type="presParOf" srcId="{1A604418-76DC-46E4-9FC7-1028D1E2DACC}" destId="{BE04314A-CFC0-4B0A-B829-17848B3D12AC}" srcOrd="4" destOrd="0" presId="urn:microsoft.com/office/officeart/2005/8/layout/vList5"/>
    <dgm:cxn modelId="{0D26A0A3-42BE-45D8-877F-AFCB2DD5583B}" type="presParOf" srcId="{BE04314A-CFC0-4B0A-B829-17848B3D12AC}" destId="{FBF5C7D3-28A4-4257-9E54-9DAE6003FFA4}" srcOrd="0" destOrd="0" presId="urn:microsoft.com/office/officeart/2005/8/layout/vList5"/>
    <dgm:cxn modelId="{27C71CB1-733A-47FF-A99F-80F2C0D514C1}" type="presParOf" srcId="{1A604418-76DC-46E4-9FC7-1028D1E2DACC}" destId="{CD7C42DD-FFC2-4184-BB62-04ADD4F9650F}" srcOrd="5" destOrd="0" presId="urn:microsoft.com/office/officeart/2005/8/layout/vList5"/>
    <dgm:cxn modelId="{0CD0560F-3FFB-4A75-BCC4-438960513708}" type="presParOf" srcId="{1A604418-76DC-46E4-9FC7-1028D1E2DACC}" destId="{42054A43-12B9-43E8-889B-A6DE3562666C}" srcOrd="6" destOrd="0" presId="urn:microsoft.com/office/officeart/2005/8/layout/vList5"/>
    <dgm:cxn modelId="{9ECE9F99-187D-49B7-A895-89D5F4FCB5BC}" type="presParOf" srcId="{42054A43-12B9-43E8-889B-A6DE3562666C}" destId="{C93B3D30-07A5-42D0-BA6B-C83B6763968F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462776-A3C8-4A73-907A-E0789D984D73}" type="doc">
      <dgm:prSet loTypeId="urn:microsoft.com/office/officeart/2005/8/layout/hierarchy1" loCatId="hierarchy" qsTypeId="urn:microsoft.com/office/officeart/2005/8/quickstyle/simple4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D49D8B4-DC2C-419C-9C34-D4DEF8DE501B}">
      <dgm:prSet/>
      <dgm:spPr/>
      <dgm:t>
        <a:bodyPr/>
        <a:lstStyle/>
        <a:p>
          <a:r>
            <a:rPr lang="en-US"/>
            <a:t>GWBasic64/</a:t>
          </a:r>
        </a:p>
      </dgm:t>
    </dgm:pt>
    <dgm:pt modelId="{BE02B745-9A06-4C81-AD7C-4015DD847C8A}" type="parTrans" cxnId="{C98B2293-081D-48C7-A297-003A78299C9F}">
      <dgm:prSet/>
      <dgm:spPr/>
      <dgm:t>
        <a:bodyPr/>
        <a:lstStyle/>
        <a:p>
          <a:endParaRPr lang="en-US"/>
        </a:p>
      </dgm:t>
    </dgm:pt>
    <dgm:pt modelId="{91B4D2FC-4D95-4D3E-B0FE-603C0B3F1844}" type="sibTrans" cxnId="{C98B2293-081D-48C7-A297-003A78299C9F}">
      <dgm:prSet/>
      <dgm:spPr/>
      <dgm:t>
        <a:bodyPr/>
        <a:lstStyle/>
        <a:p>
          <a:endParaRPr lang="en-US"/>
        </a:p>
      </dgm:t>
    </dgm:pt>
    <dgm:pt modelId="{E59FC111-5F1F-43E9-A87D-5632E50B42C5}">
      <dgm:prSet/>
      <dgm:spPr/>
      <dgm:t>
        <a:bodyPr/>
        <a:lstStyle/>
        <a:p>
          <a:r>
            <a:rPr lang="en-US"/>
            <a:t>├── Lexer.cpp</a:t>
          </a:r>
        </a:p>
      </dgm:t>
    </dgm:pt>
    <dgm:pt modelId="{C238EDB7-C916-4DB7-A884-A074B91B6D02}" type="parTrans" cxnId="{9B8DE0AD-9FC0-4B61-86A5-B0FB4B538087}">
      <dgm:prSet/>
      <dgm:spPr/>
      <dgm:t>
        <a:bodyPr/>
        <a:lstStyle/>
        <a:p>
          <a:endParaRPr lang="en-US"/>
        </a:p>
      </dgm:t>
    </dgm:pt>
    <dgm:pt modelId="{AB15E087-9F15-4BA8-9CF9-683E70756429}" type="sibTrans" cxnId="{9B8DE0AD-9FC0-4B61-86A5-B0FB4B538087}">
      <dgm:prSet/>
      <dgm:spPr/>
      <dgm:t>
        <a:bodyPr/>
        <a:lstStyle/>
        <a:p>
          <a:endParaRPr lang="en-US"/>
        </a:p>
      </dgm:t>
    </dgm:pt>
    <dgm:pt modelId="{E06BC8D4-A79B-4BEE-98C7-E567A7539FCB}">
      <dgm:prSet/>
      <dgm:spPr/>
      <dgm:t>
        <a:bodyPr/>
        <a:lstStyle/>
        <a:p>
          <a:r>
            <a:rPr lang="en-US"/>
            <a:t>├── Lexer.h</a:t>
          </a:r>
        </a:p>
      </dgm:t>
    </dgm:pt>
    <dgm:pt modelId="{F57CB4DC-284D-485D-B8EA-AA4D096897D7}" type="parTrans" cxnId="{CFEA6C9E-EE9E-4E06-BC7D-EC1EFC5913FF}">
      <dgm:prSet/>
      <dgm:spPr/>
      <dgm:t>
        <a:bodyPr/>
        <a:lstStyle/>
        <a:p>
          <a:endParaRPr lang="en-US"/>
        </a:p>
      </dgm:t>
    </dgm:pt>
    <dgm:pt modelId="{FCE3045F-58B2-4E07-98CA-CF30E75FB8A9}" type="sibTrans" cxnId="{CFEA6C9E-EE9E-4E06-BC7D-EC1EFC5913FF}">
      <dgm:prSet/>
      <dgm:spPr/>
      <dgm:t>
        <a:bodyPr/>
        <a:lstStyle/>
        <a:p>
          <a:endParaRPr lang="en-US"/>
        </a:p>
      </dgm:t>
    </dgm:pt>
    <dgm:pt modelId="{02643D2C-9264-4AFA-9364-ACBFFF2C7F21}">
      <dgm:prSet/>
      <dgm:spPr/>
      <dgm:t>
        <a:bodyPr/>
        <a:lstStyle/>
        <a:p>
          <a:r>
            <a:rPr lang="en-US"/>
            <a:t>├── Token.h</a:t>
          </a:r>
        </a:p>
      </dgm:t>
    </dgm:pt>
    <dgm:pt modelId="{6B1C1CFB-A769-4898-89BC-5D6C190EE95F}" type="parTrans" cxnId="{93350661-EBE5-446D-864D-D78C0C880BF6}">
      <dgm:prSet/>
      <dgm:spPr/>
      <dgm:t>
        <a:bodyPr/>
        <a:lstStyle/>
        <a:p>
          <a:endParaRPr lang="en-US"/>
        </a:p>
      </dgm:t>
    </dgm:pt>
    <dgm:pt modelId="{57D49EAE-8564-4E2C-BE5C-2F9A1D41BA5B}" type="sibTrans" cxnId="{93350661-EBE5-446D-864D-D78C0C880BF6}">
      <dgm:prSet/>
      <dgm:spPr/>
      <dgm:t>
        <a:bodyPr/>
        <a:lstStyle/>
        <a:p>
          <a:endParaRPr lang="en-US"/>
        </a:p>
      </dgm:t>
    </dgm:pt>
    <dgm:pt modelId="{E733E47B-1572-4B7E-BB81-E7813FE8E1E7}">
      <dgm:prSet/>
      <dgm:spPr/>
      <dgm:t>
        <a:bodyPr/>
        <a:lstStyle/>
        <a:p>
          <a:r>
            <a:rPr lang="en-US"/>
            <a:t>├── main.cpp</a:t>
          </a:r>
        </a:p>
      </dgm:t>
    </dgm:pt>
    <dgm:pt modelId="{96D51905-4C0C-4787-8BC3-36B6E4716462}" type="parTrans" cxnId="{2B2E5775-77DA-467C-AB2B-2F9B11A496C5}">
      <dgm:prSet/>
      <dgm:spPr/>
      <dgm:t>
        <a:bodyPr/>
        <a:lstStyle/>
        <a:p>
          <a:endParaRPr lang="en-US"/>
        </a:p>
      </dgm:t>
    </dgm:pt>
    <dgm:pt modelId="{6F78EAE5-B39B-46C8-B421-CF81781AD806}" type="sibTrans" cxnId="{2B2E5775-77DA-467C-AB2B-2F9B11A496C5}">
      <dgm:prSet/>
      <dgm:spPr/>
      <dgm:t>
        <a:bodyPr/>
        <a:lstStyle/>
        <a:p>
          <a:endParaRPr lang="en-US"/>
        </a:p>
      </dgm:t>
    </dgm:pt>
    <dgm:pt modelId="{96ED9768-A81D-4A4D-8AE2-A0CA4C614491}" type="pres">
      <dgm:prSet presAssocID="{09462776-A3C8-4A73-907A-E0789D984D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DEC826B-A79E-4D40-B936-330295679FA8}" type="pres">
      <dgm:prSet presAssocID="{BD49D8B4-DC2C-419C-9C34-D4DEF8DE501B}" presName="hierRoot1" presStyleCnt="0"/>
      <dgm:spPr/>
    </dgm:pt>
    <dgm:pt modelId="{8A39AE8A-1548-4703-A47C-92A27CEE4DE2}" type="pres">
      <dgm:prSet presAssocID="{BD49D8B4-DC2C-419C-9C34-D4DEF8DE501B}" presName="composite" presStyleCnt="0"/>
      <dgm:spPr/>
    </dgm:pt>
    <dgm:pt modelId="{162D840B-510B-4F36-B8BB-C86A8E5095D1}" type="pres">
      <dgm:prSet presAssocID="{BD49D8B4-DC2C-419C-9C34-D4DEF8DE501B}" presName="background" presStyleLbl="node0" presStyleIdx="0" presStyleCnt="5"/>
      <dgm:spPr/>
    </dgm:pt>
    <dgm:pt modelId="{B706BC44-2997-45C9-A4E9-192643A38BB7}" type="pres">
      <dgm:prSet presAssocID="{BD49D8B4-DC2C-419C-9C34-D4DEF8DE501B}" presName="text" presStyleLbl="fgAcc0" presStyleIdx="0" presStyleCnt="5">
        <dgm:presLayoutVars>
          <dgm:chPref val="3"/>
        </dgm:presLayoutVars>
      </dgm:prSet>
      <dgm:spPr/>
    </dgm:pt>
    <dgm:pt modelId="{3B34299A-685D-4FB9-8BE0-3F59D443F490}" type="pres">
      <dgm:prSet presAssocID="{BD49D8B4-DC2C-419C-9C34-D4DEF8DE501B}" presName="hierChild2" presStyleCnt="0"/>
      <dgm:spPr/>
    </dgm:pt>
    <dgm:pt modelId="{52E57638-D1DA-4781-9FA5-E70074F3546F}" type="pres">
      <dgm:prSet presAssocID="{E59FC111-5F1F-43E9-A87D-5632E50B42C5}" presName="hierRoot1" presStyleCnt="0"/>
      <dgm:spPr/>
    </dgm:pt>
    <dgm:pt modelId="{02AB4D6D-C81A-4292-B102-8F08E6BEEB17}" type="pres">
      <dgm:prSet presAssocID="{E59FC111-5F1F-43E9-A87D-5632E50B42C5}" presName="composite" presStyleCnt="0"/>
      <dgm:spPr/>
    </dgm:pt>
    <dgm:pt modelId="{8093EBAE-5879-4DF5-8C8F-A3698018BA13}" type="pres">
      <dgm:prSet presAssocID="{E59FC111-5F1F-43E9-A87D-5632E50B42C5}" presName="background" presStyleLbl="node0" presStyleIdx="1" presStyleCnt="5"/>
      <dgm:spPr/>
    </dgm:pt>
    <dgm:pt modelId="{9CE3BA2B-40B8-4FDC-9CD6-3633E1A52BB4}" type="pres">
      <dgm:prSet presAssocID="{E59FC111-5F1F-43E9-A87D-5632E50B42C5}" presName="text" presStyleLbl="fgAcc0" presStyleIdx="1" presStyleCnt="5">
        <dgm:presLayoutVars>
          <dgm:chPref val="3"/>
        </dgm:presLayoutVars>
      </dgm:prSet>
      <dgm:spPr/>
    </dgm:pt>
    <dgm:pt modelId="{5EFE8557-57C2-493F-8075-F30EC12198BA}" type="pres">
      <dgm:prSet presAssocID="{E59FC111-5F1F-43E9-A87D-5632E50B42C5}" presName="hierChild2" presStyleCnt="0"/>
      <dgm:spPr/>
    </dgm:pt>
    <dgm:pt modelId="{D37CB1C0-55A8-4435-8D81-9FD0C634BD80}" type="pres">
      <dgm:prSet presAssocID="{E06BC8D4-A79B-4BEE-98C7-E567A7539FCB}" presName="hierRoot1" presStyleCnt="0"/>
      <dgm:spPr/>
    </dgm:pt>
    <dgm:pt modelId="{035C4ED8-BC8A-44ED-989C-D624F4EC115C}" type="pres">
      <dgm:prSet presAssocID="{E06BC8D4-A79B-4BEE-98C7-E567A7539FCB}" presName="composite" presStyleCnt="0"/>
      <dgm:spPr/>
    </dgm:pt>
    <dgm:pt modelId="{FEAB5B63-5A33-4C63-A4D4-07FC84CAC0C1}" type="pres">
      <dgm:prSet presAssocID="{E06BC8D4-A79B-4BEE-98C7-E567A7539FCB}" presName="background" presStyleLbl="node0" presStyleIdx="2" presStyleCnt="5"/>
      <dgm:spPr/>
    </dgm:pt>
    <dgm:pt modelId="{E0D8C109-ECC9-49F3-BA85-1BD4528D5F42}" type="pres">
      <dgm:prSet presAssocID="{E06BC8D4-A79B-4BEE-98C7-E567A7539FCB}" presName="text" presStyleLbl="fgAcc0" presStyleIdx="2" presStyleCnt="5">
        <dgm:presLayoutVars>
          <dgm:chPref val="3"/>
        </dgm:presLayoutVars>
      </dgm:prSet>
      <dgm:spPr/>
    </dgm:pt>
    <dgm:pt modelId="{BFE2046A-B340-4F35-98DA-08C078D35846}" type="pres">
      <dgm:prSet presAssocID="{E06BC8D4-A79B-4BEE-98C7-E567A7539FCB}" presName="hierChild2" presStyleCnt="0"/>
      <dgm:spPr/>
    </dgm:pt>
    <dgm:pt modelId="{03EF9CCA-3FA2-480F-B784-8B0F8E3453D2}" type="pres">
      <dgm:prSet presAssocID="{02643D2C-9264-4AFA-9364-ACBFFF2C7F21}" presName="hierRoot1" presStyleCnt="0"/>
      <dgm:spPr/>
    </dgm:pt>
    <dgm:pt modelId="{0F2D6564-BF1B-43AA-BBBA-8C1F26952A04}" type="pres">
      <dgm:prSet presAssocID="{02643D2C-9264-4AFA-9364-ACBFFF2C7F21}" presName="composite" presStyleCnt="0"/>
      <dgm:spPr/>
    </dgm:pt>
    <dgm:pt modelId="{21E559C6-1F7F-4CE6-972B-4037352E3789}" type="pres">
      <dgm:prSet presAssocID="{02643D2C-9264-4AFA-9364-ACBFFF2C7F21}" presName="background" presStyleLbl="node0" presStyleIdx="3" presStyleCnt="5"/>
      <dgm:spPr/>
    </dgm:pt>
    <dgm:pt modelId="{EC2F28B0-D661-4841-8088-F28B1C22B629}" type="pres">
      <dgm:prSet presAssocID="{02643D2C-9264-4AFA-9364-ACBFFF2C7F21}" presName="text" presStyleLbl="fgAcc0" presStyleIdx="3" presStyleCnt="5">
        <dgm:presLayoutVars>
          <dgm:chPref val="3"/>
        </dgm:presLayoutVars>
      </dgm:prSet>
      <dgm:spPr/>
    </dgm:pt>
    <dgm:pt modelId="{F04EE54E-FEEB-4199-B8C8-073902AFA180}" type="pres">
      <dgm:prSet presAssocID="{02643D2C-9264-4AFA-9364-ACBFFF2C7F21}" presName="hierChild2" presStyleCnt="0"/>
      <dgm:spPr/>
    </dgm:pt>
    <dgm:pt modelId="{8E9A09B2-50C6-4CBA-B3E2-DB6D533D1116}" type="pres">
      <dgm:prSet presAssocID="{E733E47B-1572-4B7E-BB81-E7813FE8E1E7}" presName="hierRoot1" presStyleCnt="0"/>
      <dgm:spPr/>
    </dgm:pt>
    <dgm:pt modelId="{6074A0A3-250E-423C-93C2-02AD5445F50B}" type="pres">
      <dgm:prSet presAssocID="{E733E47B-1572-4B7E-BB81-E7813FE8E1E7}" presName="composite" presStyleCnt="0"/>
      <dgm:spPr/>
    </dgm:pt>
    <dgm:pt modelId="{A920D3EB-D61F-4357-AD41-F7FC4396F122}" type="pres">
      <dgm:prSet presAssocID="{E733E47B-1572-4B7E-BB81-E7813FE8E1E7}" presName="background" presStyleLbl="node0" presStyleIdx="4" presStyleCnt="5"/>
      <dgm:spPr/>
    </dgm:pt>
    <dgm:pt modelId="{C2D5FDAA-D5F0-4153-BBF2-DB1DFCA7E1B5}" type="pres">
      <dgm:prSet presAssocID="{E733E47B-1572-4B7E-BB81-E7813FE8E1E7}" presName="text" presStyleLbl="fgAcc0" presStyleIdx="4" presStyleCnt="5">
        <dgm:presLayoutVars>
          <dgm:chPref val="3"/>
        </dgm:presLayoutVars>
      </dgm:prSet>
      <dgm:spPr/>
    </dgm:pt>
    <dgm:pt modelId="{164674C4-4C22-4D02-B85C-2D822AA7DA50}" type="pres">
      <dgm:prSet presAssocID="{E733E47B-1572-4B7E-BB81-E7813FE8E1E7}" presName="hierChild2" presStyleCnt="0"/>
      <dgm:spPr/>
    </dgm:pt>
  </dgm:ptLst>
  <dgm:cxnLst>
    <dgm:cxn modelId="{C9529024-987C-4BC5-9F2A-3A536E065AC1}" type="presOf" srcId="{E06BC8D4-A79B-4BEE-98C7-E567A7539FCB}" destId="{E0D8C109-ECC9-49F3-BA85-1BD4528D5F42}" srcOrd="0" destOrd="0" presId="urn:microsoft.com/office/officeart/2005/8/layout/hierarchy1"/>
    <dgm:cxn modelId="{93350661-EBE5-446D-864D-D78C0C880BF6}" srcId="{09462776-A3C8-4A73-907A-E0789D984D73}" destId="{02643D2C-9264-4AFA-9364-ACBFFF2C7F21}" srcOrd="3" destOrd="0" parTransId="{6B1C1CFB-A769-4898-89BC-5D6C190EE95F}" sibTransId="{57D49EAE-8564-4E2C-BE5C-2F9A1D41BA5B}"/>
    <dgm:cxn modelId="{3809F24E-5980-4733-B01C-6FA67D7B24EB}" type="presOf" srcId="{02643D2C-9264-4AFA-9364-ACBFFF2C7F21}" destId="{EC2F28B0-D661-4841-8088-F28B1C22B629}" srcOrd="0" destOrd="0" presId="urn:microsoft.com/office/officeart/2005/8/layout/hierarchy1"/>
    <dgm:cxn modelId="{2B2E5775-77DA-467C-AB2B-2F9B11A496C5}" srcId="{09462776-A3C8-4A73-907A-E0789D984D73}" destId="{E733E47B-1572-4B7E-BB81-E7813FE8E1E7}" srcOrd="4" destOrd="0" parTransId="{96D51905-4C0C-4787-8BC3-36B6E4716462}" sibTransId="{6F78EAE5-B39B-46C8-B421-CF81781AD806}"/>
    <dgm:cxn modelId="{490EE286-A3CD-4D9D-BAB6-13662CC470AF}" type="presOf" srcId="{09462776-A3C8-4A73-907A-E0789D984D73}" destId="{96ED9768-A81D-4A4D-8AE2-A0CA4C614491}" srcOrd="0" destOrd="0" presId="urn:microsoft.com/office/officeart/2005/8/layout/hierarchy1"/>
    <dgm:cxn modelId="{C98B2293-081D-48C7-A297-003A78299C9F}" srcId="{09462776-A3C8-4A73-907A-E0789D984D73}" destId="{BD49D8B4-DC2C-419C-9C34-D4DEF8DE501B}" srcOrd="0" destOrd="0" parTransId="{BE02B745-9A06-4C81-AD7C-4015DD847C8A}" sibTransId="{91B4D2FC-4D95-4D3E-B0FE-603C0B3F1844}"/>
    <dgm:cxn modelId="{FFE8C495-0DF5-4448-A0C0-0C559E16CA27}" type="presOf" srcId="{BD49D8B4-DC2C-419C-9C34-D4DEF8DE501B}" destId="{B706BC44-2997-45C9-A4E9-192643A38BB7}" srcOrd="0" destOrd="0" presId="urn:microsoft.com/office/officeart/2005/8/layout/hierarchy1"/>
    <dgm:cxn modelId="{09B7BC9C-DD99-4A2D-9BDC-3657A3161970}" type="presOf" srcId="{E733E47B-1572-4B7E-BB81-E7813FE8E1E7}" destId="{C2D5FDAA-D5F0-4153-BBF2-DB1DFCA7E1B5}" srcOrd="0" destOrd="0" presId="urn:microsoft.com/office/officeart/2005/8/layout/hierarchy1"/>
    <dgm:cxn modelId="{CFEA6C9E-EE9E-4E06-BC7D-EC1EFC5913FF}" srcId="{09462776-A3C8-4A73-907A-E0789D984D73}" destId="{E06BC8D4-A79B-4BEE-98C7-E567A7539FCB}" srcOrd="2" destOrd="0" parTransId="{F57CB4DC-284D-485D-B8EA-AA4D096897D7}" sibTransId="{FCE3045F-58B2-4E07-98CA-CF30E75FB8A9}"/>
    <dgm:cxn modelId="{9B8DE0AD-9FC0-4B61-86A5-B0FB4B538087}" srcId="{09462776-A3C8-4A73-907A-E0789D984D73}" destId="{E59FC111-5F1F-43E9-A87D-5632E50B42C5}" srcOrd="1" destOrd="0" parTransId="{C238EDB7-C916-4DB7-A884-A074B91B6D02}" sibTransId="{AB15E087-9F15-4BA8-9CF9-683E70756429}"/>
    <dgm:cxn modelId="{0404DDE7-1D42-4812-9FF3-B622FFF67E86}" type="presOf" srcId="{E59FC111-5F1F-43E9-A87D-5632E50B42C5}" destId="{9CE3BA2B-40B8-4FDC-9CD6-3633E1A52BB4}" srcOrd="0" destOrd="0" presId="urn:microsoft.com/office/officeart/2005/8/layout/hierarchy1"/>
    <dgm:cxn modelId="{91DAB1B8-2813-4B4C-AE27-07BC4CF42861}" type="presParOf" srcId="{96ED9768-A81D-4A4D-8AE2-A0CA4C614491}" destId="{BDEC826B-A79E-4D40-B936-330295679FA8}" srcOrd="0" destOrd="0" presId="urn:microsoft.com/office/officeart/2005/8/layout/hierarchy1"/>
    <dgm:cxn modelId="{F5289643-F6D5-4475-95CE-A46719F9341B}" type="presParOf" srcId="{BDEC826B-A79E-4D40-B936-330295679FA8}" destId="{8A39AE8A-1548-4703-A47C-92A27CEE4DE2}" srcOrd="0" destOrd="0" presId="urn:microsoft.com/office/officeart/2005/8/layout/hierarchy1"/>
    <dgm:cxn modelId="{3F12BDCA-A9B7-43A1-B083-82902922AFC7}" type="presParOf" srcId="{8A39AE8A-1548-4703-A47C-92A27CEE4DE2}" destId="{162D840B-510B-4F36-B8BB-C86A8E5095D1}" srcOrd="0" destOrd="0" presId="urn:microsoft.com/office/officeart/2005/8/layout/hierarchy1"/>
    <dgm:cxn modelId="{D08ECE0B-3A1B-4771-984C-E61056BFBBD3}" type="presParOf" srcId="{8A39AE8A-1548-4703-A47C-92A27CEE4DE2}" destId="{B706BC44-2997-45C9-A4E9-192643A38BB7}" srcOrd="1" destOrd="0" presId="urn:microsoft.com/office/officeart/2005/8/layout/hierarchy1"/>
    <dgm:cxn modelId="{EF23B692-E6C4-4542-B902-09A8EDBEEC5C}" type="presParOf" srcId="{BDEC826B-A79E-4D40-B936-330295679FA8}" destId="{3B34299A-685D-4FB9-8BE0-3F59D443F490}" srcOrd="1" destOrd="0" presId="urn:microsoft.com/office/officeart/2005/8/layout/hierarchy1"/>
    <dgm:cxn modelId="{99506226-7A17-4E36-B6AE-99891393BBD0}" type="presParOf" srcId="{96ED9768-A81D-4A4D-8AE2-A0CA4C614491}" destId="{52E57638-D1DA-4781-9FA5-E70074F3546F}" srcOrd="1" destOrd="0" presId="urn:microsoft.com/office/officeart/2005/8/layout/hierarchy1"/>
    <dgm:cxn modelId="{405100D3-F1D1-4A58-9AD2-442133D55ACE}" type="presParOf" srcId="{52E57638-D1DA-4781-9FA5-E70074F3546F}" destId="{02AB4D6D-C81A-4292-B102-8F08E6BEEB17}" srcOrd="0" destOrd="0" presId="urn:microsoft.com/office/officeart/2005/8/layout/hierarchy1"/>
    <dgm:cxn modelId="{AFBCCDFE-7F14-4269-95EF-F8B105EB8924}" type="presParOf" srcId="{02AB4D6D-C81A-4292-B102-8F08E6BEEB17}" destId="{8093EBAE-5879-4DF5-8C8F-A3698018BA13}" srcOrd="0" destOrd="0" presId="urn:microsoft.com/office/officeart/2005/8/layout/hierarchy1"/>
    <dgm:cxn modelId="{E1EB0896-6001-46D0-9260-37ABFBAFB5F8}" type="presParOf" srcId="{02AB4D6D-C81A-4292-B102-8F08E6BEEB17}" destId="{9CE3BA2B-40B8-4FDC-9CD6-3633E1A52BB4}" srcOrd="1" destOrd="0" presId="urn:microsoft.com/office/officeart/2005/8/layout/hierarchy1"/>
    <dgm:cxn modelId="{BA6D105E-7130-4DF8-95C0-C08A6FE8BA77}" type="presParOf" srcId="{52E57638-D1DA-4781-9FA5-E70074F3546F}" destId="{5EFE8557-57C2-493F-8075-F30EC12198BA}" srcOrd="1" destOrd="0" presId="urn:microsoft.com/office/officeart/2005/8/layout/hierarchy1"/>
    <dgm:cxn modelId="{0D9BAFC8-9C45-44F6-B6AD-69971C1920CE}" type="presParOf" srcId="{96ED9768-A81D-4A4D-8AE2-A0CA4C614491}" destId="{D37CB1C0-55A8-4435-8D81-9FD0C634BD80}" srcOrd="2" destOrd="0" presId="urn:microsoft.com/office/officeart/2005/8/layout/hierarchy1"/>
    <dgm:cxn modelId="{D56A8652-CF04-45BE-BFA2-847A6B580110}" type="presParOf" srcId="{D37CB1C0-55A8-4435-8D81-9FD0C634BD80}" destId="{035C4ED8-BC8A-44ED-989C-D624F4EC115C}" srcOrd="0" destOrd="0" presId="urn:microsoft.com/office/officeart/2005/8/layout/hierarchy1"/>
    <dgm:cxn modelId="{EEC72CF8-5E66-4C05-90F3-E62FC5BAD503}" type="presParOf" srcId="{035C4ED8-BC8A-44ED-989C-D624F4EC115C}" destId="{FEAB5B63-5A33-4C63-A4D4-07FC84CAC0C1}" srcOrd="0" destOrd="0" presId="urn:microsoft.com/office/officeart/2005/8/layout/hierarchy1"/>
    <dgm:cxn modelId="{0F64E1AB-7517-4B8C-A7EC-FA9AE31E5FBA}" type="presParOf" srcId="{035C4ED8-BC8A-44ED-989C-D624F4EC115C}" destId="{E0D8C109-ECC9-49F3-BA85-1BD4528D5F42}" srcOrd="1" destOrd="0" presId="urn:microsoft.com/office/officeart/2005/8/layout/hierarchy1"/>
    <dgm:cxn modelId="{2316630A-CB62-4D56-B76C-C034DD2DD086}" type="presParOf" srcId="{D37CB1C0-55A8-4435-8D81-9FD0C634BD80}" destId="{BFE2046A-B340-4F35-98DA-08C078D35846}" srcOrd="1" destOrd="0" presId="urn:microsoft.com/office/officeart/2005/8/layout/hierarchy1"/>
    <dgm:cxn modelId="{95757FB6-1638-47D9-AD33-3976FBED49E9}" type="presParOf" srcId="{96ED9768-A81D-4A4D-8AE2-A0CA4C614491}" destId="{03EF9CCA-3FA2-480F-B784-8B0F8E3453D2}" srcOrd="3" destOrd="0" presId="urn:microsoft.com/office/officeart/2005/8/layout/hierarchy1"/>
    <dgm:cxn modelId="{0BF7EABF-4774-434A-B81F-1A88FDD8E23B}" type="presParOf" srcId="{03EF9CCA-3FA2-480F-B784-8B0F8E3453D2}" destId="{0F2D6564-BF1B-43AA-BBBA-8C1F26952A04}" srcOrd="0" destOrd="0" presId="urn:microsoft.com/office/officeart/2005/8/layout/hierarchy1"/>
    <dgm:cxn modelId="{AFE5A3DA-8E32-41E0-80CF-3B37ED03F55A}" type="presParOf" srcId="{0F2D6564-BF1B-43AA-BBBA-8C1F26952A04}" destId="{21E559C6-1F7F-4CE6-972B-4037352E3789}" srcOrd="0" destOrd="0" presId="urn:microsoft.com/office/officeart/2005/8/layout/hierarchy1"/>
    <dgm:cxn modelId="{FF434D61-FE5D-4F09-BC8F-32528842836A}" type="presParOf" srcId="{0F2D6564-BF1B-43AA-BBBA-8C1F26952A04}" destId="{EC2F28B0-D661-4841-8088-F28B1C22B629}" srcOrd="1" destOrd="0" presId="urn:microsoft.com/office/officeart/2005/8/layout/hierarchy1"/>
    <dgm:cxn modelId="{680D5B8C-A174-40DE-8585-D924BAA90127}" type="presParOf" srcId="{03EF9CCA-3FA2-480F-B784-8B0F8E3453D2}" destId="{F04EE54E-FEEB-4199-B8C8-073902AFA180}" srcOrd="1" destOrd="0" presId="urn:microsoft.com/office/officeart/2005/8/layout/hierarchy1"/>
    <dgm:cxn modelId="{47B78E3B-A0EC-410D-8C09-8AF249CD46F8}" type="presParOf" srcId="{96ED9768-A81D-4A4D-8AE2-A0CA4C614491}" destId="{8E9A09B2-50C6-4CBA-B3E2-DB6D533D1116}" srcOrd="4" destOrd="0" presId="urn:microsoft.com/office/officeart/2005/8/layout/hierarchy1"/>
    <dgm:cxn modelId="{1D6F5E3D-0E51-4062-91C9-3A67E9BBF63F}" type="presParOf" srcId="{8E9A09B2-50C6-4CBA-B3E2-DB6D533D1116}" destId="{6074A0A3-250E-423C-93C2-02AD5445F50B}" srcOrd="0" destOrd="0" presId="urn:microsoft.com/office/officeart/2005/8/layout/hierarchy1"/>
    <dgm:cxn modelId="{D9C0952D-EC05-4087-A468-830BB46B3FAE}" type="presParOf" srcId="{6074A0A3-250E-423C-93C2-02AD5445F50B}" destId="{A920D3EB-D61F-4357-AD41-F7FC4396F122}" srcOrd="0" destOrd="0" presId="urn:microsoft.com/office/officeart/2005/8/layout/hierarchy1"/>
    <dgm:cxn modelId="{3B5005A0-1DBC-4B0A-9E8B-CB255846A80A}" type="presParOf" srcId="{6074A0A3-250E-423C-93C2-02AD5445F50B}" destId="{C2D5FDAA-D5F0-4153-BBF2-DB1DFCA7E1B5}" srcOrd="1" destOrd="0" presId="urn:microsoft.com/office/officeart/2005/8/layout/hierarchy1"/>
    <dgm:cxn modelId="{37E99AB3-E7F0-423A-80CB-49E909EE0D7A}" type="presParOf" srcId="{8E9A09B2-50C6-4CBA-B3E2-DB6D533D1116}" destId="{164674C4-4C22-4D02-B85C-2D822AA7DA5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B44A137-F808-4A72-A33A-E13B9340D996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6F3F9662-49B0-4ECB-B44D-98A076750D4F}">
      <dgm:prSet/>
      <dgm:spPr/>
      <dgm:t>
        <a:bodyPr/>
        <a:lstStyle/>
        <a:p>
          <a:r>
            <a:rPr lang="en-US"/>
            <a:t>Invalid tokens are captured as Invalid type</a:t>
          </a:r>
        </a:p>
      </dgm:t>
    </dgm:pt>
    <dgm:pt modelId="{BA355EF0-D785-4C21-84A3-4982AF2505D7}" type="parTrans" cxnId="{82D16AAE-2D28-4C4B-A67C-AEE3FD48A10F}">
      <dgm:prSet/>
      <dgm:spPr/>
      <dgm:t>
        <a:bodyPr/>
        <a:lstStyle/>
        <a:p>
          <a:endParaRPr lang="en-US"/>
        </a:p>
      </dgm:t>
    </dgm:pt>
    <dgm:pt modelId="{A2C7399A-BAE3-4300-8294-6E7F6BCD2918}" type="sibTrans" cxnId="{82D16AAE-2D28-4C4B-A67C-AEE3FD48A10F}">
      <dgm:prSet/>
      <dgm:spPr/>
      <dgm:t>
        <a:bodyPr/>
        <a:lstStyle/>
        <a:p>
          <a:endParaRPr lang="en-US"/>
        </a:p>
      </dgm:t>
    </dgm:pt>
    <dgm:pt modelId="{F41FC8F3-21B6-418A-9D9F-A1E6B91E02BE}">
      <dgm:prSet/>
      <dgm:spPr/>
      <dgm:t>
        <a:bodyPr/>
        <a:lstStyle/>
        <a:p>
          <a:r>
            <a:rPr lang="en-US"/>
            <a:t>Missing quotes or malformed numbers are flagged</a:t>
          </a:r>
        </a:p>
      </dgm:t>
    </dgm:pt>
    <dgm:pt modelId="{12325F68-800C-457D-B2B8-84A7D2222D88}" type="parTrans" cxnId="{D535098E-7A14-41EB-900C-85681049F1B8}">
      <dgm:prSet/>
      <dgm:spPr/>
      <dgm:t>
        <a:bodyPr/>
        <a:lstStyle/>
        <a:p>
          <a:endParaRPr lang="en-US"/>
        </a:p>
      </dgm:t>
    </dgm:pt>
    <dgm:pt modelId="{E2AE92FF-6F79-4195-B6AA-89F1DE513217}" type="sibTrans" cxnId="{D535098E-7A14-41EB-900C-85681049F1B8}">
      <dgm:prSet/>
      <dgm:spPr/>
      <dgm:t>
        <a:bodyPr/>
        <a:lstStyle/>
        <a:p>
          <a:endParaRPr lang="en-US"/>
        </a:p>
      </dgm:t>
    </dgm:pt>
    <dgm:pt modelId="{00463E8E-A56F-44E6-869A-FEEF2ECA645B}">
      <dgm:prSet/>
      <dgm:spPr/>
      <dgm:t>
        <a:bodyPr/>
        <a:lstStyle/>
        <a:p>
          <a:r>
            <a:rPr lang="en-US"/>
            <a:t>Error position tracked with line and column</a:t>
          </a:r>
        </a:p>
      </dgm:t>
    </dgm:pt>
    <dgm:pt modelId="{1B4B5AA2-CD38-4279-9F5F-BA77103B8F5D}" type="parTrans" cxnId="{F036D4C2-CFF5-4ABF-AE26-53EEFF7ED6EE}">
      <dgm:prSet/>
      <dgm:spPr/>
      <dgm:t>
        <a:bodyPr/>
        <a:lstStyle/>
        <a:p>
          <a:endParaRPr lang="en-US"/>
        </a:p>
      </dgm:t>
    </dgm:pt>
    <dgm:pt modelId="{EE7D4292-7834-4797-B1E3-7495A606B8CE}" type="sibTrans" cxnId="{F036D4C2-CFF5-4ABF-AE26-53EEFF7ED6EE}">
      <dgm:prSet/>
      <dgm:spPr/>
      <dgm:t>
        <a:bodyPr/>
        <a:lstStyle/>
        <a:p>
          <a:endParaRPr lang="en-US"/>
        </a:p>
      </dgm:t>
    </dgm:pt>
    <dgm:pt modelId="{B771658F-CF4B-4029-A1DA-B37B33C25E67}" type="pres">
      <dgm:prSet presAssocID="{5B44A137-F808-4A72-A33A-E13B9340D996}" presName="vert0" presStyleCnt="0">
        <dgm:presLayoutVars>
          <dgm:dir/>
          <dgm:animOne val="branch"/>
          <dgm:animLvl val="lvl"/>
        </dgm:presLayoutVars>
      </dgm:prSet>
      <dgm:spPr/>
    </dgm:pt>
    <dgm:pt modelId="{C3A990B4-AF0E-454D-98E5-F247DA65000D}" type="pres">
      <dgm:prSet presAssocID="{6F3F9662-49B0-4ECB-B44D-98A076750D4F}" presName="thickLine" presStyleLbl="alignNode1" presStyleIdx="0" presStyleCnt="3"/>
      <dgm:spPr/>
    </dgm:pt>
    <dgm:pt modelId="{1BBD8E24-D561-48CA-84BA-4758BE20571D}" type="pres">
      <dgm:prSet presAssocID="{6F3F9662-49B0-4ECB-B44D-98A076750D4F}" presName="horz1" presStyleCnt="0"/>
      <dgm:spPr/>
    </dgm:pt>
    <dgm:pt modelId="{46452432-3E08-4138-B10E-9A6A04CA1CCD}" type="pres">
      <dgm:prSet presAssocID="{6F3F9662-49B0-4ECB-B44D-98A076750D4F}" presName="tx1" presStyleLbl="revTx" presStyleIdx="0" presStyleCnt="3"/>
      <dgm:spPr/>
    </dgm:pt>
    <dgm:pt modelId="{C3DA101F-C2E3-4DF3-A585-EEA83F45815B}" type="pres">
      <dgm:prSet presAssocID="{6F3F9662-49B0-4ECB-B44D-98A076750D4F}" presName="vert1" presStyleCnt="0"/>
      <dgm:spPr/>
    </dgm:pt>
    <dgm:pt modelId="{36F2CEEA-C0C9-4B00-8288-22B9CACA25C8}" type="pres">
      <dgm:prSet presAssocID="{F41FC8F3-21B6-418A-9D9F-A1E6B91E02BE}" presName="thickLine" presStyleLbl="alignNode1" presStyleIdx="1" presStyleCnt="3"/>
      <dgm:spPr/>
    </dgm:pt>
    <dgm:pt modelId="{C111152D-5248-404C-A493-CCB9C1B57951}" type="pres">
      <dgm:prSet presAssocID="{F41FC8F3-21B6-418A-9D9F-A1E6B91E02BE}" presName="horz1" presStyleCnt="0"/>
      <dgm:spPr/>
    </dgm:pt>
    <dgm:pt modelId="{C7865A6C-BF01-43AA-B919-BE28E311F70A}" type="pres">
      <dgm:prSet presAssocID="{F41FC8F3-21B6-418A-9D9F-A1E6B91E02BE}" presName="tx1" presStyleLbl="revTx" presStyleIdx="1" presStyleCnt="3"/>
      <dgm:spPr/>
    </dgm:pt>
    <dgm:pt modelId="{B5E7F570-6DDB-4947-94C7-F815063EB80C}" type="pres">
      <dgm:prSet presAssocID="{F41FC8F3-21B6-418A-9D9F-A1E6B91E02BE}" presName="vert1" presStyleCnt="0"/>
      <dgm:spPr/>
    </dgm:pt>
    <dgm:pt modelId="{EDABDA11-D7CA-4B81-8C6A-81B6AE933053}" type="pres">
      <dgm:prSet presAssocID="{00463E8E-A56F-44E6-869A-FEEF2ECA645B}" presName="thickLine" presStyleLbl="alignNode1" presStyleIdx="2" presStyleCnt="3"/>
      <dgm:spPr/>
    </dgm:pt>
    <dgm:pt modelId="{FDF417F6-62CC-479B-B1B3-D25384CB4D09}" type="pres">
      <dgm:prSet presAssocID="{00463E8E-A56F-44E6-869A-FEEF2ECA645B}" presName="horz1" presStyleCnt="0"/>
      <dgm:spPr/>
    </dgm:pt>
    <dgm:pt modelId="{4A36C4A5-717E-4C64-8E27-3FB971B1E3B6}" type="pres">
      <dgm:prSet presAssocID="{00463E8E-A56F-44E6-869A-FEEF2ECA645B}" presName="tx1" presStyleLbl="revTx" presStyleIdx="2" presStyleCnt="3"/>
      <dgm:spPr/>
    </dgm:pt>
    <dgm:pt modelId="{9C367D53-BD45-47C6-8A37-F53B8B649032}" type="pres">
      <dgm:prSet presAssocID="{00463E8E-A56F-44E6-869A-FEEF2ECA645B}" presName="vert1" presStyleCnt="0"/>
      <dgm:spPr/>
    </dgm:pt>
  </dgm:ptLst>
  <dgm:cxnLst>
    <dgm:cxn modelId="{27FF0A0B-A258-454F-A8B5-378677371425}" type="presOf" srcId="{5B44A137-F808-4A72-A33A-E13B9340D996}" destId="{B771658F-CF4B-4029-A1DA-B37B33C25E67}" srcOrd="0" destOrd="0" presId="urn:microsoft.com/office/officeart/2008/layout/LinedList"/>
    <dgm:cxn modelId="{EBFC650D-45B0-40C1-8937-3281FD560AD9}" type="presOf" srcId="{F41FC8F3-21B6-418A-9D9F-A1E6B91E02BE}" destId="{C7865A6C-BF01-43AA-B919-BE28E311F70A}" srcOrd="0" destOrd="0" presId="urn:microsoft.com/office/officeart/2008/layout/LinedList"/>
    <dgm:cxn modelId="{3150F859-5B7E-4DCA-9D16-9D62138B15F3}" type="presOf" srcId="{00463E8E-A56F-44E6-869A-FEEF2ECA645B}" destId="{4A36C4A5-717E-4C64-8E27-3FB971B1E3B6}" srcOrd="0" destOrd="0" presId="urn:microsoft.com/office/officeart/2008/layout/LinedList"/>
    <dgm:cxn modelId="{D535098E-7A14-41EB-900C-85681049F1B8}" srcId="{5B44A137-F808-4A72-A33A-E13B9340D996}" destId="{F41FC8F3-21B6-418A-9D9F-A1E6B91E02BE}" srcOrd="1" destOrd="0" parTransId="{12325F68-800C-457D-B2B8-84A7D2222D88}" sibTransId="{E2AE92FF-6F79-4195-B6AA-89F1DE513217}"/>
    <dgm:cxn modelId="{7F2EB48E-424D-4BB8-A4C9-DC540953804B}" type="presOf" srcId="{6F3F9662-49B0-4ECB-B44D-98A076750D4F}" destId="{46452432-3E08-4138-B10E-9A6A04CA1CCD}" srcOrd="0" destOrd="0" presId="urn:microsoft.com/office/officeart/2008/layout/LinedList"/>
    <dgm:cxn modelId="{82D16AAE-2D28-4C4B-A67C-AEE3FD48A10F}" srcId="{5B44A137-F808-4A72-A33A-E13B9340D996}" destId="{6F3F9662-49B0-4ECB-B44D-98A076750D4F}" srcOrd="0" destOrd="0" parTransId="{BA355EF0-D785-4C21-84A3-4982AF2505D7}" sibTransId="{A2C7399A-BAE3-4300-8294-6E7F6BCD2918}"/>
    <dgm:cxn modelId="{F036D4C2-CFF5-4ABF-AE26-53EEFF7ED6EE}" srcId="{5B44A137-F808-4A72-A33A-E13B9340D996}" destId="{00463E8E-A56F-44E6-869A-FEEF2ECA645B}" srcOrd="2" destOrd="0" parTransId="{1B4B5AA2-CD38-4279-9F5F-BA77103B8F5D}" sibTransId="{EE7D4292-7834-4797-B1E3-7495A606B8CE}"/>
    <dgm:cxn modelId="{8140BA0B-AFC0-4F95-9BA9-8516173E7232}" type="presParOf" srcId="{B771658F-CF4B-4029-A1DA-B37B33C25E67}" destId="{C3A990B4-AF0E-454D-98E5-F247DA65000D}" srcOrd="0" destOrd="0" presId="urn:microsoft.com/office/officeart/2008/layout/LinedList"/>
    <dgm:cxn modelId="{1919D343-A83D-447E-8668-CB5F7C98EB4D}" type="presParOf" srcId="{B771658F-CF4B-4029-A1DA-B37B33C25E67}" destId="{1BBD8E24-D561-48CA-84BA-4758BE20571D}" srcOrd="1" destOrd="0" presId="urn:microsoft.com/office/officeart/2008/layout/LinedList"/>
    <dgm:cxn modelId="{2D08299D-07F6-4D92-8EBC-5A006699C5AC}" type="presParOf" srcId="{1BBD8E24-D561-48CA-84BA-4758BE20571D}" destId="{46452432-3E08-4138-B10E-9A6A04CA1CCD}" srcOrd="0" destOrd="0" presId="urn:microsoft.com/office/officeart/2008/layout/LinedList"/>
    <dgm:cxn modelId="{EFC85DA3-1E73-45D7-8E57-77F9EAB9C654}" type="presParOf" srcId="{1BBD8E24-D561-48CA-84BA-4758BE20571D}" destId="{C3DA101F-C2E3-4DF3-A585-EEA83F45815B}" srcOrd="1" destOrd="0" presId="urn:microsoft.com/office/officeart/2008/layout/LinedList"/>
    <dgm:cxn modelId="{B1830263-2DD6-4FE3-A089-359DC7F2FD77}" type="presParOf" srcId="{B771658F-CF4B-4029-A1DA-B37B33C25E67}" destId="{36F2CEEA-C0C9-4B00-8288-22B9CACA25C8}" srcOrd="2" destOrd="0" presId="urn:microsoft.com/office/officeart/2008/layout/LinedList"/>
    <dgm:cxn modelId="{D7C400A0-8E70-4A16-AA98-BAA664B0C549}" type="presParOf" srcId="{B771658F-CF4B-4029-A1DA-B37B33C25E67}" destId="{C111152D-5248-404C-A493-CCB9C1B57951}" srcOrd="3" destOrd="0" presId="urn:microsoft.com/office/officeart/2008/layout/LinedList"/>
    <dgm:cxn modelId="{31FC4B78-EC7C-4455-B64C-BC8BD15F580F}" type="presParOf" srcId="{C111152D-5248-404C-A493-CCB9C1B57951}" destId="{C7865A6C-BF01-43AA-B919-BE28E311F70A}" srcOrd="0" destOrd="0" presId="urn:microsoft.com/office/officeart/2008/layout/LinedList"/>
    <dgm:cxn modelId="{D6848296-4BAF-493B-959E-FC6362E4D9D8}" type="presParOf" srcId="{C111152D-5248-404C-A493-CCB9C1B57951}" destId="{B5E7F570-6DDB-4947-94C7-F815063EB80C}" srcOrd="1" destOrd="0" presId="urn:microsoft.com/office/officeart/2008/layout/LinedList"/>
    <dgm:cxn modelId="{F55CD51A-6469-4F11-82F4-86E2F3E5D657}" type="presParOf" srcId="{B771658F-CF4B-4029-A1DA-B37B33C25E67}" destId="{EDABDA11-D7CA-4B81-8C6A-81B6AE933053}" srcOrd="4" destOrd="0" presId="urn:microsoft.com/office/officeart/2008/layout/LinedList"/>
    <dgm:cxn modelId="{D24ECF55-1550-4A9D-8244-CFE1B01F084D}" type="presParOf" srcId="{B771658F-CF4B-4029-A1DA-B37B33C25E67}" destId="{FDF417F6-62CC-479B-B1B3-D25384CB4D09}" srcOrd="5" destOrd="0" presId="urn:microsoft.com/office/officeart/2008/layout/LinedList"/>
    <dgm:cxn modelId="{728D776D-1F32-4991-B0D6-823947F577BD}" type="presParOf" srcId="{FDF417F6-62CC-479B-B1B3-D25384CB4D09}" destId="{4A36C4A5-717E-4C64-8E27-3FB971B1E3B6}" srcOrd="0" destOrd="0" presId="urn:microsoft.com/office/officeart/2008/layout/LinedList"/>
    <dgm:cxn modelId="{BBB21287-46B4-413A-A3FE-56B6BB6DF0DD}" type="presParOf" srcId="{FDF417F6-62CC-479B-B1B3-D25384CB4D09}" destId="{9C367D53-BD45-47C6-8A37-F53B8B64903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C134022-1056-4968-8C65-F7552AF127A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D10AF47-8958-4B41-BB18-D576C47AB56F}">
      <dgm:prSet/>
      <dgm:spPr/>
      <dgm:t>
        <a:bodyPr/>
        <a:lstStyle/>
        <a:p>
          <a:r>
            <a:rPr lang="en-US"/>
            <a:t>Design Pattern: Modular + Object-Oriented</a:t>
          </a:r>
        </a:p>
      </dgm:t>
    </dgm:pt>
    <dgm:pt modelId="{98385998-439B-48B1-9122-6041931F11A4}" type="parTrans" cxnId="{5733EAD5-9B61-42DF-A50A-BBE116BE132F}">
      <dgm:prSet/>
      <dgm:spPr/>
      <dgm:t>
        <a:bodyPr/>
        <a:lstStyle/>
        <a:p>
          <a:endParaRPr lang="en-US"/>
        </a:p>
      </dgm:t>
    </dgm:pt>
    <dgm:pt modelId="{68431891-5525-4EFB-B529-6AC520B4C9A7}" type="sibTrans" cxnId="{5733EAD5-9B61-42DF-A50A-BBE116BE132F}">
      <dgm:prSet/>
      <dgm:spPr/>
      <dgm:t>
        <a:bodyPr/>
        <a:lstStyle/>
        <a:p>
          <a:endParaRPr lang="en-US"/>
        </a:p>
      </dgm:t>
    </dgm:pt>
    <dgm:pt modelId="{1AFB21CD-9EA4-484C-87DD-C051E403EB7A}">
      <dgm:prSet/>
      <dgm:spPr/>
      <dgm:t>
        <a:bodyPr/>
        <a:lstStyle/>
        <a:p>
          <a:r>
            <a:rPr lang="en-US"/>
            <a:t>Core Modules: Lexer class (token generation), Token class (token structure)</a:t>
          </a:r>
        </a:p>
      </dgm:t>
    </dgm:pt>
    <dgm:pt modelId="{BB90E2D6-B1B3-4B84-B879-74C42F2B22ED}" type="parTrans" cxnId="{F9D2BB52-6FBC-4AFE-9153-27AA94E7DD85}">
      <dgm:prSet/>
      <dgm:spPr/>
      <dgm:t>
        <a:bodyPr/>
        <a:lstStyle/>
        <a:p>
          <a:endParaRPr lang="en-US"/>
        </a:p>
      </dgm:t>
    </dgm:pt>
    <dgm:pt modelId="{6F96300A-DA7D-4CFA-9715-7F31F0B3DF56}" type="sibTrans" cxnId="{F9D2BB52-6FBC-4AFE-9153-27AA94E7DD85}">
      <dgm:prSet/>
      <dgm:spPr/>
      <dgm:t>
        <a:bodyPr/>
        <a:lstStyle/>
        <a:p>
          <a:endParaRPr lang="en-US"/>
        </a:p>
      </dgm:t>
    </dgm:pt>
    <dgm:pt modelId="{39D61DBC-1FFF-4ED3-A0DA-A154C2D9E3FD}">
      <dgm:prSet/>
      <dgm:spPr/>
      <dgm:t>
        <a:bodyPr/>
        <a:lstStyle/>
        <a:p>
          <a:r>
            <a:rPr lang="en-US"/>
            <a:t>Input: Raw line from REPL or file</a:t>
          </a:r>
        </a:p>
      </dgm:t>
    </dgm:pt>
    <dgm:pt modelId="{66CA7B81-6304-45D3-AADA-1BD603D47472}" type="parTrans" cxnId="{17DE590C-3890-441A-BBC7-EF15C69E5C93}">
      <dgm:prSet/>
      <dgm:spPr/>
      <dgm:t>
        <a:bodyPr/>
        <a:lstStyle/>
        <a:p>
          <a:endParaRPr lang="en-US"/>
        </a:p>
      </dgm:t>
    </dgm:pt>
    <dgm:pt modelId="{FCD0D96F-7285-488D-A673-18A265D79843}" type="sibTrans" cxnId="{17DE590C-3890-441A-BBC7-EF15C69E5C93}">
      <dgm:prSet/>
      <dgm:spPr/>
      <dgm:t>
        <a:bodyPr/>
        <a:lstStyle/>
        <a:p>
          <a:endParaRPr lang="en-US"/>
        </a:p>
      </dgm:t>
    </dgm:pt>
    <dgm:pt modelId="{DFA01C3A-D837-487D-9522-B48593AABF37}">
      <dgm:prSet/>
      <dgm:spPr/>
      <dgm:t>
        <a:bodyPr/>
        <a:lstStyle/>
        <a:p>
          <a:r>
            <a:rPr lang="en-US"/>
            <a:t>Output: Vector of tokens with type, value, line, column</a:t>
          </a:r>
        </a:p>
      </dgm:t>
    </dgm:pt>
    <dgm:pt modelId="{F8353473-DD7A-4F56-AE78-4F332D28C5E4}" type="parTrans" cxnId="{0C70B06F-6B8C-4085-BF17-D27B659398C0}">
      <dgm:prSet/>
      <dgm:spPr/>
      <dgm:t>
        <a:bodyPr/>
        <a:lstStyle/>
        <a:p>
          <a:endParaRPr lang="en-US"/>
        </a:p>
      </dgm:t>
    </dgm:pt>
    <dgm:pt modelId="{CCBFF8E5-4D5F-43E4-8289-B22F8A678C89}" type="sibTrans" cxnId="{0C70B06F-6B8C-4085-BF17-D27B659398C0}">
      <dgm:prSet/>
      <dgm:spPr/>
      <dgm:t>
        <a:bodyPr/>
        <a:lstStyle/>
        <a:p>
          <a:endParaRPr lang="en-US"/>
        </a:p>
      </dgm:t>
    </dgm:pt>
    <dgm:pt modelId="{967AE603-30C0-4B73-8CD1-E5175DB12FC2}">
      <dgm:prSet/>
      <dgm:spPr/>
      <dgm:t>
        <a:bodyPr/>
        <a:lstStyle/>
        <a:p>
          <a:r>
            <a:rPr lang="en-US"/>
            <a:t>Error Reporting: Invalid tokens flagged, tracked with position</a:t>
          </a:r>
        </a:p>
      </dgm:t>
    </dgm:pt>
    <dgm:pt modelId="{E59B3A00-D871-47BB-A855-790EBDFB13C3}" type="parTrans" cxnId="{3FFCFF22-76A1-44EF-A73A-CA214447266E}">
      <dgm:prSet/>
      <dgm:spPr/>
      <dgm:t>
        <a:bodyPr/>
        <a:lstStyle/>
        <a:p>
          <a:endParaRPr lang="en-US"/>
        </a:p>
      </dgm:t>
    </dgm:pt>
    <dgm:pt modelId="{F0C2A30C-177B-49EA-9273-EE501953DCFF}" type="sibTrans" cxnId="{3FFCFF22-76A1-44EF-A73A-CA214447266E}">
      <dgm:prSet/>
      <dgm:spPr/>
      <dgm:t>
        <a:bodyPr/>
        <a:lstStyle/>
        <a:p>
          <a:endParaRPr lang="en-US"/>
        </a:p>
      </dgm:t>
    </dgm:pt>
    <dgm:pt modelId="{DE2F4287-3983-4586-9B8E-56DE477F8884}" type="pres">
      <dgm:prSet presAssocID="{0C134022-1056-4968-8C65-F7552AF127A2}" presName="linear" presStyleCnt="0">
        <dgm:presLayoutVars>
          <dgm:animLvl val="lvl"/>
          <dgm:resizeHandles val="exact"/>
        </dgm:presLayoutVars>
      </dgm:prSet>
      <dgm:spPr/>
    </dgm:pt>
    <dgm:pt modelId="{93FBDAB3-56A9-43A3-9591-3FF9D641A76A}" type="pres">
      <dgm:prSet presAssocID="{AD10AF47-8958-4B41-BB18-D576C47AB56F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DC25B4F-925F-4810-8F78-B55B4377A229}" type="pres">
      <dgm:prSet presAssocID="{68431891-5525-4EFB-B529-6AC520B4C9A7}" presName="spacer" presStyleCnt="0"/>
      <dgm:spPr/>
    </dgm:pt>
    <dgm:pt modelId="{3B08153D-F3BF-4091-958C-D1AA0A7C255E}" type="pres">
      <dgm:prSet presAssocID="{1AFB21CD-9EA4-484C-87DD-C051E403EB7A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9FD6F838-CB86-47EF-B1A3-DC5800BE9DAC}" type="pres">
      <dgm:prSet presAssocID="{6F96300A-DA7D-4CFA-9715-7F31F0B3DF56}" presName="spacer" presStyleCnt="0"/>
      <dgm:spPr/>
    </dgm:pt>
    <dgm:pt modelId="{1904CFBA-83B8-47FC-B704-61F3134A9837}" type="pres">
      <dgm:prSet presAssocID="{39D61DBC-1FFF-4ED3-A0DA-A154C2D9E3FD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AE13B82C-C13B-4F32-A05E-0BDE2E370794}" type="pres">
      <dgm:prSet presAssocID="{FCD0D96F-7285-488D-A673-18A265D79843}" presName="spacer" presStyleCnt="0"/>
      <dgm:spPr/>
    </dgm:pt>
    <dgm:pt modelId="{B9F67240-5949-4D7A-BA7B-97856A1E0CB0}" type="pres">
      <dgm:prSet presAssocID="{DFA01C3A-D837-487D-9522-B48593AABF37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D36E07A9-D965-4593-80D2-7BFCA89DEE51}" type="pres">
      <dgm:prSet presAssocID="{CCBFF8E5-4D5F-43E4-8289-B22F8A678C89}" presName="spacer" presStyleCnt="0"/>
      <dgm:spPr/>
    </dgm:pt>
    <dgm:pt modelId="{7B998CAF-0840-4E87-90E0-AB8DFBDEE19C}" type="pres">
      <dgm:prSet presAssocID="{967AE603-30C0-4B73-8CD1-E5175DB12FC2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17DE590C-3890-441A-BBC7-EF15C69E5C93}" srcId="{0C134022-1056-4968-8C65-F7552AF127A2}" destId="{39D61DBC-1FFF-4ED3-A0DA-A154C2D9E3FD}" srcOrd="2" destOrd="0" parTransId="{66CA7B81-6304-45D3-AADA-1BD603D47472}" sibTransId="{FCD0D96F-7285-488D-A673-18A265D79843}"/>
    <dgm:cxn modelId="{32AFEF16-BFD0-4A6D-8664-282D5E194141}" type="presOf" srcId="{967AE603-30C0-4B73-8CD1-E5175DB12FC2}" destId="{7B998CAF-0840-4E87-90E0-AB8DFBDEE19C}" srcOrd="0" destOrd="0" presId="urn:microsoft.com/office/officeart/2005/8/layout/vList2"/>
    <dgm:cxn modelId="{3FFCFF22-76A1-44EF-A73A-CA214447266E}" srcId="{0C134022-1056-4968-8C65-F7552AF127A2}" destId="{967AE603-30C0-4B73-8CD1-E5175DB12FC2}" srcOrd="4" destOrd="0" parTransId="{E59B3A00-D871-47BB-A855-790EBDFB13C3}" sibTransId="{F0C2A30C-177B-49EA-9273-EE501953DCFF}"/>
    <dgm:cxn modelId="{5014823E-E7A5-4655-8AA4-C7653B8721B1}" type="presOf" srcId="{1AFB21CD-9EA4-484C-87DD-C051E403EB7A}" destId="{3B08153D-F3BF-4091-958C-D1AA0A7C255E}" srcOrd="0" destOrd="0" presId="urn:microsoft.com/office/officeart/2005/8/layout/vList2"/>
    <dgm:cxn modelId="{5DA14366-8E0D-408D-9757-FF123F12D98A}" type="presOf" srcId="{39D61DBC-1FFF-4ED3-A0DA-A154C2D9E3FD}" destId="{1904CFBA-83B8-47FC-B704-61F3134A9837}" srcOrd="0" destOrd="0" presId="urn:microsoft.com/office/officeart/2005/8/layout/vList2"/>
    <dgm:cxn modelId="{0C70B06F-6B8C-4085-BF17-D27B659398C0}" srcId="{0C134022-1056-4968-8C65-F7552AF127A2}" destId="{DFA01C3A-D837-487D-9522-B48593AABF37}" srcOrd="3" destOrd="0" parTransId="{F8353473-DD7A-4F56-AE78-4F332D28C5E4}" sibTransId="{CCBFF8E5-4D5F-43E4-8289-B22F8A678C89}"/>
    <dgm:cxn modelId="{CAA23570-B859-4518-B10C-B6E703CB19EB}" type="presOf" srcId="{DFA01C3A-D837-487D-9522-B48593AABF37}" destId="{B9F67240-5949-4D7A-BA7B-97856A1E0CB0}" srcOrd="0" destOrd="0" presId="urn:microsoft.com/office/officeart/2005/8/layout/vList2"/>
    <dgm:cxn modelId="{F9D2BB52-6FBC-4AFE-9153-27AA94E7DD85}" srcId="{0C134022-1056-4968-8C65-F7552AF127A2}" destId="{1AFB21CD-9EA4-484C-87DD-C051E403EB7A}" srcOrd="1" destOrd="0" parTransId="{BB90E2D6-B1B3-4B84-B879-74C42F2B22ED}" sibTransId="{6F96300A-DA7D-4CFA-9715-7F31F0B3DF56}"/>
    <dgm:cxn modelId="{D25AAD88-B3D2-46F3-8878-90E9DC09C5DB}" type="presOf" srcId="{AD10AF47-8958-4B41-BB18-D576C47AB56F}" destId="{93FBDAB3-56A9-43A3-9591-3FF9D641A76A}" srcOrd="0" destOrd="0" presId="urn:microsoft.com/office/officeart/2005/8/layout/vList2"/>
    <dgm:cxn modelId="{131EDEBF-6484-4F69-829F-DE9C8B7EA42B}" type="presOf" srcId="{0C134022-1056-4968-8C65-F7552AF127A2}" destId="{DE2F4287-3983-4586-9B8E-56DE477F8884}" srcOrd="0" destOrd="0" presId="urn:microsoft.com/office/officeart/2005/8/layout/vList2"/>
    <dgm:cxn modelId="{5733EAD5-9B61-42DF-A50A-BBE116BE132F}" srcId="{0C134022-1056-4968-8C65-F7552AF127A2}" destId="{AD10AF47-8958-4B41-BB18-D576C47AB56F}" srcOrd="0" destOrd="0" parTransId="{98385998-439B-48B1-9122-6041931F11A4}" sibTransId="{68431891-5525-4EFB-B529-6AC520B4C9A7}"/>
    <dgm:cxn modelId="{3A470905-264A-4D5C-BDBC-4A85B4EA4E54}" type="presParOf" srcId="{DE2F4287-3983-4586-9B8E-56DE477F8884}" destId="{93FBDAB3-56A9-43A3-9591-3FF9D641A76A}" srcOrd="0" destOrd="0" presId="urn:microsoft.com/office/officeart/2005/8/layout/vList2"/>
    <dgm:cxn modelId="{84592110-2EBA-430C-AB9C-1893331EFE7B}" type="presParOf" srcId="{DE2F4287-3983-4586-9B8E-56DE477F8884}" destId="{1DC25B4F-925F-4810-8F78-B55B4377A229}" srcOrd="1" destOrd="0" presId="urn:microsoft.com/office/officeart/2005/8/layout/vList2"/>
    <dgm:cxn modelId="{6771B005-E448-4AF4-B190-A336F0DE0134}" type="presParOf" srcId="{DE2F4287-3983-4586-9B8E-56DE477F8884}" destId="{3B08153D-F3BF-4091-958C-D1AA0A7C255E}" srcOrd="2" destOrd="0" presId="urn:microsoft.com/office/officeart/2005/8/layout/vList2"/>
    <dgm:cxn modelId="{A47A8DCA-4F74-48A3-9937-948542FCAFF7}" type="presParOf" srcId="{DE2F4287-3983-4586-9B8E-56DE477F8884}" destId="{9FD6F838-CB86-47EF-B1A3-DC5800BE9DAC}" srcOrd="3" destOrd="0" presId="urn:microsoft.com/office/officeart/2005/8/layout/vList2"/>
    <dgm:cxn modelId="{10FB380B-318A-43C1-BE07-AF38E286C8D8}" type="presParOf" srcId="{DE2F4287-3983-4586-9B8E-56DE477F8884}" destId="{1904CFBA-83B8-47FC-B704-61F3134A9837}" srcOrd="4" destOrd="0" presId="urn:microsoft.com/office/officeart/2005/8/layout/vList2"/>
    <dgm:cxn modelId="{34860A04-3168-4619-8781-03A5509D53CE}" type="presParOf" srcId="{DE2F4287-3983-4586-9B8E-56DE477F8884}" destId="{AE13B82C-C13B-4F32-A05E-0BDE2E370794}" srcOrd="5" destOrd="0" presId="urn:microsoft.com/office/officeart/2005/8/layout/vList2"/>
    <dgm:cxn modelId="{1FD92322-C484-4F81-8ECD-94BB65861596}" type="presParOf" srcId="{DE2F4287-3983-4586-9B8E-56DE477F8884}" destId="{B9F67240-5949-4D7A-BA7B-97856A1E0CB0}" srcOrd="6" destOrd="0" presId="urn:microsoft.com/office/officeart/2005/8/layout/vList2"/>
    <dgm:cxn modelId="{6983E096-D095-41F5-A828-E5B18B52B117}" type="presParOf" srcId="{DE2F4287-3983-4586-9B8E-56DE477F8884}" destId="{D36E07A9-D965-4593-80D2-7BFCA89DEE51}" srcOrd="7" destOrd="0" presId="urn:microsoft.com/office/officeart/2005/8/layout/vList2"/>
    <dgm:cxn modelId="{D0C1FA8E-2C9C-46DF-A41D-32EA0F699E4C}" type="presParOf" srcId="{DE2F4287-3983-4586-9B8E-56DE477F8884}" destId="{7B998CAF-0840-4E87-90E0-AB8DFBDEE19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888561D-EE8D-400C-8D21-54392BCF0A8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882E05A-0628-41CD-9C8B-F4D7D42BFDD2}">
      <dgm:prSet/>
      <dgm:spPr/>
      <dgm:t>
        <a:bodyPr/>
        <a:lstStyle/>
        <a:p>
          <a:r>
            <a:rPr lang="en-US"/>
            <a:t>Language: C++</a:t>
          </a:r>
        </a:p>
      </dgm:t>
    </dgm:pt>
    <dgm:pt modelId="{9BE88634-218A-4031-8FD4-CAE141DDA783}" type="parTrans" cxnId="{210425C6-0246-4764-9357-28E16273ECDA}">
      <dgm:prSet/>
      <dgm:spPr/>
      <dgm:t>
        <a:bodyPr/>
        <a:lstStyle/>
        <a:p>
          <a:endParaRPr lang="en-US"/>
        </a:p>
      </dgm:t>
    </dgm:pt>
    <dgm:pt modelId="{7840A83E-621A-4870-AAE8-C65A97E6EA88}" type="sibTrans" cxnId="{210425C6-0246-4764-9357-28E16273ECDA}">
      <dgm:prSet/>
      <dgm:spPr/>
      <dgm:t>
        <a:bodyPr/>
        <a:lstStyle/>
        <a:p>
          <a:endParaRPr lang="en-US"/>
        </a:p>
      </dgm:t>
    </dgm:pt>
    <dgm:pt modelId="{C02E36C2-00B5-47D3-B2AD-3CB97922483D}">
      <dgm:prSet/>
      <dgm:spPr/>
      <dgm:t>
        <a:bodyPr/>
        <a:lstStyle/>
        <a:p>
          <a:r>
            <a:rPr lang="en-US"/>
            <a:t>IDE: Visual Studio 2022</a:t>
          </a:r>
        </a:p>
      </dgm:t>
    </dgm:pt>
    <dgm:pt modelId="{D417BDAD-E134-4E00-8204-3B47D7586B49}" type="parTrans" cxnId="{CCD05E1A-932C-4607-9D80-9A1F16356116}">
      <dgm:prSet/>
      <dgm:spPr/>
      <dgm:t>
        <a:bodyPr/>
        <a:lstStyle/>
        <a:p>
          <a:endParaRPr lang="en-US"/>
        </a:p>
      </dgm:t>
    </dgm:pt>
    <dgm:pt modelId="{B4373ADA-F177-4912-965F-990C508BAC13}" type="sibTrans" cxnId="{CCD05E1A-932C-4607-9D80-9A1F16356116}">
      <dgm:prSet/>
      <dgm:spPr/>
      <dgm:t>
        <a:bodyPr/>
        <a:lstStyle/>
        <a:p>
          <a:endParaRPr lang="en-US"/>
        </a:p>
      </dgm:t>
    </dgm:pt>
    <dgm:pt modelId="{BD061124-49C6-4612-B444-833FD61E1A25}">
      <dgm:prSet/>
      <dgm:spPr/>
      <dgm:t>
        <a:bodyPr/>
        <a:lstStyle/>
        <a:p>
          <a:r>
            <a:rPr lang="en-US"/>
            <a:t>C++ Standard: C++17 </a:t>
          </a:r>
        </a:p>
      </dgm:t>
    </dgm:pt>
    <dgm:pt modelId="{ADDA2CEA-963A-4F13-9DCD-D722572FAA5D}" type="parTrans" cxnId="{0BD127D5-E6DB-48CB-BF8E-8714C19E47DE}">
      <dgm:prSet/>
      <dgm:spPr/>
      <dgm:t>
        <a:bodyPr/>
        <a:lstStyle/>
        <a:p>
          <a:endParaRPr lang="en-US"/>
        </a:p>
      </dgm:t>
    </dgm:pt>
    <dgm:pt modelId="{1B0007F0-04EC-47C8-AEA6-563946022FCB}" type="sibTrans" cxnId="{0BD127D5-E6DB-48CB-BF8E-8714C19E47DE}">
      <dgm:prSet/>
      <dgm:spPr/>
      <dgm:t>
        <a:bodyPr/>
        <a:lstStyle/>
        <a:p>
          <a:endParaRPr lang="en-US"/>
        </a:p>
      </dgm:t>
    </dgm:pt>
    <dgm:pt modelId="{9F39B418-2D83-4E37-88EB-5A7763E97412}">
      <dgm:prSet/>
      <dgm:spPr/>
      <dgm:t>
        <a:bodyPr/>
        <a:lstStyle/>
        <a:p>
          <a:r>
            <a:rPr lang="en-US"/>
            <a:t>No external dependencies</a:t>
          </a:r>
        </a:p>
      </dgm:t>
    </dgm:pt>
    <dgm:pt modelId="{0F4EEC18-8BB7-4A27-99D8-8AC1122ABAB0}" type="parTrans" cxnId="{BB4C2928-41AA-4BE3-B215-CA86553D00EF}">
      <dgm:prSet/>
      <dgm:spPr/>
      <dgm:t>
        <a:bodyPr/>
        <a:lstStyle/>
        <a:p>
          <a:endParaRPr lang="en-US"/>
        </a:p>
      </dgm:t>
    </dgm:pt>
    <dgm:pt modelId="{5D134248-EBF0-4E4B-A548-247005837A63}" type="sibTrans" cxnId="{BB4C2928-41AA-4BE3-B215-CA86553D00EF}">
      <dgm:prSet/>
      <dgm:spPr/>
      <dgm:t>
        <a:bodyPr/>
        <a:lstStyle/>
        <a:p>
          <a:endParaRPr lang="en-US"/>
        </a:p>
      </dgm:t>
    </dgm:pt>
    <dgm:pt modelId="{804013BE-84CE-490E-99A0-39A1B69DC399}">
      <dgm:prSet/>
      <dgm:spPr/>
      <dgm:t>
        <a:bodyPr/>
        <a:lstStyle/>
        <a:p>
          <a:r>
            <a:rPr lang="en-US"/>
            <a:t>Design Pattern: Object-Oriented Programming (OOP)</a:t>
          </a:r>
        </a:p>
      </dgm:t>
    </dgm:pt>
    <dgm:pt modelId="{A55E0BED-AE25-40A4-95DD-BB01B4414051}" type="parTrans" cxnId="{13BA5A3A-A555-466F-997C-E4FA76615A21}">
      <dgm:prSet/>
      <dgm:spPr/>
      <dgm:t>
        <a:bodyPr/>
        <a:lstStyle/>
        <a:p>
          <a:endParaRPr lang="en-US"/>
        </a:p>
      </dgm:t>
    </dgm:pt>
    <dgm:pt modelId="{FA6DA25A-4636-43CE-99A1-25A44026DD85}" type="sibTrans" cxnId="{13BA5A3A-A555-466F-997C-E4FA76615A21}">
      <dgm:prSet/>
      <dgm:spPr/>
      <dgm:t>
        <a:bodyPr/>
        <a:lstStyle/>
        <a:p>
          <a:endParaRPr lang="en-US"/>
        </a:p>
      </dgm:t>
    </dgm:pt>
    <dgm:pt modelId="{CA3662F0-FF76-495C-973A-173B7C639B73}" type="pres">
      <dgm:prSet presAssocID="{9888561D-EE8D-400C-8D21-54392BCF0A83}" presName="vert0" presStyleCnt="0">
        <dgm:presLayoutVars>
          <dgm:dir/>
          <dgm:animOne val="branch"/>
          <dgm:animLvl val="lvl"/>
        </dgm:presLayoutVars>
      </dgm:prSet>
      <dgm:spPr/>
    </dgm:pt>
    <dgm:pt modelId="{8C70B2FB-DA0C-4896-A7BE-7A8BBC93640E}" type="pres">
      <dgm:prSet presAssocID="{E882E05A-0628-41CD-9C8B-F4D7D42BFDD2}" presName="thickLine" presStyleLbl="alignNode1" presStyleIdx="0" presStyleCnt="5"/>
      <dgm:spPr/>
    </dgm:pt>
    <dgm:pt modelId="{175C5AB6-18F3-49B8-B7EB-582813624E08}" type="pres">
      <dgm:prSet presAssocID="{E882E05A-0628-41CD-9C8B-F4D7D42BFDD2}" presName="horz1" presStyleCnt="0"/>
      <dgm:spPr/>
    </dgm:pt>
    <dgm:pt modelId="{1DD0C157-19C9-458B-81DB-289CADB603A0}" type="pres">
      <dgm:prSet presAssocID="{E882E05A-0628-41CD-9C8B-F4D7D42BFDD2}" presName="tx1" presStyleLbl="revTx" presStyleIdx="0" presStyleCnt="5"/>
      <dgm:spPr/>
    </dgm:pt>
    <dgm:pt modelId="{F60D532E-1675-4C08-BF3E-24CAFD37AB73}" type="pres">
      <dgm:prSet presAssocID="{E882E05A-0628-41CD-9C8B-F4D7D42BFDD2}" presName="vert1" presStyleCnt="0"/>
      <dgm:spPr/>
    </dgm:pt>
    <dgm:pt modelId="{ACA0808D-79E0-4857-98C2-C3BFF469BFCF}" type="pres">
      <dgm:prSet presAssocID="{C02E36C2-00B5-47D3-B2AD-3CB97922483D}" presName="thickLine" presStyleLbl="alignNode1" presStyleIdx="1" presStyleCnt="5"/>
      <dgm:spPr/>
    </dgm:pt>
    <dgm:pt modelId="{F18CB2E0-3BFB-440B-AD81-C4FFF9C2B61B}" type="pres">
      <dgm:prSet presAssocID="{C02E36C2-00B5-47D3-B2AD-3CB97922483D}" presName="horz1" presStyleCnt="0"/>
      <dgm:spPr/>
    </dgm:pt>
    <dgm:pt modelId="{D133F43D-93E3-4AB4-8D02-273E7B03D6EB}" type="pres">
      <dgm:prSet presAssocID="{C02E36C2-00B5-47D3-B2AD-3CB97922483D}" presName="tx1" presStyleLbl="revTx" presStyleIdx="1" presStyleCnt="5"/>
      <dgm:spPr/>
    </dgm:pt>
    <dgm:pt modelId="{59BC4BE8-9413-4061-BA4F-040A88CE71E8}" type="pres">
      <dgm:prSet presAssocID="{C02E36C2-00B5-47D3-B2AD-3CB97922483D}" presName="vert1" presStyleCnt="0"/>
      <dgm:spPr/>
    </dgm:pt>
    <dgm:pt modelId="{4ECB1257-06BD-4446-87C6-FE377A52A091}" type="pres">
      <dgm:prSet presAssocID="{BD061124-49C6-4612-B444-833FD61E1A25}" presName="thickLine" presStyleLbl="alignNode1" presStyleIdx="2" presStyleCnt="5"/>
      <dgm:spPr/>
    </dgm:pt>
    <dgm:pt modelId="{4601B635-7AE2-4879-9F75-98C19FDCFC14}" type="pres">
      <dgm:prSet presAssocID="{BD061124-49C6-4612-B444-833FD61E1A25}" presName="horz1" presStyleCnt="0"/>
      <dgm:spPr/>
    </dgm:pt>
    <dgm:pt modelId="{79F784EF-1D4C-487B-9B31-4492A52958D2}" type="pres">
      <dgm:prSet presAssocID="{BD061124-49C6-4612-B444-833FD61E1A25}" presName="tx1" presStyleLbl="revTx" presStyleIdx="2" presStyleCnt="5"/>
      <dgm:spPr/>
    </dgm:pt>
    <dgm:pt modelId="{E9F64E0D-DCF1-416E-AA1F-3BECC6082D40}" type="pres">
      <dgm:prSet presAssocID="{BD061124-49C6-4612-B444-833FD61E1A25}" presName="vert1" presStyleCnt="0"/>
      <dgm:spPr/>
    </dgm:pt>
    <dgm:pt modelId="{A6B9309A-05CD-486E-8EF3-BEBE28FEF761}" type="pres">
      <dgm:prSet presAssocID="{9F39B418-2D83-4E37-88EB-5A7763E97412}" presName="thickLine" presStyleLbl="alignNode1" presStyleIdx="3" presStyleCnt="5"/>
      <dgm:spPr/>
    </dgm:pt>
    <dgm:pt modelId="{9D429146-9C69-499A-988D-07F442C33475}" type="pres">
      <dgm:prSet presAssocID="{9F39B418-2D83-4E37-88EB-5A7763E97412}" presName="horz1" presStyleCnt="0"/>
      <dgm:spPr/>
    </dgm:pt>
    <dgm:pt modelId="{67414042-BA5A-4AD2-99D2-E4747B9AAEA3}" type="pres">
      <dgm:prSet presAssocID="{9F39B418-2D83-4E37-88EB-5A7763E97412}" presName="tx1" presStyleLbl="revTx" presStyleIdx="3" presStyleCnt="5"/>
      <dgm:spPr/>
    </dgm:pt>
    <dgm:pt modelId="{BD89D6FC-7EFA-4EAD-A29B-BED5F8893BE5}" type="pres">
      <dgm:prSet presAssocID="{9F39B418-2D83-4E37-88EB-5A7763E97412}" presName="vert1" presStyleCnt="0"/>
      <dgm:spPr/>
    </dgm:pt>
    <dgm:pt modelId="{BA932B72-01A9-46DC-B5C3-09BEB02901DA}" type="pres">
      <dgm:prSet presAssocID="{804013BE-84CE-490E-99A0-39A1B69DC399}" presName="thickLine" presStyleLbl="alignNode1" presStyleIdx="4" presStyleCnt="5"/>
      <dgm:spPr/>
    </dgm:pt>
    <dgm:pt modelId="{48F2095F-DBBC-4BE0-ADC9-7CBF0DD05C4B}" type="pres">
      <dgm:prSet presAssocID="{804013BE-84CE-490E-99A0-39A1B69DC399}" presName="horz1" presStyleCnt="0"/>
      <dgm:spPr/>
    </dgm:pt>
    <dgm:pt modelId="{65CE613E-85E6-43FF-B030-A1A61ACA24E8}" type="pres">
      <dgm:prSet presAssocID="{804013BE-84CE-490E-99A0-39A1B69DC399}" presName="tx1" presStyleLbl="revTx" presStyleIdx="4" presStyleCnt="5"/>
      <dgm:spPr/>
    </dgm:pt>
    <dgm:pt modelId="{9EA314DA-B2B3-431A-B3C5-A86BFFD34B29}" type="pres">
      <dgm:prSet presAssocID="{804013BE-84CE-490E-99A0-39A1B69DC399}" presName="vert1" presStyleCnt="0"/>
      <dgm:spPr/>
    </dgm:pt>
  </dgm:ptLst>
  <dgm:cxnLst>
    <dgm:cxn modelId="{140CCE0C-83A5-4DC6-814A-822A28F9317F}" type="presOf" srcId="{804013BE-84CE-490E-99A0-39A1B69DC399}" destId="{65CE613E-85E6-43FF-B030-A1A61ACA24E8}" srcOrd="0" destOrd="0" presId="urn:microsoft.com/office/officeart/2008/layout/LinedList"/>
    <dgm:cxn modelId="{CCD05E1A-932C-4607-9D80-9A1F16356116}" srcId="{9888561D-EE8D-400C-8D21-54392BCF0A83}" destId="{C02E36C2-00B5-47D3-B2AD-3CB97922483D}" srcOrd="1" destOrd="0" parTransId="{D417BDAD-E134-4E00-8204-3B47D7586B49}" sibTransId="{B4373ADA-F177-4912-965F-990C508BAC13}"/>
    <dgm:cxn modelId="{5E8FB11D-95F3-4ED9-B1BD-C2E0BFFF72D5}" type="presOf" srcId="{C02E36C2-00B5-47D3-B2AD-3CB97922483D}" destId="{D133F43D-93E3-4AB4-8D02-273E7B03D6EB}" srcOrd="0" destOrd="0" presId="urn:microsoft.com/office/officeart/2008/layout/LinedList"/>
    <dgm:cxn modelId="{BB4C2928-41AA-4BE3-B215-CA86553D00EF}" srcId="{9888561D-EE8D-400C-8D21-54392BCF0A83}" destId="{9F39B418-2D83-4E37-88EB-5A7763E97412}" srcOrd="3" destOrd="0" parTransId="{0F4EEC18-8BB7-4A27-99D8-8AC1122ABAB0}" sibTransId="{5D134248-EBF0-4E4B-A548-247005837A63}"/>
    <dgm:cxn modelId="{13BA5A3A-A555-466F-997C-E4FA76615A21}" srcId="{9888561D-EE8D-400C-8D21-54392BCF0A83}" destId="{804013BE-84CE-490E-99A0-39A1B69DC399}" srcOrd="4" destOrd="0" parTransId="{A55E0BED-AE25-40A4-95DD-BB01B4414051}" sibTransId="{FA6DA25A-4636-43CE-99A1-25A44026DD85}"/>
    <dgm:cxn modelId="{AF5EDD41-9931-474C-8E53-BE6733B9F87C}" type="presOf" srcId="{9F39B418-2D83-4E37-88EB-5A7763E97412}" destId="{67414042-BA5A-4AD2-99D2-E4747B9AAEA3}" srcOrd="0" destOrd="0" presId="urn:microsoft.com/office/officeart/2008/layout/LinedList"/>
    <dgm:cxn modelId="{210425C6-0246-4764-9357-28E16273ECDA}" srcId="{9888561D-EE8D-400C-8D21-54392BCF0A83}" destId="{E882E05A-0628-41CD-9C8B-F4D7D42BFDD2}" srcOrd="0" destOrd="0" parTransId="{9BE88634-218A-4031-8FD4-CAE141DDA783}" sibTransId="{7840A83E-621A-4870-AAE8-C65A97E6EA88}"/>
    <dgm:cxn modelId="{0BD127D5-E6DB-48CB-BF8E-8714C19E47DE}" srcId="{9888561D-EE8D-400C-8D21-54392BCF0A83}" destId="{BD061124-49C6-4612-B444-833FD61E1A25}" srcOrd="2" destOrd="0" parTransId="{ADDA2CEA-963A-4F13-9DCD-D722572FAA5D}" sibTransId="{1B0007F0-04EC-47C8-AEA6-563946022FCB}"/>
    <dgm:cxn modelId="{CDBCCDD5-F701-4A29-8F14-10C8BB947BEC}" type="presOf" srcId="{E882E05A-0628-41CD-9C8B-F4D7D42BFDD2}" destId="{1DD0C157-19C9-458B-81DB-289CADB603A0}" srcOrd="0" destOrd="0" presId="urn:microsoft.com/office/officeart/2008/layout/LinedList"/>
    <dgm:cxn modelId="{8A87E7DF-B8EF-4B10-BC7A-615E85EAF611}" type="presOf" srcId="{9888561D-EE8D-400C-8D21-54392BCF0A83}" destId="{CA3662F0-FF76-495C-973A-173B7C639B73}" srcOrd="0" destOrd="0" presId="urn:microsoft.com/office/officeart/2008/layout/LinedList"/>
    <dgm:cxn modelId="{75792CF4-642B-4615-B4F3-6AF79C3041CD}" type="presOf" srcId="{BD061124-49C6-4612-B444-833FD61E1A25}" destId="{79F784EF-1D4C-487B-9B31-4492A52958D2}" srcOrd="0" destOrd="0" presId="urn:microsoft.com/office/officeart/2008/layout/LinedList"/>
    <dgm:cxn modelId="{31B1AB86-FA0B-493B-96E8-11E19D9CB75A}" type="presParOf" srcId="{CA3662F0-FF76-495C-973A-173B7C639B73}" destId="{8C70B2FB-DA0C-4896-A7BE-7A8BBC93640E}" srcOrd="0" destOrd="0" presId="urn:microsoft.com/office/officeart/2008/layout/LinedList"/>
    <dgm:cxn modelId="{D6F8D46A-4EA8-482B-BBDC-6F83C3F1DADC}" type="presParOf" srcId="{CA3662F0-FF76-495C-973A-173B7C639B73}" destId="{175C5AB6-18F3-49B8-B7EB-582813624E08}" srcOrd="1" destOrd="0" presId="urn:microsoft.com/office/officeart/2008/layout/LinedList"/>
    <dgm:cxn modelId="{BD825D52-65E6-456F-B91D-9D3805F6E79F}" type="presParOf" srcId="{175C5AB6-18F3-49B8-B7EB-582813624E08}" destId="{1DD0C157-19C9-458B-81DB-289CADB603A0}" srcOrd="0" destOrd="0" presId="urn:microsoft.com/office/officeart/2008/layout/LinedList"/>
    <dgm:cxn modelId="{F475BA62-00A4-40EE-B385-8C68F60F94DA}" type="presParOf" srcId="{175C5AB6-18F3-49B8-B7EB-582813624E08}" destId="{F60D532E-1675-4C08-BF3E-24CAFD37AB73}" srcOrd="1" destOrd="0" presId="urn:microsoft.com/office/officeart/2008/layout/LinedList"/>
    <dgm:cxn modelId="{CAF6BAC1-71A3-4B7A-8485-29B9E2F3872E}" type="presParOf" srcId="{CA3662F0-FF76-495C-973A-173B7C639B73}" destId="{ACA0808D-79E0-4857-98C2-C3BFF469BFCF}" srcOrd="2" destOrd="0" presId="urn:microsoft.com/office/officeart/2008/layout/LinedList"/>
    <dgm:cxn modelId="{38B1CD98-5A0C-427B-BE04-82FBF826D83E}" type="presParOf" srcId="{CA3662F0-FF76-495C-973A-173B7C639B73}" destId="{F18CB2E0-3BFB-440B-AD81-C4FFF9C2B61B}" srcOrd="3" destOrd="0" presId="urn:microsoft.com/office/officeart/2008/layout/LinedList"/>
    <dgm:cxn modelId="{93582C94-EACA-4846-8B33-D3C837F38D36}" type="presParOf" srcId="{F18CB2E0-3BFB-440B-AD81-C4FFF9C2B61B}" destId="{D133F43D-93E3-4AB4-8D02-273E7B03D6EB}" srcOrd="0" destOrd="0" presId="urn:microsoft.com/office/officeart/2008/layout/LinedList"/>
    <dgm:cxn modelId="{B372C9CA-7AB9-41F1-ACFE-6EA63F0202D4}" type="presParOf" srcId="{F18CB2E0-3BFB-440B-AD81-C4FFF9C2B61B}" destId="{59BC4BE8-9413-4061-BA4F-040A88CE71E8}" srcOrd="1" destOrd="0" presId="urn:microsoft.com/office/officeart/2008/layout/LinedList"/>
    <dgm:cxn modelId="{40EE8386-0E3F-4D61-8BFE-3E4767F34BFB}" type="presParOf" srcId="{CA3662F0-FF76-495C-973A-173B7C639B73}" destId="{4ECB1257-06BD-4446-87C6-FE377A52A091}" srcOrd="4" destOrd="0" presId="urn:microsoft.com/office/officeart/2008/layout/LinedList"/>
    <dgm:cxn modelId="{9C425532-35FD-45C4-943B-916A812DAF9B}" type="presParOf" srcId="{CA3662F0-FF76-495C-973A-173B7C639B73}" destId="{4601B635-7AE2-4879-9F75-98C19FDCFC14}" srcOrd="5" destOrd="0" presId="urn:microsoft.com/office/officeart/2008/layout/LinedList"/>
    <dgm:cxn modelId="{D1EC8689-994E-4284-B824-1D43497CB11C}" type="presParOf" srcId="{4601B635-7AE2-4879-9F75-98C19FDCFC14}" destId="{79F784EF-1D4C-487B-9B31-4492A52958D2}" srcOrd="0" destOrd="0" presId="urn:microsoft.com/office/officeart/2008/layout/LinedList"/>
    <dgm:cxn modelId="{690EDA31-B81C-4494-9F18-E8AB0BDD4C85}" type="presParOf" srcId="{4601B635-7AE2-4879-9F75-98C19FDCFC14}" destId="{E9F64E0D-DCF1-416E-AA1F-3BECC6082D40}" srcOrd="1" destOrd="0" presId="urn:microsoft.com/office/officeart/2008/layout/LinedList"/>
    <dgm:cxn modelId="{24D98D05-7EBE-43C2-B4B8-85EAC6081189}" type="presParOf" srcId="{CA3662F0-FF76-495C-973A-173B7C639B73}" destId="{A6B9309A-05CD-486E-8EF3-BEBE28FEF761}" srcOrd="6" destOrd="0" presId="urn:microsoft.com/office/officeart/2008/layout/LinedList"/>
    <dgm:cxn modelId="{D8BD5435-BD32-43CE-A38F-66EE6E9B38C3}" type="presParOf" srcId="{CA3662F0-FF76-495C-973A-173B7C639B73}" destId="{9D429146-9C69-499A-988D-07F442C33475}" srcOrd="7" destOrd="0" presId="urn:microsoft.com/office/officeart/2008/layout/LinedList"/>
    <dgm:cxn modelId="{8448A678-D093-4C00-AAE5-79921B72AE91}" type="presParOf" srcId="{9D429146-9C69-499A-988D-07F442C33475}" destId="{67414042-BA5A-4AD2-99D2-E4747B9AAEA3}" srcOrd="0" destOrd="0" presId="urn:microsoft.com/office/officeart/2008/layout/LinedList"/>
    <dgm:cxn modelId="{C7DB8816-76CC-48D5-A67F-FC006A5DD39F}" type="presParOf" srcId="{9D429146-9C69-499A-988D-07F442C33475}" destId="{BD89D6FC-7EFA-4EAD-A29B-BED5F8893BE5}" srcOrd="1" destOrd="0" presId="urn:microsoft.com/office/officeart/2008/layout/LinedList"/>
    <dgm:cxn modelId="{325CE737-C214-4F80-9DA7-2A23DE4C888E}" type="presParOf" srcId="{CA3662F0-FF76-495C-973A-173B7C639B73}" destId="{BA932B72-01A9-46DC-B5C3-09BEB02901DA}" srcOrd="8" destOrd="0" presId="urn:microsoft.com/office/officeart/2008/layout/LinedList"/>
    <dgm:cxn modelId="{4B6AED1E-BFCC-4E0D-B53C-8F63A1AED649}" type="presParOf" srcId="{CA3662F0-FF76-495C-973A-173B7C639B73}" destId="{48F2095F-DBBC-4BE0-ADC9-7CBF0DD05C4B}" srcOrd="9" destOrd="0" presId="urn:microsoft.com/office/officeart/2008/layout/LinedList"/>
    <dgm:cxn modelId="{25D56B1E-47F3-403F-86EB-0EB69AEED999}" type="presParOf" srcId="{48F2095F-DBBC-4BE0-ADC9-7CBF0DD05C4B}" destId="{65CE613E-85E6-43FF-B030-A1A61ACA24E8}" srcOrd="0" destOrd="0" presId="urn:microsoft.com/office/officeart/2008/layout/LinedList"/>
    <dgm:cxn modelId="{C06B015F-2C8D-4632-AE53-82640E52DE71}" type="presParOf" srcId="{48F2095F-DBBC-4BE0-ADC9-7CBF0DD05C4B}" destId="{9EA314DA-B2B3-431A-B3C5-A86BFFD34B29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125D78F-41D9-4632-B229-C5E4AB9B0A6F}" type="doc">
      <dgm:prSet loTypeId="urn:microsoft.com/office/officeart/2008/layout/LinedList" loCatId="list" qsTypeId="urn:microsoft.com/office/officeart/2005/8/quickstyle/simple1" qsCatId="simple" csTypeId="urn:microsoft.com/office/officeart/2005/8/colors/accent4_2" csCatId="accent4"/>
      <dgm:spPr/>
      <dgm:t>
        <a:bodyPr/>
        <a:lstStyle/>
        <a:p>
          <a:endParaRPr lang="en-US"/>
        </a:p>
      </dgm:t>
    </dgm:pt>
    <dgm:pt modelId="{F29FDDFE-A463-4541-9596-D8FCBB16DC2E}">
      <dgm:prSet/>
      <dgm:spPr/>
      <dgm:t>
        <a:bodyPr/>
        <a:lstStyle/>
        <a:p>
          <a:r>
            <a:rPr lang="en-US"/>
            <a:t>Online References:</a:t>
          </a:r>
        </a:p>
      </dgm:t>
    </dgm:pt>
    <dgm:pt modelId="{C0F2256B-717F-4EA3-9A8F-7C926233BB27}" type="parTrans" cxnId="{005456D9-4AA9-4867-9D0D-CD61D2A99CF4}">
      <dgm:prSet/>
      <dgm:spPr/>
      <dgm:t>
        <a:bodyPr/>
        <a:lstStyle/>
        <a:p>
          <a:endParaRPr lang="en-US"/>
        </a:p>
      </dgm:t>
    </dgm:pt>
    <dgm:pt modelId="{DDC021EA-356B-4A17-B013-0C533F690858}" type="sibTrans" cxnId="{005456D9-4AA9-4867-9D0D-CD61D2A99CF4}">
      <dgm:prSet/>
      <dgm:spPr/>
      <dgm:t>
        <a:bodyPr/>
        <a:lstStyle/>
        <a:p>
          <a:endParaRPr lang="en-US"/>
        </a:p>
      </dgm:t>
    </dgm:pt>
    <dgm:pt modelId="{053FFD72-F2BF-4414-A9BB-5CED4AE622A0}">
      <dgm:prSet/>
      <dgm:spPr/>
      <dgm:t>
        <a:bodyPr/>
        <a:lstStyle/>
        <a:p>
          <a:r>
            <a:rPr lang="en-US"/>
            <a:t>- cplusplus.com</a:t>
          </a:r>
        </a:p>
      </dgm:t>
    </dgm:pt>
    <dgm:pt modelId="{0F349563-6AA2-4CC2-85FA-A811DDD2CE2A}" type="parTrans" cxnId="{A5FFB367-0EB6-44A4-992D-3D6B6CD162A1}">
      <dgm:prSet/>
      <dgm:spPr/>
      <dgm:t>
        <a:bodyPr/>
        <a:lstStyle/>
        <a:p>
          <a:endParaRPr lang="en-US"/>
        </a:p>
      </dgm:t>
    </dgm:pt>
    <dgm:pt modelId="{6CDC833A-AE75-4EBA-90D2-1B23B19B4E13}" type="sibTrans" cxnId="{A5FFB367-0EB6-44A4-992D-3D6B6CD162A1}">
      <dgm:prSet/>
      <dgm:spPr/>
      <dgm:t>
        <a:bodyPr/>
        <a:lstStyle/>
        <a:p>
          <a:endParaRPr lang="en-US"/>
        </a:p>
      </dgm:t>
    </dgm:pt>
    <dgm:pt modelId="{C6668F28-4381-421E-9F9C-B4E14B89B45F}">
      <dgm:prSet/>
      <dgm:spPr/>
      <dgm:t>
        <a:bodyPr/>
        <a:lstStyle/>
        <a:p>
          <a:r>
            <a:rPr lang="en-US"/>
            <a:t>- cppreference.com</a:t>
          </a:r>
        </a:p>
      </dgm:t>
    </dgm:pt>
    <dgm:pt modelId="{020C3817-0DCE-4091-A286-551066FCE8C7}" type="parTrans" cxnId="{22295378-B24E-47F8-9919-DEF60B788A91}">
      <dgm:prSet/>
      <dgm:spPr/>
      <dgm:t>
        <a:bodyPr/>
        <a:lstStyle/>
        <a:p>
          <a:endParaRPr lang="en-US"/>
        </a:p>
      </dgm:t>
    </dgm:pt>
    <dgm:pt modelId="{137B25A9-1881-4CB6-8212-F8B409B6D70E}" type="sibTrans" cxnId="{22295378-B24E-47F8-9919-DEF60B788A91}">
      <dgm:prSet/>
      <dgm:spPr/>
      <dgm:t>
        <a:bodyPr/>
        <a:lstStyle/>
        <a:p>
          <a:endParaRPr lang="en-US"/>
        </a:p>
      </dgm:t>
    </dgm:pt>
    <dgm:pt modelId="{19B0DADF-C870-4DCD-91F3-12C57F8A734D}">
      <dgm:prSet/>
      <dgm:spPr/>
      <dgm:t>
        <a:bodyPr/>
        <a:lstStyle/>
        <a:p>
          <a:r>
            <a:rPr lang="en-US"/>
            <a:t>- Wikipedia – Lexical Analysis</a:t>
          </a:r>
        </a:p>
      </dgm:t>
    </dgm:pt>
    <dgm:pt modelId="{821446AA-7738-4FE7-B1E2-41DBA3468693}" type="parTrans" cxnId="{52D3C4CB-FDDE-4CCC-A8E5-A982BAC2ACBC}">
      <dgm:prSet/>
      <dgm:spPr/>
      <dgm:t>
        <a:bodyPr/>
        <a:lstStyle/>
        <a:p>
          <a:endParaRPr lang="en-US"/>
        </a:p>
      </dgm:t>
    </dgm:pt>
    <dgm:pt modelId="{4B127C28-192D-4734-A65C-DBB2CEC876E4}" type="sibTrans" cxnId="{52D3C4CB-FDDE-4CCC-A8E5-A982BAC2ACBC}">
      <dgm:prSet/>
      <dgm:spPr/>
      <dgm:t>
        <a:bodyPr/>
        <a:lstStyle/>
        <a:p>
          <a:endParaRPr lang="en-US"/>
        </a:p>
      </dgm:t>
    </dgm:pt>
    <dgm:pt modelId="{CEF50BCC-821C-41A4-949B-5013FD92BA0D}">
      <dgm:prSet/>
      <dgm:spPr/>
      <dgm:t>
        <a:bodyPr/>
        <a:lstStyle/>
        <a:p>
          <a:r>
            <a:rPr lang="en-US"/>
            <a:t>- GW-BASIC Command Reference (Microsoft Archives)</a:t>
          </a:r>
        </a:p>
      </dgm:t>
    </dgm:pt>
    <dgm:pt modelId="{15709A60-2971-4D5C-A7AB-4BC190C8FAE0}" type="parTrans" cxnId="{A41D7D53-175C-4E7C-9DFE-EDBBE23E26A2}">
      <dgm:prSet/>
      <dgm:spPr/>
      <dgm:t>
        <a:bodyPr/>
        <a:lstStyle/>
        <a:p>
          <a:endParaRPr lang="en-US"/>
        </a:p>
      </dgm:t>
    </dgm:pt>
    <dgm:pt modelId="{82CA636E-189E-4446-9E39-D17ADEA1A6AC}" type="sibTrans" cxnId="{A41D7D53-175C-4E7C-9DFE-EDBBE23E26A2}">
      <dgm:prSet/>
      <dgm:spPr/>
      <dgm:t>
        <a:bodyPr/>
        <a:lstStyle/>
        <a:p>
          <a:endParaRPr lang="en-US"/>
        </a:p>
      </dgm:t>
    </dgm:pt>
    <dgm:pt modelId="{078A9B82-E0DB-47CF-A421-9AC0D2D3B4D2}">
      <dgm:prSet/>
      <dgm:spPr/>
      <dgm:t>
        <a:bodyPr/>
        <a:lstStyle/>
        <a:p>
          <a:r>
            <a:rPr lang="en-US"/>
            <a:t>Tools Documentation:</a:t>
          </a:r>
        </a:p>
      </dgm:t>
    </dgm:pt>
    <dgm:pt modelId="{A6499194-4EA0-4B8D-88F3-CE6CE8DF665D}" type="parTrans" cxnId="{E0A288B6-B532-464E-BA3A-DAE1415E744A}">
      <dgm:prSet/>
      <dgm:spPr/>
      <dgm:t>
        <a:bodyPr/>
        <a:lstStyle/>
        <a:p>
          <a:endParaRPr lang="en-US"/>
        </a:p>
      </dgm:t>
    </dgm:pt>
    <dgm:pt modelId="{C740233C-C507-4D96-8331-F6C3914A8F3A}" type="sibTrans" cxnId="{E0A288B6-B532-464E-BA3A-DAE1415E744A}">
      <dgm:prSet/>
      <dgm:spPr/>
      <dgm:t>
        <a:bodyPr/>
        <a:lstStyle/>
        <a:p>
          <a:endParaRPr lang="en-US"/>
        </a:p>
      </dgm:t>
    </dgm:pt>
    <dgm:pt modelId="{DDF9C013-82CB-4372-AEE7-79454746FF2C}">
      <dgm:prSet/>
      <dgm:spPr/>
      <dgm:t>
        <a:bodyPr/>
        <a:lstStyle/>
        <a:p>
          <a:r>
            <a:rPr lang="en-US"/>
            <a:t>- Visual Studio 2022</a:t>
          </a:r>
        </a:p>
      </dgm:t>
    </dgm:pt>
    <dgm:pt modelId="{538CB902-99A2-4A2E-84DC-A59973E51996}" type="parTrans" cxnId="{B7BF944A-DA15-4C89-897F-EF0205671B6A}">
      <dgm:prSet/>
      <dgm:spPr/>
      <dgm:t>
        <a:bodyPr/>
        <a:lstStyle/>
        <a:p>
          <a:endParaRPr lang="en-US"/>
        </a:p>
      </dgm:t>
    </dgm:pt>
    <dgm:pt modelId="{3029C0F9-3DEF-4D63-8476-22BBCE8C5ED0}" type="sibTrans" cxnId="{B7BF944A-DA15-4C89-897F-EF0205671B6A}">
      <dgm:prSet/>
      <dgm:spPr/>
      <dgm:t>
        <a:bodyPr/>
        <a:lstStyle/>
        <a:p>
          <a:endParaRPr lang="en-US"/>
        </a:p>
      </dgm:t>
    </dgm:pt>
    <dgm:pt modelId="{7B13E8C4-FBE9-4AAC-AEE2-0ECB57EF6BFC}" type="pres">
      <dgm:prSet presAssocID="{F125D78F-41D9-4632-B229-C5E4AB9B0A6F}" presName="vert0" presStyleCnt="0">
        <dgm:presLayoutVars>
          <dgm:dir/>
          <dgm:animOne val="branch"/>
          <dgm:animLvl val="lvl"/>
        </dgm:presLayoutVars>
      </dgm:prSet>
      <dgm:spPr/>
    </dgm:pt>
    <dgm:pt modelId="{6BD3FF52-2B2D-408B-850F-F4C581089575}" type="pres">
      <dgm:prSet presAssocID="{F29FDDFE-A463-4541-9596-D8FCBB16DC2E}" presName="thickLine" presStyleLbl="alignNode1" presStyleIdx="0" presStyleCnt="7"/>
      <dgm:spPr/>
    </dgm:pt>
    <dgm:pt modelId="{3A5D3900-44BA-43B0-9441-0D1624AAA2C5}" type="pres">
      <dgm:prSet presAssocID="{F29FDDFE-A463-4541-9596-D8FCBB16DC2E}" presName="horz1" presStyleCnt="0"/>
      <dgm:spPr/>
    </dgm:pt>
    <dgm:pt modelId="{A8BD2644-844F-4C39-88CC-BE04863E8F99}" type="pres">
      <dgm:prSet presAssocID="{F29FDDFE-A463-4541-9596-D8FCBB16DC2E}" presName="tx1" presStyleLbl="revTx" presStyleIdx="0" presStyleCnt="7"/>
      <dgm:spPr/>
    </dgm:pt>
    <dgm:pt modelId="{11E31774-7D1A-464B-AD0F-45BF1807BBED}" type="pres">
      <dgm:prSet presAssocID="{F29FDDFE-A463-4541-9596-D8FCBB16DC2E}" presName="vert1" presStyleCnt="0"/>
      <dgm:spPr/>
    </dgm:pt>
    <dgm:pt modelId="{37351668-A0F0-4D5E-9864-7348F2D11DE5}" type="pres">
      <dgm:prSet presAssocID="{053FFD72-F2BF-4414-A9BB-5CED4AE622A0}" presName="thickLine" presStyleLbl="alignNode1" presStyleIdx="1" presStyleCnt="7"/>
      <dgm:spPr/>
    </dgm:pt>
    <dgm:pt modelId="{4F743649-FE7E-47F5-B9A0-D8CE866037A0}" type="pres">
      <dgm:prSet presAssocID="{053FFD72-F2BF-4414-A9BB-5CED4AE622A0}" presName="horz1" presStyleCnt="0"/>
      <dgm:spPr/>
    </dgm:pt>
    <dgm:pt modelId="{F262746E-83DE-4E60-A191-DA9DC59CCF3D}" type="pres">
      <dgm:prSet presAssocID="{053FFD72-F2BF-4414-A9BB-5CED4AE622A0}" presName="tx1" presStyleLbl="revTx" presStyleIdx="1" presStyleCnt="7"/>
      <dgm:spPr/>
    </dgm:pt>
    <dgm:pt modelId="{300878A3-2971-4098-878B-8A86C6AEA21B}" type="pres">
      <dgm:prSet presAssocID="{053FFD72-F2BF-4414-A9BB-5CED4AE622A0}" presName="vert1" presStyleCnt="0"/>
      <dgm:spPr/>
    </dgm:pt>
    <dgm:pt modelId="{F66C5145-FF7C-407C-8B55-D59097BAFD01}" type="pres">
      <dgm:prSet presAssocID="{C6668F28-4381-421E-9F9C-B4E14B89B45F}" presName="thickLine" presStyleLbl="alignNode1" presStyleIdx="2" presStyleCnt="7"/>
      <dgm:spPr/>
    </dgm:pt>
    <dgm:pt modelId="{A0D2CB3F-534C-48B4-8B55-A8841DEA1E8B}" type="pres">
      <dgm:prSet presAssocID="{C6668F28-4381-421E-9F9C-B4E14B89B45F}" presName="horz1" presStyleCnt="0"/>
      <dgm:spPr/>
    </dgm:pt>
    <dgm:pt modelId="{421CC983-D77F-40BB-82FA-FA05CE4A32C4}" type="pres">
      <dgm:prSet presAssocID="{C6668F28-4381-421E-9F9C-B4E14B89B45F}" presName="tx1" presStyleLbl="revTx" presStyleIdx="2" presStyleCnt="7"/>
      <dgm:spPr/>
    </dgm:pt>
    <dgm:pt modelId="{5F5A80F7-9E0A-4E3E-AAB3-E3837CCBD930}" type="pres">
      <dgm:prSet presAssocID="{C6668F28-4381-421E-9F9C-B4E14B89B45F}" presName="vert1" presStyleCnt="0"/>
      <dgm:spPr/>
    </dgm:pt>
    <dgm:pt modelId="{358670C4-A53A-4B36-A4A9-E4CD5858D84E}" type="pres">
      <dgm:prSet presAssocID="{19B0DADF-C870-4DCD-91F3-12C57F8A734D}" presName="thickLine" presStyleLbl="alignNode1" presStyleIdx="3" presStyleCnt="7"/>
      <dgm:spPr/>
    </dgm:pt>
    <dgm:pt modelId="{F12EFCFA-EC51-499F-BBEA-E430DCB7B1B8}" type="pres">
      <dgm:prSet presAssocID="{19B0DADF-C870-4DCD-91F3-12C57F8A734D}" presName="horz1" presStyleCnt="0"/>
      <dgm:spPr/>
    </dgm:pt>
    <dgm:pt modelId="{0CA0E8CC-A352-4EB5-8915-7ECF6C0ED47D}" type="pres">
      <dgm:prSet presAssocID="{19B0DADF-C870-4DCD-91F3-12C57F8A734D}" presName="tx1" presStyleLbl="revTx" presStyleIdx="3" presStyleCnt="7"/>
      <dgm:spPr/>
    </dgm:pt>
    <dgm:pt modelId="{8E2BBEE9-6A9B-4FAE-B36D-52F01C2AC5FB}" type="pres">
      <dgm:prSet presAssocID="{19B0DADF-C870-4DCD-91F3-12C57F8A734D}" presName="vert1" presStyleCnt="0"/>
      <dgm:spPr/>
    </dgm:pt>
    <dgm:pt modelId="{7A22E55C-3E49-4A58-92AA-BE529EDD8882}" type="pres">
      <dgm:prSet presAssocID="{CEF50BCC-821C-41A4-949B-5013FD92BA0D}" presName="thickLine" presStyleLbl="alignNode1" presStyleIdx="4" presStyleCnt="7"/>
      <dgm:spPr/>
    </dgm:pt>
    <dgm:pt modelId="{A8225248-49B1-4A33-A57B-2F159E176622}" type="pres">
      <dgm:prSet presAssocID="{CEF50BCC-821C-41A4-949B-5013FD92BA0D}" presName="horz1" presStyleCnt="0"/>
      <dgm:spPr/>
    </dgm:pt>
    <dgm:pt modelId="{2E46CD2F-0175-4870-84B7-A77570EB7EF2}" type="pres">
      <dgm:prSet presAssocID="{CEF50BCC-821C-41A4-949B-5013FD92BA0D}" presName="tx1" presStyleLbl="revTx" presStyleIdx="4" presStyleCnt="7"/>
      <dgm:spPr/>
    </dgm:pt>
    <dgm:pt modelId="{574ED657-1F41-475C-80DE-535C6E1B3E9B}" type="pres">
      <dgm:prSet presAssocID="{CEF50BCC-821C-41A4-949B-5013FD92BA0D}" presName="vert1" presStyleCnt="0"/>
      <dgm:spPr/>
    </dgm:pt>
    <dgm:pt modelId="{AF213219-3061-4B24-BA42-C6A43D7F2D02}" type="pres">
      <dgm:prSet presAssocID="{078A9B82-E0DB-47CF-A421-9AC0D2D3B4D2}" presName="thickLine" presStyleLbl="alignNode1" presStyleIdx="5" presStyleCnt="7"/>
      <dgm:spPr/>
    </dgm:pt>
    <dgm:pt modelId="{85FA6C8E-9D82-46DE-904A-AADB811DBD84}" type="pres">
      <dgm:prSet presAssocID="{078A9B82-E0DB-47CF-A421-9AC0D2D3B4D2}" presName="horz1" presStyleCnt="0"/>
      <dgm:spPr/>
    </dgm:pt>
    <dgm:pt modelId="{CC48B42A-9EEA-4328-AC73-07938BB6D979}" type="pres">
      <dgm:prSet presAssocID="{078A9B82-E0DB-47CF-A421-9AC0D2D3B4D2}" presName="tx1" presStyleLbl="revTx" presStyleIdx="5" presStyleCnt="7"/>
      <dgm:spPr/>
    </dgm:pt>
    <dgm:pt modelId="{F4B5CD06-9792-489C-8EBF-F21B6A9845E2}" type="pres">
      <dgm:prSet presAssocID="{078A9B82-E0DB-47CF-A421-9AC0D2D3B4D2}" presName="vert1" presStyleCnt="0"/>
      <dgm:spPr/>
    </dgm:pt>
    <dgm:pt modelId="{588E9F00-D8D3-4A87-802C-911704808EAD}" type="pres">
      <dgm:prSet presAssocID="{DDF9C013-82CB-4372-AEE7-79454746FF2C}" presName="thickLine" presStyleLbl="alignNode1" presStyleIdx="6" presStyleCnt="7"/>
      <dgm:spPr/>
    </dgm:pt>
    <dgm:pt modelId="{CCE9B3D1-BAD1-438A-81B8-4024033A07DA}" type="pres">
      <dgm:prSet presAssocID="{DDF9C013-82CB-4372-AEE7-79454746FF2C}" presName="horz1" presStyleCnt="0"/>
      <dgm:spPr/>
    </dgm:pt>
    <dgm:pt modelId="{11670BEB-CB05-4EF7-BA60-9C4BCBE92B1E}" type="pres">
      <dgm:prSet presAssocID="{DDF9C013-82CB-4372-AEE7-79454746FF2C}" presName="tx1" presStyleLbl="revTx" presStyleIdx="6" presStyleCnt="7"/>
      <dgm:spPr/>
    </dgm:pt>
    <dgm:pt modelId="{B9A50A1E-EF7D-40A5-B571-64B3070F70C3}" type="pres">
      <dgm:prSet presAssocID="{DDF9C013-82CB-4372-AEE7-79454746FF2C}" presName="vert1" presStyleCnt="0"/>
      <dgm:spPr/>
    </dgm:pt>
  </dgm:ptLst>
  <dgm:cxnLst>
    <dgm:cxn modelId="{17C12820-D574-484D-99C8-753ACEBDBC56}" type="presOf" srcId="{CEF50BCC-821C-41A4-949B-5013FD92BA0D}" destId="{2E46CD2F-0175-4870-84B7-A77570EB7EF2}" srcOrd="0" destOrd="0" presId="urn:microsoft.com/office/officeart/2008/layout/LinedList"/>
    <dgm:cxn modelId="{227CBA42-61BB-4403-8362-112F3DA6C0A3}" type="presOf" srcId="{C6668F28-4381-421E-9F9C-B4E14B89B45F}" destId="{421CC983-D77F-40BB-82FA-FA05CE4A32C4}" srcOrd="0" destOrd="0" presId="urn:microsoft.com/office/officeart/2008/layout/LinedList"/>
    <dgm:cxn modelId="{A5FFB367-0EB6-44A4-992D-3D6B6CD162A1}" srcId="{F125D78F-41D9-4632-B229-C5E4AB9B0A6F}" destId="{053FFD72-F2BF-4414-A9BB-5CED4AE622A0}" srcOrd="1" destOrd="0" parTransId="{0F349563-6AA2-4CC2-85FA-A811DDD2CE2A}" sibTransId="{6CDC833A-AE75-4EBA-90D2-1B23B19B4E13}"/>
    <dgm:cxn modelId="{B7BF944A-DA15-4C89-897F-EF0205671B6A}" srcId="{F125D78F-41D9-4632-B229-C5E4AB9B0A6F}" destId="{DDF9C013-82CB-4372-AEE7-79454746FF2C}" srcOrd="6" destOrd="0" parTransId="{538CB902-99A2-4A2E-84DC-A59973E51996}" sibTransId="{3029C0F9-3DEF-4D63-8476-22BBCE8C5ED0}"/>
    <dgm:cxn modelId="{A41D7D53-175C-4E7C-9DFE-EDBBE23E26A2}" srcId="{F125D78F-41D9-4632-B229-C5E4AB9B0A6F}" destId="{CEF50BCC-821C-41A4-949B-5013FD92BA0D}" srcOrd="4" destOrd="0" parTransId="{15709A60-2971-4D5C-A7AB-4BC190C8FAE0}" sibTransId="{82CA636E-189E-4446-9E39-D17ADEA1A6AC}"/>
    <dgm:cxn modelId="{22295378-B24E-47F8-9919-DEF60B788A91}" srcId="{F125D78F-41D9-4632-B229-C5E4AB9B0A6F}" destId="{C6668F28-4381-421E-9F9C-B4E14B89B45F}" srcOrd="2" destOrd="0" parTransId="{020C3817-0DCE-4091-A286-551066FCE8C7}" sibTransId="{137B25A9-1881-4CB6-8212-F8B409B6D70E}"/>
    <dgm:cxn modelId="{474D6D87-5A65-4924-A97C-40BFD98905B2}" type="presOf" srcId="{DDF9C013-82CB-4372-AEE7-79454746FF2C}" destId="{11670BEB-CB05-4EF7-BA60-9C4BCBE92B1E}" srcOrd="0" destOrd="0" presId="urn:microsoft.com/office/officeart/2008/layout/LinedList"/>
    <dgm:cxn modelId="{AC3A3691-5D4F-4BD9-8843-6FA4536E7281}" type="presOf" srcId="{F29FDDFE-A463-4541-9596-D8FCBB16DC2E}" destId="{A8BD2644-844F-4C39-88CC-BE04863E8F99}" srcOrd="0" destOrd="0" presId="urn:microsoft.com/office/officeart/2008/layout/LinedList"/>
    <dgm:cxn modelId="{44EC819B-E11C-43A9-820A-224F32F9FECD}" type="presOf" srcId="{19B0DADF-C870-4DCD-91F3-12C57F8A734D}" destId="{0CA0E8CC-A352-4EB5-8915-7ECF6C0ED47D}" srcOrd="0" destOrd="0" presId="urn:microsoft.com/office/officeart/2008/layout/LinedList"/>
    <dgm:cxn modelId="{1562B1B2-F384-4E15-8F96-0196184BEE57}" type="presOf" srcId="{053FFD72-F2BF-4414-A9BB-5CED4AE622A0}" destId="{F262746E-83DE-4E60-A191-DA9DC59CCF3D}" srcOrd="0" destOrd="0" presId="urn:microsoft.com/office/officeart/2008/layout/LinedList"/>
    <dgm:cxn modelId="{E0A288B6-B532-464E-BA3A-DAE1415E744A}" srcId="{F125D78F-41D9-4632-B229-C5E4AB9B0A6F}" destId="{078A9B82-E0DB-47CF-A421-9AC0D2D3B4D2}" srcOrd="5" destOrd="0" parTransId="{A6499194-4EA0-4B8D-88F3-CE6CE8DF665D}" sibTransId="{C740233C-C507-4D96-8331-F6C3914A8F3A}"/>
    <dgm:cxn modelId="{52D3C4CB-FDDE-4CCC-A8E5-A982BAC2ACBC}" srcId="{F125D78F-41D9-4632-B229-C5E4AB9B0A6F}" destId="{19B0DADF-C870-4DCD-91F3-12C57F8A734D}" srcOrd="3" destOrd="0" parTransId="{821446AA-7738-4FE7-B1E2-41DBA3468693}" sibTransId="{4B127C28-192D-4734-A65C-DBB2CEC876E4}"/>
    <dgm:cxn modelId="{45DDCBD2-BAAD-4E54-86E4-C1018DFC3F8D}" type="presOf" srcId="{F125D78F-41D9-4632-B229-C5E4AB9B0A6F}" destId="{7B13E8C4-FBE9-4AAC-AEE2-0ECB57EF6BFC}" srcOrd="0" destOrd="0" presId="urn:microsoft.com/office/officeart/2008/layout/LinedList"/>
    <dgm:cxn modelId="{005456D9-4AA9-4867-9D0D-CD61D2A99CF4}" srcId="{F125D78F-41D9-4632-B229-C5E4AB9B0A6F}" destId="{F29FDDFE-A463-4541-9596-D8FCBB16DC2E}" srcOrd="0" destOrd="0" parTransId="{C0F2256B-717F-4EA3-9A8F-7C926233BB27}" sibTransId="{DDC021EA-356B-4A17-B013-0C533F690858}"/>
    <dgm:cxn modelId="{EB518FEF-A9A9-4143-8087-2C2BA776D076}" type="presOf" srcId="{078A9B82-E0DB-47CF-A421-9AC0D2D3B4D2}" destId="{CC48B42A-9EEA-4328-AC73-07938BB6D979}" srcOrd="0" destOrd="0" presId="urn:microsoft.com/office/officeart/2008/layout/LinedList"/>
    <dgm:cxn modelId="{995BABF1-382C-46FD-870F-172E9ED233BE}" type="presParOf" srcId="{7B13E8C4-FBE9-4AAC-AEE2-0ECB57EF6BFC}" destId="{6BD3FF52-2B2D-408B-850F-F4C581089575}" srcOrd="0" destOrd="0" presId="urn:microsoft.com/office/officeart/2008/layout/LinedList"/>
    <dgm:cxn modelId="{E8CC015D-78D1-4075-A13D-237E7D5CD52D}" type="presParOf" srcId="{7B13E8C4-FBE9-4AAC-AEE2-0ECB57EF6BFC}" destId="{3A5D3900-44BA-43B0-9441-0D1624AAA2C5}" srcOrd="1" destOrd="0" presId="urn:microsoft.com/office/officeart/2008/layout/LinedList"/>
    <dgm:cxn modelId="{2750C3CF-6B90-4D25-95A3-93B62D984C00}" type="presParOf" srcId="{3A5D3900-44BA-43B0-9441-0D1624AAA2C5}" destId="{A8BD2644-844F-4C39-88CC-BE04863E8F99}" srcOrd="0" destOrd="0" presId="urn:microsoft.com/office/officeart/2008/layout/LinedList"/>
    <dgm:cxn modelId="{D6DB7F07-DA09-4507-AE99-8DA4D9BD2155}" type="presParOf" srcId="{3A5D3900-44BA-43B0-9441-0D1624AAA2C5}" destId="{11E31774-7D1A-464B-AD0F-45BF1807BBED}" srcOrd="1" destOrd="0" presId="urn:microsoft.com/office/officeart/2008/layout/LinedList"/>
    <dgm:cxn modelId="{5DAD9077-14F7-4220-9B04-F7687B38901E}" type="presParOf" srcId="{7B13E8C4-FBE9-4AAC-AEE2-0ECB57EF6BFC}" destId="{37351668-A0F0-4D5E-9864-7348F2D11DE5}" srcOrd="2" destOrd="0" presId="urn:microsoft.com/office/officeart/2008/layout/LinedList"/>
    <dgm:cxn modelId="{B7ED35C7-08C8-43B4-B01E-B26F324F49BF}" type="presParOf" srcId="{7B13E8C4-FBE9-4AAC-AEE2-0ECB57EF6BFC}" destId="{4F743649-FE7E-47F5-B9A0-D8CE866037A0}" srcOrd="3" destOrd="0" presId="urn:microsoft.com/office/officeart/2008/layout/LinedList"/>
    <dgm:cxn modelId="{8DAC7333-143A-4497-9439-235E5D261364}" type="presParOf" srcId="{4F743649-FE7E-47F5-B9A0-D8CE866037A0}" destId="{F262746E-83DE-4E60-A191-DA9DC59CCF3D}" srcOrd="0" destOrd="0" presId="urn:microsoft.com/office/officeart/2008/layout/LinedList"/>
    <dgm:cxn modelId="{8C6504D4-726F-4A44-9717-31A80B56339C}" type="presParOf" srcId="{4F743649-FE7E-47F5-B9A0-D8CE866037A0}" destId="{300878A3-2971-4098-878B-8A86C6AEA21B}" srcOrd="1" destOrd="0" presId="urn:microsoft.com/office/officeart/2008/layout/LinedList"/>
    <dgm:cxn modelId="{3D25CA22-490C-4D0B-9065-ACC5E9D13373}" type="presParOf" srcId="{7B13E8C4-FBE9-4AAC-AEE2-0ECB57EF6BFC}" destId="{F66C5145-FF7C-407C-8B55-D59097BAFD01}" srcOrd="4" destOrd="0" presId="urn:microsoft.com/office/officeart/2008/layout/LinedList"/>
    <dgm:cxn modelId="{A201836C-3C1F-4B6E-A134-E49D3A2DF252}" type="presParOf" srcId="{7B13E8C4-FBE9-4AAC-AEE2-0ECB57EF6BFC}" destId="{A0D2CB3F-534C-48B4-8B55-A8841DEA1E8B}" srcOrd="5" destOrd="0" presId="urn:microsoft.com/office/officeart/2008/layout/LinedList"/>
    <dgm:cxn modelId="{3D6FC441-C58E-4F6C-AEC6-9C7A31C5462C}" type="presParOf" srcId="{A0D2CB3F-534C-48B4-8B55-A8841DEA1E8B}" destId="{421CC983-D77F-40BB-82FA-FA05CE4A32C4}" srcOrd="0" destOrd="0" presId="urn:microsoft.com/office/officeart/2008/layout/LinedList"/>
    <dgm:cxn modelId="{888CF448-9512-4909-B705-99E49990F470}" type="presParOf" srcId="{A0D2CB3F-534C-48B4-8B55-A8841DEA1E8B}" destId="{5F5A80F7-9E0A-4E3E-AAB3-E3837CCBD930}" srcOrd="1" destOrd="0" presId="urn:microsoft.com/office/officeart/2008/layout/LinedList"/>
    <dgm:cxn modelId="{51A28097-B06A-486C-BECE-D6C6BADF9618}" type="presParOf" srcId="{7B13E8C4-FBE9-4AAC-AEE2-0ECB57EF6BFC}" destId="{358670C4-A53A-4B36-A4A9-E4CD5858D84E}" srcOrd="6" destOrd="0" presId="urn:microsoft.com/office/officeart/2008/layout/LinedList"/>
    <dgm:cxn modelId="{16A22E88-5DB7-46CF-9091-EEC60C22FA6A}" type="presParOf" srcId="{7B13E8C4-FBE9-4AAC-AEE2-0ECB57EF6BFC}" destId="{F12EFCFA-EC51-499F-BBEA-E430DCB7B1B8}" srcOrd="7" destOrd="0" presId="urn:microsoft.com/office/officeart/2008/layout/LinedList"/>
    <dgm:cxn modelId="{902FC2DF-4974-491F-8907-EAC196D48354}" type="presParOf" srcId="{F12EFCFA-EC51-499F-BBEA-E430DCB7B1B8}" destId="{0CA0E8CC-A352-4EB5-8915-7ECF6C0ED47D}" srcOrd="0" destOrd="0" presId="urn:microsoft.com/office/officeart/2008/layout/LinedList"/>
    <dgm:cxn modelId="{1BAD0568-66B1-4C5B-B0C3-0BF9D0344B5D}" type="presParOf" srcId="{F12EFCFA-EC51-499F-BBEA-E430DCB7B1B8}" destId="{8E2BBEE9-6A9B-4FAE-B36D-52F01C2AC5FB}" srcOrd="1" destOrd="0" presId="urn:microsoft.com/office/officeart/2008/layout/LinedList"/>
    <dgm:cxn modelId="{67DA5DEC-DCE7-4A90-B278-E03DE4604F4C}" type="presParOf" srcId="{7B13E8C4-FBE9-4AAC-AEE2-0ECB57EF6BFC}" destId="{7A22E55C-3E49-4A58-92AA-BE529EDD8882}" srcOrd="8" destOrd="0" presId="urn:microsoft.com/office/officeart/2008/layout/LinedList"/>
    <dgm:cxn modelId="{ADC0199E-20AA-41F2-AE55-BD58B90764FD}" type="presParOf" srcId="{7B13E8C4-FBE9-4AAC-AEE2-0ECB57EF6BFC}" destId="{A8225248-49B1-4A33-A57B-2F159E176622}" srcOrd="9" destOrd="0" presId="urn:microsoft.com/office/officeart/2008/layout/LinedList"/>
    <dgm:cxn modelId="{DA05E647-2EE2-486B-A713-6A3EB23BF97F}" type="presParOf" srcId="{A8225248-49B1-4A33-A57B-2F159E176622}" destId="{2E46CD2F-0175-4870-84B7-A77570EB7EF2}" srcOrd="0" destOrd="0" presId="urn:microsoft.com/office/officeart/2008/layout/LinedList"/>
    <dgm:cxn modelId="{EA83C31C-CA2B-4825-BD67-D7A378F092BB}" type="presParOf" srcId="{A8225248-49B1-4A33-A57B-2F159E176622}" destId="{574ED657-1F41-475C-80DE-535C6E1B3E9B}" srcOrd="1" destOrd="0" presId="urn:microsoft.com/office/officeart/2008/layout/LinedList"/>
    <dgm:cxn modelId="{8E267DF9-28EA-4476-9A94-F681439DEE53}" type="presParOf" srcId="{7B13E8C4-FBE9-4AAC-AEE2-0ECB57EF6BFC}" destId="{AF213219-3061-4B24-BA42-C6A43D7F2D02}" srcOrd="10" destOrd="0" presId="urn:microsoft.com/office/officeart/2008/layout/LinedList"/>
    <dgm:cxn modelId="{D5E8401D-1ADC-44DA-BCB1-9941BDD76B17}" type="presParOf" srcId="{7B13E8C4-FBE9-4AAC-AEE2-0ECB57EF6BFC}" destId="{85FA6C8E-9D82-46DE-904A-AADB811DBD84}" srcOrd="11" destOrd="0" presId="urn:microsoft.com/office/officeart/2008/layout/LinedList"/>
    <dgm:cxn modelId="{F1101B04-6096-4A44-9B83-93B8AB0BB293}" type="presParOf" srcId="{85FA6C8E-9D82-46DE-904A-AADB811DBD84}" destId="{CC48B42A-9EEA-4328-AC73-07938BB6D979}" srcOrd="0" destOrd="0" presId="urn:microsoft.com/office/officeart/2008/layout/LinedList"/>
    <dgm:cxn modelId="{EF380BBE-85E1-4FD4-9FD8-BC995B2CFA4E}" type="presParOf" srcId="{85FA6C8E-9D82-46DE-904A-AADB811DBD84}" destId="{F4B5CD06-9792-489C-8EBF-F21B6A9845E2}" srcOrd="1" destOrd="0" presId="urn:microsoft.com/office/officeart/2008/layout/LinedList"/>
    <dgm:cxn modelId="{DE472987-6A72-463C-A593-BCC027089FEC}" type="presParOf" srcId="{7B13E8C4-FBE9-4AAC-AEE2-0ECB57EF6BFC}" destId="{588E9F00-D8D3-4A87-802C-911704808EAD}" srcOrd="12" destOrd="0" presId="urn:microsoft.com/office/officeart/2008/layout/LinedList"/>
    <dgm:cxn modelId="{D63ECE3F-F4F1-498C-96E1-5C2E5BC5B9B1}" type="presParOf" srcId="{7B13E8C4-FBE9-4AAC-AEE2-0ECB57EF6BFC}" destId="{CCE9B3D1-BAD1-438A-81B8-4024033A07DA}" srcOrd="13" destOrd="0" presId="urn:microsoft.com/office/officeart/2008/layout/LinedList"/>
    <dgm:cxn modelId="{E2A41CAE-27F5-49D2-92D0-D2D254889874}" type="presParOf" srcId="{CCE9B3D1-BAD1-438A-81B8-4024033A07DA}" destId="{11670BEB-CB05-4EF7-BA60-9C4BCBE92B1E}" srcOrd="0" destOrd="0" presId="urn:microsoft.com/office/officeart/2008/layout/LinedList"/>
    <dgm:cxn modelId="{188E993B-0A5D-4825-B2B6-F0D4C603C44D}" type="presParOf" srcId="{CCE9B3D1-BAD1-438A-81B8-4024033A07DA}" destId="{B9A50A1E-EF7D-40A5-B571-64B3070F70C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9FCAA-EBDD-4E53-BBB6-3BCC147AE1F8}">
      <dsp:nvSpPr>
        <dsp:cNvPr id="0" name=""/>
        <dsp:cNvSpPr/>
      </dsp:nvSpPr>
      <dsp:spPr>
        <a:xfrm>
          <a:off x="2523743" y="2177"/>
          <a:ext cx="2839212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The Lexer is the first step in the GW-BASIC interpreter pipeline</a:t>
          </a:r>
        </a:p>
      </dsp:txBody>
      <dsp:txXfrm>
        <a:off x="2574876" y="53310"/>
        <a:ext cx="2736946" cy="945199"/>
      </dsp:txXfrm>
    </dsp:sp>
    <dsp:sp modelId="{7A5626D4-DAA1-4889-A4EC-8938360E217F}">
      <dsp:nvSpPr>
        <dsp:cNvPr id="0" name=""/>
        <dsp:cNvSpPr/>
      </dsp:nvSpPr>
      <dsp:spPr>
        <a:xfrm>
          <a:off x="2523743" y="1102016"/>
          <a:ext cx="2839212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Converts raw input (source code) into a sequence of tokens</a:t>
          </a:r>
        </a:p>
      </dsp:txBody>
      <dsp:txXfrm>
        <a:off x="2574876" y="1153149"/>
        <a:ext cx="2736946" cy="945199"/>
      </dsp:txXfrm>
    </dsp:sp>
    <dsp:sp modelId="{FBF5C7D3-28A4-4257-9E54-9DAE6003FFA4}">
      <dsp:nvSpPr>
        <dsp:cNvPr id="0" name=""/>
        <dsp:cNvSpPr/>
      </dsp:nvSpPr>
      <dsp:spPr>
        <a:xfrm>
          <a:off x="2523743" y="2201855"/>
          <a:ext cx="2839212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Handles keywords, identifiers, numbers, strings, operators, comments, and symbols</a:t>
          </a:r>
        </a:p>
      </dsp:txBody>
      <dsp:txXfrm>
        <a:off x="2574876" y="2252988"/>
        <a:ext cx="2736946" cy="945199"/>
      </dsp:txXfrm>
    </dsp:sp>
    <dsp:sp modelId="{C93B3D30-07A5-42D0-BA6B-C83B6763968F}">
      <dsp:nvSpPr>
        <dsp:cNvPr id="0" name=""/>
        <dsp:cNvSpPr/>
      </dsp:nvSpPr>
      <dsp:spPr>
        <a:xfrm>
          <a:off x="2523743" y="3301694"/>
          <a:ext cx="2839212" cy="104746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/>
            <a:t>Also validates malformed tokens and tracks token positions</a:t>
          </a:r>
        </a:p>
      </dsp:txBody>
      <dsp:txXfrm>
        <a:off x="2574876" y="3352827"/>
        <a:ext cx="2736946" cy="9451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62D840B-510B-4F36-B8BB-C86A8E5095D1}">
      <dsp:nvSpPr>
        <dsp:cNvPr id="0" name=""/>
        <dsp:cNvSpPr/>
      </dsp:nvSpPr>
      <dsp:spPr>
        <a:xfrm>
          <a:off x="2695" y="1689290"/>
          <a:ext cx="1313551" cy="834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706BC44-2997-45C9-A4E9-192643A38BB7}">
      <dsp:nvSpPr>
        <dsp:cNvPr id="0" name=""/>
        <dsp:cNvSpPr/>
      </dsp:nvSpPr>
      <dsp:spPr>
        <a:xfrm>
          <a:off x="148645" y="1827942"/>
          <a:ext cx="1313551" cy="834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GWBasic64/</a:t>
          </a:r>
        </a:p>
      </dsp:txBody>
      <dsp:txXfrm>
        <a:off x="173075" y="1852372"/>
        <a:ext cx="1264691" cy="785245"/>
      </dsp:txXfrm>
    </dsp:sp>
    <dsp:sp modelId="{8093EBAE-5879-4DF5-8C8F-A3698018BA13}">
      <dsp:nvSpPr>
        <dsp:cNvPr id="0" name=""/>
        <dsp:cNvSpPr/>
      </dsp:nvSpPr>
      <dsp:spPr>
        <a:xfrm>
          <a:off x="1608147" y="1689290"/>
          <a:ext cx="1313551" cy="834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9CE3BA2B-40B8-4FDC-9CD6-3633E1A52BB4}">
      <dsp:nvSpPr>
        <dsp:cNvPr id="0" name=""/>
        <dsp:cNvSpPr/>
      </dsp:nvSpPr>
      <dsp:spPr>
        <a:xfrm>
          <a:off x="1754097" y="1827942"/>
          <a:ext cx="1313551" cy="834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├── Lexer.cpp</a:t>
          </a:r>
        </a:p>
      </dsp:txBody>
      <dsp:txXfrm>
        <a:off x="1778527" y="1852372"/>
        <a:ext cx="1264691" cy="785245"/>
      </dsp:txXfrm>
    </dsp:sp>
    <dsp:sp modelId="{FEAB5B63-5A33-4C63-A4D4-07FC84CAC0C1}">
      <dsp:nvSpPr>
        <dsp:cNvPr id="0" name=""/>
        <dsp:cNvSpPr/>
      </dsp:nvSpPr>
      <dsp:spPr>
        <a:xfrm>
          <a:off x="3213599" y="1689290"/>
          <a:ext cx="1313551" cy="834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D8C109-ECC9-49F3-BA85-1BD4528D5F42}">
      <dsp:nvSpPr>
        <dsp:cNvPr id="0" name=""/>
        <dsp:cNvSpPr/>
      </dsp:nvSpPr>
      <dsp:spPr>
        <a:xfrm>
          <a:off x="3359549" y="1827942"/>
          <a:ext cx="1313551" cy="834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├── Lexer.h</a:t>
          </a:r>
        </a:p>
      </dsp:txBody>
      <dsp:txXfrm>
        <a:off x="3383979" y="1852372"/>
        <a:ext cx="1264691" cy="785245"/>
      </dsp:txXfrm>
    </dsp:sp>
    <dsp:sp modelId="{21E559C6-1F7F-4CE6-972B-4037352E3789}">
      <dsp:nvSpPr>
        <dsp:cNvPr id="0" name=""/>
        <dsp:cNvSpPr/>
      </dsp:nvSpPr>
      <dsp:spPr>
        <a:xfrm>
          <a:off x="4819050" y="1689290"/>
          <a:ext cx="1313551" cy="834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C2F28B0-D661-4841-8088-F28B1C22B629}">
      <dsp:nvSpPr>
        <dsp:cNvPr id="0" name=""/>
        <dsp:cNvSpPr/>
      </dsp:nvSpPr>
      <dsp:spPr>
        <a:xfrm>
          <a:off x="4965001" y="1827942"/>
          <a:ext cx="1313551" cy="834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├── Token.h</a:t>
          </a:r>
        </a:p>
      </dsp:txBody>
      <dsp:txXfrm>
        <a:off x="4989431" y="1852372"/>
        <a:ext cx="1264691" cy="785245"/>
      </dsp:txXfrm>
    </dsp:sp>
    <dsp:sp modelId="{A920D3EB-D61F-4357-AD41-F7FC4396F122}">
      <dsp:nvSpPr>
        <dsp:cNvPr id="0" name=""/>
        <dsp:cNvSpPr/>
      </dsp:nvSpPr>
      <dsp:spPr>
        <a:xfrm>
          <a:off x="6424502" y="1689290"/>
          <a:ext cx="1313551" cy="8341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2D5FDAA-D5F0-4153-BBF2-DB1DFCA7E1B5}">
      <dsp:nvSpPr>
        <dsp:cNvPr id="0" name=""/>
        <dsp:cNvSpPr/>
      </dsp:nvSpPr>
      <dsp:spPr>
        <a:xfrm>
          <a:off x="6570452" y="1827942"/>
          <a:ext cx="1313551" cy="83410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├── main.cpp</a:t>
          </a:r>
        </a:p>
      </dsp:txBody>
      <dsp:txXfrm>
        <a:off x="6594882" y="1852372"/>
        <a:ext cx="1264691" cy="78524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A990B4-AF0E-454D-98E5-F247DA65000D}">
      <dsp:nvSpPr>
        <dsp:cNvPr id="0" name=""/>
        <dsp:cNvSpPr/>
      </dsp:nvSpPr>
      <dsp:spPr>
        <a:xfrm>
          <a:off x="0" y="2209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452432-3E08-4138-B10E-9A6A04CA1CCD}">
      <dsp:nvSpPr>
        <dsp:cNvPr id="0" name=""/>
        <dsp:cNvSpPr/>
      </dsp:nvSpPr>
      <dsp:spPr>
        <a:xfrm>
          <a:off x="0" y="2209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Invalid tokens are captured as Invalid type</a:t>
          </a:r>
        </a:p>
      </dsp:txBody>
      <dsp:txXfrm>
        <a:off x="0" y="2209"/>
        <a:ext cx="8229600" cy="1507181"/>
      </dsp:txXfrm>
    </dsp:sp>
    <dsp:sp modelId="{36F2CEEA-C0C9-4B00-8288-22B9CACA25C8}">
      <dsp:nvSpPr>
        <dsp:cNvPr id="0" name=""/>
        <dsp:cNvSpPr/>
      </dsp:nvSpPr>
      <dsp:spPr>
        <a:xfrm>
          <a:off x="0" y="1509390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865A6C-BF01-43AA-B919-BE28E311F70A}">
      <dsp:nvSpPr>
        <dsp:cNvPr id="0" name=""/>
        <dsp:cNvSpPr/>
      </dsp:nvSpPr>
      <dsp:spPr>
        <a:xfrm>
          <a:off x="0" y="1509390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Missing quotes or malformed numbers are flagged</a:t>
          </a:r>
        </a:p>
      </dsp:txBody>
      <dsp:txXfrm>
        <a:off x="0" y="1509390"/>
        <a:ext cx="8229600" cy="1507181"/>
      </dsp:txXfrm>
    </dsp:sp>
    <dsp:sp modelId="{EDABDA11-D7CA-4B81-8C6A-81B6AE933053}">
      <dsp:nvSpPr>
        <dsp:cNvPr id="0" name=""/>
        <dsp:cNvSpPr/>
      </dsp:nvSpPr>
      <dsp:spPr>
        <a:xfrm>
          <a:off x="0" y="3016572"/>
          <a:ext cx="8229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36C4A5-717E-4C64-8E27-3FB971B1E3B6}">
      <dsp:nvSpPr>
        <dsp:cNvPr id="0" name=""/>
        <dsp:cNvSpPr/>
      </dsp:nvSpPr>
      <dsp:spPr>
        <a:xfrm>
          <a:off x="0" y="3016572"/>
          <a:ext cx="8229600" cy="150718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0020" tIns="160020" rIns="160020" bIns="160020" numCol="1" spcCol="1270" anchor="t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Error position tracked with line and column</a:t>
          </a:r>
        </a:p>
      </dsp:txBody>
      <dsp:txXfrm>
        <a:off x="0" y="3016572"/>
        <a:ext cx="8229600" cy="150718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3FBDAB3-56A9-43A3-9591-3FF9D641A76A}">
      <dsp:nvSpPr>
        <dsp:cNvPr id="0" name=""/>
        <dsp:cNvSpPr/>
      </dsp:nvSpPr>
      <dsp:spPr>
        <a:xfrm>
          <a:off x="0" y="348240"/>
          <a:ext cx="5175384" cy="9149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Design Pattern: Modular + Object-Oriented</a:t>
          </a:r>
        </a:p>
      </dsp:txBody>
      <dsp:txXfrm>
        <a:off x="44664" y="392904"/>
        <a:ext cx="5086056" cy="825612"/>
      </dsp:txXfrm>
    </dsp:sp>
    <dsp:sp modelId="{3B08153D-F3BF-4091-958C-D1AA0A7C255E}">
      <dsp:nvSpPr>
        <dsp:cNvPr id="0" name=""/>
        <dsp:cNvSpPr/>
      </dsp:nvSpPr>
      <dsp:spPr>
        <a:xfrm>
          <a:off x="0" y="1329420"/>
          <a:ext cx="5175384" cy="914940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Core Modules: Lexer class (token generation), Token class (token structure)</a:t>
          </a:r>
        </a:p>
      </dsp:txBody>
      <dsp:txXfrm>
        <a:off x="44664" y="1374084"/>
        <a:ext cx="5086056" cy="825612"/>
      </dsp:txXfrm>
    </dsp:sp>
    <dsp:sp modelId="{1904CFBA-83B8-47FC-B704-61F3134A9837}">
      <dsp:nvSpPr>
        <dsp:cNvPr id="0" name=""/>
        <dsp:cNvSpPr/>
      </dsp:nvSpPr>
      <dsp:spPr>
        <a:xfrm>
          <a:off x="0" y="2310600"/>
          <a:ext cx="5175384" cy="91494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Input: Raw line from REPL or file</a:t>
          </a:r>
        </a:p>
      </dsp:txBody>
      <dsp:txXfrm>
        <a:off x="44664" y="2355264"/>
        <a:ext cx="5086056" cy="825612"/>
      </dsp:txXfrm>
    </dsp:sp>
    <dsp:sp modelId="{B9F67240-5949-4D7A-BA7B-97856A1E0CB0}">
      <dsp:nvSpPr>
        <dsp:cNvPr id="0" name=""/>
        <dsp:cNvSpPr/>
      </dsp:nvSpPr>
      <dsp:spPr>
        <a:xfrm>
          <a:off x="0" y="3291780"/>
          <a:ext cx="5175384" cy="914940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Output: Vector of tokens with type, value, line, column</a:t>
          </a:r>
        </a:p>
      </dsp:txBody>
      <dsp:txXfrm>
        <a:off x="44664" y="3336444"/>
        <a:ext cx="5086056" cy="825612"/>
      </dsp:txXfrm>
    </dsp:sp>
    <dsp:sp modelId="{7B998CAF-0840-4E87-90E0-AB8DFBDEE19C}">
      <dsp:nvSpPr>
        <dsp:cNvPr id="0" name=""/>
        <dsp:cNvSpPr/>
      </dsp:nvSpPr>
      <dsp:spPr>
        <a:xfrm>
          <a:off x="0" y="4272960"/>
          <a:ext cx="5175384" cy="91494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Error Reporting: Invalid tokens flagged, tracked with position</a:t>
          </a:r>
        </a:p>
      </dsp:txBody>
      <dsp:txXfrm>
        <a:off x="44664" y="4317624"/>
        <a:ext cx="5086056" cy="8256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C70B2FB-DA0C-4896-A7BE-7A8BBC93640E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D0C157-19C9-458B-81DB-289CADB603A0}">
      <dsp:nvSpPr>
        <dsp:cNvPr id="0" name=""/>
        <dsp:cNvSpPr/>
      </dsp:nvSpPr>
      <dsp:spPr>
        <a:xfrm>
          <a:off x="0" y="675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Language: C++</a:t>
          </a:r>
        </a:p>
      </dsp:txBody>
      <dsp:txXfrm>
        <a:off x="0" y="675"/>
        <a:ext cx="5175384" cy="1106957"/>
      </dsp:txXfrm>
    </dsp:sp>
    <dsp:sp modelId="{ACA0808D-79E0-4857-98C2-C3BFF469BFCF}">
      <dsp:nvSpPr>
        <dsp:cNvPr id="0" name=""/>
        <dsp:cNvSpPr/>
      </dsp:nvSpPr>
      <dsp:spPr>
        <a:xfrm>
          <a:off x="0" y="1107633"/>
          <a:ext cx="5175384" cy="0"/>
        </a:xfrm>
        <a:prstGeom prst="line">
          <a:avLst/>
        </a:prstGeom>
        <a:solidFill>
          <a:schemeClr val="accent2">
            <a:hueOff val="1170380"/>
            <a:satOff val="-1460"/>
            <a:lumOff val="343"/>
            <a:alphaOff val="0"/>
          </a:schemeClr>
        </a:solidFill>
        <a:ln w="25400" cap="flat" cmpd="sng" algn="ctr">
          <a:solidFill>
            <a:schemeClr val="accent2">
              <a:hueOff val="1170380"/>
              <a:satOff val="-1460"/>
              <a:lumOff val="34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33F43D-93E3-4AB4-8D02-273E7B03D6EB}">
      <dsp:nvSpPr>
        <dsp:cNvPr id="0" name=""/>
        <dsp:cNvSpPr/>
      </dsp:nvSpPr>
      <dsp:spPr>
        <a:xfrm>
          <a:off x="0" y="1107633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IDE: Visual Studio 2022</a:t>
          </a:r>
        </a:p>
      </dsp:txBody>
      <dsp:txXfrm>
        <a:off x="0" y="1107633"/>
        <a:ext cx="5175384" cy="1106957"/>
      </dsp:txXfrm>
    </dsp:sp>
    <dsp:sp modelId="{4ECB1257-06BD-4446-87C6-FE377A52A091}">
      <dsp:nvSpPr>
        <dsp:cNvPr id="0" name=""/>
        <dsp:cNvSpPr/>
      </dsp:nvSpPr>
      <dsp:spPr>
        <a:xfrm>
          <a:off x="0" y="2214591"/>
          <a:ext cx="5175384" cy="0"/>
        </a:xfrm>
        <a:prstGeom prst="line">
          <a:avLst/>
        </a:prstGeom>
        <a:solidFill>
          <a:schemeClr val="accent2">
            <a:hueOff val="2340759"/>
            <a:satOff val="-2919"/>
            <a:lumOff val="686"/>
            <a:alphaOff val="0"/>
          </a:schemeClr>
        </a:solidFill>
        <a:ln w="25400" cap="flat" cmpd="sng" algn="ctr">
          <a:solidFill>
            <a:schemeClr val="accent2">
              <a:hueOff val="2340759"/>
              <a:satOff val="-2919"/>
              <a:lumOff val="6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F784EF-1D4C-487B-9B31-4492A52958D2}">
      <dsp:nvSpPr>
        <dsp:cNvPr id="0" name=""/>
        <dsp:cNvSpPr/>
      </dsp:nvSpPr>
      <dsp:spPr>
        <a:xfrm>
          <a:off x="0" y="2214591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C++ Standard: C++17 </a:t>
          </a:r>
        </a:p>
      </dsp:txBody>
      <dsp:txXfrm>
        <a:off x="0" y="2214591"/>
        <a:ext cx="5175384" cy="1106957"/>
      </dsp:txXfrm>
    </dsp:sp>
    <dsp:sp modelId="{A6B9309A-05CD-486E-8EF3-BEBE28FEF761}">
      <dsp:nvSpPr>
        <dsp:cNvPr id="0" name=""/>
        <dsp:cNvSpPr/>
      </dsp:nvSpPr>
      <dsp:spPr>
        <a:xfrm>
          <a:off x="0" y="3321549"/>
          <a:ext cx="5175384" cy="0"/>
        </a:xfrm>
        <a:prstGeom prst="line">
          <a:avLst/>
        </a:prstGeom>
        <a:solidFill>
          <a:schemeClr val="accent2">
            <a:hueOff val="3511139"/>
            <a:satOff val="-4379"/>
            <a:lumOff val="1030"/>
            <a:alphaOff val="0"/>
          </a:schemeClr>
        </a:solidFill>
        <a:ln w="25400" cap="flat" cmpd="sng" algn="ctr">
          <a:solidFill>
            <a:schemeClr val="accent2">
              <a:hueOff val="3511139"/>
              <a:satOff val="-4379"/>
              <a:lumOff val="10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414042-BA5A-4AD2-99D2-E4747B9AAEA3}">
      <dsp:nvSpPr>
        <dsp:cNvPr id="0" name=""/>
        <dsp:cNvSpPr/>
      </dsp:nvSpPr>
      <dsp:spPr>
        <a:xfrm>
          <a:off x="0" y="3321549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No external dependencies</a:t>
          </a:r>
        </a:p>
      </dsp:txBody>
      <dsp:txXfrm>
        <a:off x="0" y="3321549"/>
        <a:ext cx="5175384" cy="1106957"/>
      </dsp:txXfrm>
    </dsp:sp>
    <dsp:sp modelId="{BA932B72-01A9-46DC-B5C3-09BEB02901DA}">
      <dsp:nvSpPr>
        <dsp:cNvPr id="0" name=""/>
        <dsp:cNvSpPr/>
      </dsp:nvSpPr>
      <dsp:spPr>
        <a:xfrm>
          <a:off x="0" y="4428507"/>
          <a:ext cx="5175384" cy="0"/>
        </a:xfrm>
        <a:prstGeom prst="line">
          <a:avLst/>
        </a:prstGeom>
        <a:solidFill>
          <a:schemeClr val="accent2">
            <a:hueOff val="4681519"/>
            <a:satOff val="-5839"/>
            <a:lumOff val="1373"/>
            <a:alphaOff val="0"/>
          </a:schemeClr>
        </a:solidFill>
        <a:ln w="25400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5CE613E-85E6-43FF-B030-A1A61ACA24E8}">
      <dsp:nvSpPr>
        <dsp:cNvPr id="0" name=""/>
        <dsp:cNvSpPr/>
      </dsp:nvSpPr>
      <dsp:spPr>
        <a:xfrm>
          <a:off x="0" y="4428507"/>
          <a:ext cx="5175384" cy="11069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Design Pattern: Object-Oriented Programming (OOP)</a:t>
          </a:r>
        </a:p>
      </dsp:txBody>
      <dsp:txXfrm>
        <a:off x="0" y="4428507"/>
        <a:ext cx="5175384" cy="110695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BD3FF52-2B2D-408B-850F-F4C581089575}">
      <dsp:nvSpPr>
        <dsp:cNvPr id="0" name=""/>
        <dsp:cNvSpPr/>
      </dsp:nvSpPr>
      <dsp:spPr>
        <a:xfrm>
          <a:off x="0" y="675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D2644-844F-4C39-88CC-BE04863E8F99}">
      <dsp:nvSpPr>
        <dsp:cNvPr id="0" name=""/>
        <dsp:cNvSpPr/>
      </dsp:nvSpPr>
      <dsp:spPr>
        <a:xfrm>
          <a:off x="0" y="675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Online References:</a:t>
          </a:r>
        </a:p>
      </dsp:txBody>
      <dsp:txXfrm>
        <a:off x="0" y="675"/>
        <a:ext cx="5175384" cy="790684"/>
      </dsp:txXfrm>
    </dsp:sp>
    <dsp:sp modelId="{37351668-A0F0-4D5E-9864-7348F2D11DE5}">
      <dsp:nvSpPr>
        <dsp:cNvPr id="0" name=""/>
        <dsp:cNvSpPr/>
      </dsp:nvSpPr>
      <dsp:spPr>
        <a:xfrm>
          <a:off x="0" y="791359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62746E-83DE-4E60-A191-DA9DC59CCF3D}">
      <dsp:nvSpPr>
        <dsp:cNvPr id="0" name=""/>
        <dsp:cNvSpPr/>
      </dsp:nvSpPr>
      <dsp:spPr>
        <a:xfrm>
          <a:off x="0" y="791359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cplusplus.com</a:t>
          </a:r>
        </a:p>
      </dsp:txBody>
      <dsp:txXfrm>
        <a:off x="0" y="791359"/>
        <a:ext cx="5175384" cy="790684"/>
      </dsp:txXfrm>
    </dsp:sp>
    <dsp:sp modelId="{F66C5145-FF7C-407C-8B55-D59097BAFD01}">
      <dsp:nvSpPr>
        <dsp:cNvPr id="0" name=""/>
        <dsp:cNvSpPr/>
      </dsp:nvSpPr>
      <dsp:spPr>
        <a:xfrm>
          <a:off x="0" y="1582044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CC983-D77F-40BB-82FA-FA05CE4A32C4}">
      <dsp:nvSpPr>
        <dsp:cNvPr id="0" name=""/>
        <dsp:cNvSpPr/>
      </dsp:nvSpPr>
      <dsp:spPr>
        <a:xfrm>
          <a:off x="0" y="1582044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cppreference.com</a:t>
          </a:r>
        </a:p>
      </dsp:txBody>
      <dsp:txXfrm>
        <a:off x="0" y="1582044"/>
        <a:ext cx="5175384" cy="790684"/>
      </dsp:txXfrm>
    </dsp:sp>
    <dsp:sp modelId="{358670C4-A53A-4B36-A4A9-E4CD5858D84E}">
      <dsp:nvSpPr>
        <dsp:cNvPr id="0" name=""/>
        <dsp:cNvSpPr/>
      </dsp:nvSpPr>
      <dsp:spPr>
        <a:xfrm>
          <a:off x="0" y="2372728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A0E8CC-A352-4EB5-8915-7ECF6C0ED47D}">
      <dsp:nvSpPr>
        <dsp:cNvPr id="0" name=""/>
        <dsp:cNvSpPr/>
      </dsp:nvSpPr>
      <dsp:spPr>
        <a:xfrm>
          <a:off x="0" y="2372728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Wikipedia – Lexical Analysis</a:t>
          </a:r>
        </a:p>
      </dsp:txBody>
      <dsp:txXfrm>
        <a:off x="0" y="2372728"/>
        <a:ext cx="5175384" cy="790684"/>
      </dsp:txXfrm>
    </dsp:sp>
    <dsp:sp modelId="{7A22E55C-3E49-4A58-92AA-BE529EDD8882}">
      <dsp:nvSpPr>
        <dsp:cNvPr id="0" name=""/>
        <dsp:cNvSpPr/>
      </dsp:nvSpPr>
      <dsp:spPr>
        <a:xfrm>
          <a:off x="0" y="3163412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6CD2F-0175-4870-84B7-A77570EB7EF2}">
      <dsp:nvSpPr>
        <dsp:cNvPr id="0" name=""/>
        <dsp:cNvSpPr/>
      </dsp:nvSpPr>
      <dsp:spPr>
        <a:xfrm>
          <a:off x="0" y="3163412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GW-BASIC Command Reference (Microsoft Archives)</a:t>
          </a:r>
        </a:p>
      </dsp:txBody>
      <dsp:txXfrm>
        <a:off x="0" y="3163412"/>
        <a:ext cx="5175384" cy="790684"/>
      </dsp:txXfrm>
    </dsp:sp>
    <dsp:sp modelId="{AF213219-3061-4B24-BA42-C6A43D7F2D02}">
      <dsp:nvSpPr>
        <dsp:cNvPr id="0" name=""/>
        <dsp:cNvSpPr/>
      </dsp:nvSpPr>
      <dsp:spPr>
        <a:xfrm>
          <a:off x="0" y="3954096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48B42A-9EEA-4328-AC73-07938BB6D979}">
      <dsp:nvSpPr>
        <dsp:cNvPr id="0" name=""/>
        <dsp:cNvSpPr/>
      </dsp:nvSpPr>
      <dsp:spPr>
        <a:xfrm>
          <a:off x="0" y="3954096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Tools Documentation:</a:t>
          </a:r>
        </a:p>
      </dsp:txBody>
      <dsp:txXfrm>
        <a:off x="0" y="3954096"/>
        <a:ext cx="5175384" cy="790684"/>
      </dsp:txXfrm>
    </dsp:sp>
    <dsp:sp modelId="{588E9F00-D8D3-4A87-802C-911704808EAD}">
      <dsp:nvSpPr>
        <dsp:cNvPr id="0" name=""/>
        <dsp:cNvSpPr/>
      </dsp:nvSpPr>
      <dsp:spPr>
        <a:xfrm>
          <a:off x="0" y="4744781"/>
          <a:ext cx="5175384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1670BEB-CB05-4EF7-BA60-9C4BCBE92B1E}">
      <dsp:nvSpPr>
        <dsp:cNvPr id="0" name=""/>
        <dsp:cNvSpPr/>
      </dsp:nvSpPr>
      <dsp:spPr>
        <a:xfrm>
          <a:off x="0" y="4744781"/>
          <a:ext cx="5175384" cy="7906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- Visual Studio 2022</a:t>
          </a:r>
        </a:p>
      </dsp:txBody>
      <dsp:txXfrm>
        <a:off x="0" y="4744781"/>
        <a:ext cx="5175384" cy="7906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1EADCAF8-8823-4E89-8612-21029831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CA07B2-0819-4B62-9425-7A52BBDD70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02BEE4-A5D4-40AF-882D-49D34B086F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0" y="3985"/>
            <a:ext cx="7329573" cy="6858000"/>
            <a:chOff x="1303402" y="36937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5843EB-154F-4459-8954-BB1DF64BBD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6937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5905135-55D9-431B-8D5A-4C5C92B1FE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6937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accent1">
                <a:alpha val="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B732812-A0BB-4324-B390-DFEF26C10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6937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01FEC055-6F76-4E20-BC93-76C2F58EAF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6937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8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74CD21D-122E-4F3D-82AF-F4A37C278A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6937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2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A7FF51F-3820-41BE-8690-7E758ECFA7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6937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gradFill>
              <a:gsLst>
                <a:gs pos="813">
                  <a:schemeClr val="bg1">
                    <a:alpha val="41000"/>
                  </a:schemeClr>
                </a:gs>
                <a:gs pos="20000">
                  <a:schemeClr val="accent5">
                    <a:lumMod val="85000"/>
                    <a:alpha val="56000"/>
                  </a:schemeClr>
                </a:gs>
                <a:gs pos="44000">
                  <a:schemeClr val="accent6">
                    <a:lumMod val="40000"/>
                    <a:lumOff val="60000"/>
                    <a:alpha val="57000"/>
                  </a:schemeClr>
                </a:gs>
                <a:gs pos="100000">
                  <a:schemeClr val="bg1">
                    <a:alpha val="59000"/>
                  </a:schemeClr>
                </a:gs>
                <a:gs pos="74000">
                  <a:schemeClr val="accent1">
                    <a:lumMod val="91000"/>
                    <a:lumOff val="9000"/>
                    <a:alpha val="34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85EAD889-EA4D-485F-BA9C-F6473A4329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6937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4026" y="2043663"/>
            <a:ext cx="4578895" cy="2031055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 defTabSz="914400">
              <a:lnSpc>
                <a:spcPct val="90000"/>
              </a:lnSpc>
            </a:pPr>
            <a: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GW-BASIC Interpreter: Lexer Module</a:t>
            </a:r>
            <a:b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br>
              <a:rPr lang="en-US" sz="45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1100" kern="1200" dirty="0">
                <a:solidFill>
                  <a:schemeClr val="tx2"/>
                </a:solidFill>
              </a:rPr>
              <a:t>VAISHNAVI SR</a:t>
            </a:r>
            <a:br>
              <a:rPr lang="en-US" sz="1100" kern="1200" dirty="0">
                <a:solidFill>
                  <a:schemeClr val="tx2"/>
                </a:solidFill>
              </a:rPr>
            </a:br>
            <a:r>
              <a:rPr lang="en-US" sz="1100" dirty="0">
                <a:solidFill>
                  <a:schemeClr val="tx2"/>
                </a:solidFill>
              </a:rPr>
              <a:t>293948</a:t>
            </a:r>
            <a:endParaRPr lang="en-US" sz="1100" kern="12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r>
              <a:rPr lang="en-IN" sz="3600"/>
              <a:t>Tokenization Flow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273" y="3379"/>
                  <a:pt x="4480768" y="9289"/>
                  <a:pt x="4480560" y="13716"/>
                </a:cubicBezTo>
                <a:cubicBezTo>
                  <a:pt x="4314132" y="10352"/>
                  <a:pt x="4028383" y="32060"/>
                  <a:pt x="3840480" y="13716"/>
                </a:cubicBezTo>
                <a:cubicBezTo>
                  <a:pt x="3652577" y="-4628"/>
                  <a:pt x="3547615" y="-1724"/>
                  <a:pt x="3290011" y="13716"/>
                </a:cubicBezTo>
                <a:cubicBezTo>
                  <a:pt x="3032407" y="29156"/>
                  <a:pt x="2830268" y="4147"/>
                  <a:pt x="2560320" y="13716"/>
                </a:cubicBezTo>
                <a:cubicBezTo>
                  <a:pt x="2290372" y="23285"/>
                  <a:pt x="2147422" y="2156"/>
                  <a:pt x="1965046" y="13716"/>
                </a:cubicBezTo>
                <a:cubicBezTo>
                  <a:pt x="1782670" y="25276"/>
                  <a:pt x="1689791" y="36108"/>
                  <a:pt x="1459382" y="13716"/>
                </a:cubicBezTo>
                <a:cubicBezTo>
                  <a:pt x="1228973" y="-8676"/>
                  <a:pt x="915486" y="31929"/>
                  <a:pt x="774497" y="13716"/>
                </a:cubicBezTo>
                <a:cubicBezTo>
                  <a:pt x="633508" y="-4497"/>
                  <a:pt x="361442" y="-15679"/>
                  <a:pt x="0" y="13716"/>
                </a:cubicBezTo>
                <a:cubicBezTo>
                  <a:pt x="-362" y="8190"/>
                  <a:pt x="-434" y="6098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0360" y="3832"/>
                  <a:pt x="4481152" y="9314"/>
                  <a:pt x="4480560" y="13716"/>
                </a:cubicBezTo>
                <a:cubicBezTo>
                  <a:pt x="4279652" y="-11422"/>
                  <a:pt x="4200762" y="36994"/>
                  <a:pt x="3930091" y="13716"/>
                </a:cubicBezTo>
                <a:cubicBezTo>
                  <a:pt x="3659420" y="-9562"/>
                  <a:pt x="3456052" y="17722"/>
                  <a:pt x="3290011" y="13716"/>
                </a:cubicBezTo>
                <a:cubicBezTo>
                  <a:pt x="3123970" y="9710"/>
                  <a:pt x="2882392" y="28246"/>
                  <a:pt x="2649931" y="13716"/>
                </a:cubicBezTo>
                <a:cubicBezTo>
                  <a:pt x="2417470" y="-814"/>
                  <a:pt x="2238426" y="2765"/>
                  <a:pt x="2054657" y="13716"/>
                </a:cubicBezTo>
                <a:cubicBezTo>
                  <a:pt x="1870888" y="24667"/>
                  <a:pt x="1566368" y="40468"/>
                  <a:pt x="1324966" y="13716"/>
                </a:cubicBezTo>
                <a:cubicBezTo>
                  <a:pt x="1083564" y="-13036"/>
                  <a:pt x="787410" y="6374"/>
                  <a:pt x="595274" y="13716"/>
                </a:cubicBezTo>
                <a:cubicBezTo>
                  <a:pt x="403138" y="21058"/>
                  <a:pt x="169622" y="5927"/>
                  <a:pt x="0" y="13716"/>
                </a:cubicBezTo>
                <a:cubicBezTo>
                  <a:pt x="-475" y="8699"/>
                  <a:pt x="-565" y="440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r>
              <a:rPr lang="en-US" sz="1900"/>
              <a:t>Read each line from user or file</a:t>
            </a:r>
          </a:p>
          <a:p>
            <a:r>
              <a:rPr lang="en-US" sz="1900"/>
              <a:t>Skip whitespaces</a:t>
            </a:r>
          </a:p>
          <a:p>
            <a:r>
              <a:rPr lang="en-US" sz="1900"/>
              <a:t>Identify next character:</a:t>
            </a:r>
          </a:p>
          <a:p>
            <a:r>
              <a:rPr lang="en-US" sz="1900"/>
              <a:t>  - If digit → extract number</a:t>
            </a:r>
          </a:p>
          <a:p>
            <a:r>
              <a:rPr lang="en-US" sz="1900"/>
              <a:t>  - If letter → extract word or keyword</a:t>
            </a:r>
          </a:p>
          <a:p>
            <a:r>
              <a:rPr lang="en-US" sz="1900"/>
              <a:t>  - If quote → extract string</a:t>
            </a:r>
          </a:p>
          <a:p>
            <a:r>
              <a:rPr lang="en-US" sz="1900"/>
              <a:t>  - If symbol → extract operator</a:t>
            </a:r>
          </a:p>
          <a:p>
            <a:r>
              <a:rPr lang="en-US" sz="1900"/>
              <a:t>Store each token with line and column info</a:t>
            </a:r>
          </a:p>
          <a:p>
            <a:r>
              <a:rPr lang="en-US" sz="1900"/>
              <a:t>Add END_OF_LINE token at the end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49646" y="554152"/>
            <a:ext cx="4306641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3804" y="1289765"/>
            <a:ext cx="2738325" cy="4270963"/>
          </a:xfrm>
        </p:spPr>
        <p:txBody>
          <a:bodyPr anchor="ctr">
            <a:normAutofit/>
          </a:bodyPr>
          <a:lstStyle/>
          <a:p>
            <a:r>
              <a:rPr lang="en-IN" sz="4900">
                <a:solidFill>
                  <a:srgbClr val="FFFFFF"/>
                </a:solidFill>
              </a:rPr>
              <a:t>Token Types and Examples</a:t>
            </a:r>
          </a:p>
        </p:txBody>
      </p:sp>
      <p:sp>
        <p:nvSpPr>
          <p:cNvPr id="12" name="Graphic 11">
            <a:extLst>
              <a:ext uri="{FF2B5EF4-FFF2-40B4-BE49-F238E27FC236}">
                <a16:creationId xmlns:a16="http://schemas.microsoft.com/office/drawing/2014/main" id="{6CB927A4-E432-4310-9CD5-E89FF50631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2619" y="374394"/>
            <a:ext cx="128637" cy="171515"/>
          </a:xfrm>
          <a:custGeom>
            <a:avLst/>
            <a:gdLst>
              <a:gd name="connsiteX0" fmla="*/ 159874 w 171515"/>
              <a:gd name="connsiteY0" fmla="*/ 74116 h 171515"/>
              <a:gd name="connsiteX1" fmla="*/ 97399 w 171515"/>
              <a:gd name="connsiteY1" fmla="*/ 74116 h 171515"/>
              <a:gd name="connsiteX2" fmla="*/ 97399 w 171515"/>
              <a:gd name="connsiteY2" fmla="*/ 11641 h 171515"/>
              <a:gd name="connsiteX3" fmla="*/ 85758 w 171515"/>
              <a:gd name="connsiteY3" fmla="*/ 0 h 171515"/>
              <a:gd name="connsiteX4" fmla="*/ 74116 w 171515"/>
              <a:gd name="connsiteY4" fmla="*/ 11641 h 171515"/>
              <a:gd name="connsiteX5" fmla="*/ 74116 w 171515"/>
              <a:gd name="connsiteY5" fmla="*/ 74116 h 171515"/>
              <a:gd name="connsiteX6" fmla="*/ 11641 w 171515"/>
              <a:gd name="connsiteY6" fmla="*/ 74116 h 171515"/>
              <a:gd name="connsiteX7" fmla="*/ 0 w 171515"/>
              <a:gd name="connsiteY7" fmla="*/ 85758 h 171515"/>
              <a:gd name="connsiteX8" fmla="*/ 11641 w 171515"/>
              <a:gd name="connsiteY8" fmla="*/ 97399 h 171515"/>
              <a:gd name="connsiteX9" fmla="*/ 74116 w 171515"/>
              <a:gd name="connsiteY9" fmla="*/ 97399 h 171515"/>
              <a:gd name="connsiteX10" fmla="*/ 74116 w 171515"/>
              <a:gd name="connsiteY10" fmla="*/ 159874 h 171515"/>
              <a:gd name="connsiteX11" fmla="*/ 85758 w 171515"/>
              <a:gd name="connsiteY11" fmla="*/ 171515 h 171515"/>
              <a:gd name="connsiteX12" fmla="*/ 97399 w 171515"/>
              <a:gd name="connsiteY12" fmla="*/ 159874 h 171515"/>
              <a:gd name="connsiteX13" fmla="*/ 97399 w 171515"/>
              <a:gd name="connsiteY13" fmla="*/ 97399 h 171515"/>
              <a:gd name="connsiteX14" fmla="*/ 159874 w 171515"/>
              <a:gd name="connsiteY14" fmla="*/ 97399 h 171515"/>
              <a:gd name="connsiteX15" fmla="*/ 171515 w 171515"/>
              <a:gd name="connsiteY15" fmla="*/ 85758 h 171515"/>
              <a:gd name="connsiteX16" fmla="*/ 159874 w 171515"/>
              <a:gd name="connsiteY16" fmla="*/ 74116 h 1715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71515" h="171515">
                <a:moveTo>
                  <a:pt x="159874" y="74116"/>
                </a:moveTo>
                <a:lnTo>
                  <a:pt x="97399" y="74116"/>
                </a:lnTo>
                <a:lnTo>
                  <a:pt x="97399" y="11641"/>
                </a:lnTo>
                <a:cubicBezTo>
                  <a:pt x="97399" y="5212"/>
                  <a:pt x="92187" y="0"/>
                  <a:pt x="85758" y="0"/>
                </a:cubicBezTo>
                <a:cubicBezTo>
                  <a:pt x="79328" y="0"/>
                  <a:pt x="74116" y="5212"/>
                  <a:pt x="74116" y="11641"/>
                </a:cubicBezTo>
                <a:lnTo>
                  <a:pt x="74116" y="74116"/>
                </a:lnTo>
                <a:lnTo>
                  <a:pt x="11641" y="74116"/>
                </a:lnTo>
                <a:cubicBezTo>
                  <a:pt x="5212" y="74116"/>
                  <a:pt x="0" y="79328"/>
                  <a:pt x="0" y="85758"/>
                </a:cubicBezTo>
                <a:cubicBezTo>
                  <a:pt x="0" y="92187"/>
                  <a:pt x="5212" y="97399"/>
                  <a:pt x="11641" y="97399"/>
                </a:cubicBezTo>
                <a:lnTo>
                  <a:pt x="74116" y="97399"/>
                </a:lnTo>
                <a:lnTo>
                  <a:pt x="74116" y="159874"/>
                </a:lnTo>
                <a:cubicBezTo>
                  <a:pt x="74116" y="166303"/>
                  <a:pt x="79328" y="171515"/>
                  <a:pt x="85758" y="171515"/>
                </a:cubicBezTo>
                <a:cubicBezTo>
                  <a:pt x="92187" y="171515"/>
                  <a:pt x="97399" y="166303"/>
                  <a:pt x="97399" y="159874"/>
                </a:cubicBezTo>
                <a:lnTo>
                  <a:pt x="97399" y="97399"/>
                </a:lnTo>
                <a:lnTo>
                  <a:pt x="159874" y="97399"/>
                </a:lnTo>
                <a:cubicBezTo>
                  <a:pt x="166303" y="97399"/>
                  <a:pt x="171515" y="92187"/>
                  <a:pt x="171515" y="85758"/>
                </a:cubicBezTo>
                <a:cubicBezTo>
                  <a:pt x="171515" y="79328"/>
                  <a:pt x="166303" y="74116"/>
                  <a:pt x="159874" y="74116"/>
                </a:cubicBezTo>
                <a:close/>
              </a:path>
            </a:pathLst>
          </a:custGeom>
          <a:solidFill>
            <a:schemeClr val="accent2"/>
          </a:solidFill>
          <a:ln w="77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Graphic 12">
            <a:extLst>
              <a:ext uri="{FF2B5EF4-FFF2-40B4-BE49-F238E27FC236}">
                <a16:creationId xmlns:a16="http://schemas.microsoft.com/office/drawing/2014/main" id="{1453BF6C-B012-48B7-B4E8-6D7AC7C27D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2581" y="1084507"/>
            <a:ext cx="118159" cy="157545"/>
          </a:xfrm>
          <a:custGeom>
            <a:avLst/>
            <a:gdLst>
              <a:gd name="connsiteX0" fmla="*/ 78773 w 157545"/>
              <a:gd name="connsiteY0" fmla="*/ 23283 h 157545"/>
              <a:gd name="connsiteX1" fmla="*/ 134262 w 157545"/>
              <a:gd name="connsiteY1" fmla="*/ 78773 h 157545"/>
              <a:gd name="connsiteX2" fmla="*/ 78773 w 157545"/>
              <a:gd name="connsiteY2" fmla="*/ 134262 h 157545"/>
              <a:gd name="connsiteX3" fmla="*/ 23283 w 157545"/>
              <a:gd name="connsiteY3" fmla="*/ 78773 h 157545"/>
              <a:gd name="connsiteX4" fmla="*/ 78773 w 157545"/>
              <a:gd name="connsiteY4" fmla="*/ 23283 h 157545"/>
              <a:gd name="connsiteX5" fmla="*/ 78773 w 157545"/>
              <a:gd name="connsiteY5" fmla="*/ 0 h 157545"/>
              <a:gd name="connsiteX6" fmla="*/ 0 w 157545"/>
              <a:gd name="connsiteY6" fmla="*/ 78773 h 157545"/>
              <a:gd name="connsiteX7" fmla="*/ 78773 w 157545"/>
              <a:gd name="connsiteY7" fmla="*/ 157545 h 157545"/>
              <a:gd name="connsiteX8" fmla="*/ 157545 w 157545"/>
              <a:gd name="connsiteY8" fmla="*/ 78773 h 157545"/>
              <a:gd name="connsiteX9" fmla="*/ 78773 w 157545"/>
              <a:gd name="connsiteY9" fmla="*/ 0 h 1575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7545" h="157545">
                <a:moveTo>
                  <a:pt x="78773" y="23283"/>
                </a:moveTo>
                <a:cubicBezTo>
                  <a:pt x="109419" y="23283"/>
                  <a:pt x="134262" y="48126"/>
                  <a:pt x="134262" y="78773"/>
                </a:cubicBezTo>
                <a:cubicBezTo>
                  <a:pt x="134262" y="109419"/>
                  <a:pt x="109419" y="134262"/>
                  <a:pt x="78773" y="134262"/>
                </a:cubicBezTo>
                <a:cubicBezTo>
                  <a:pt x="48126" y="134262"/>
                  <a:pt x="23283" y="109419"/>
                  <a:pt x="23283" y="78773"/>
                </a:cubicBezTo>
                <a:cubicBezTo>
                  <a:pt x="23312" y="48139"/>
                  <a:pt x="48139" y="23312"/>
                  <a:pt x="78773" y="23283"/>
                </a:cubicBezTo>
                <a:moveTo>
                  <a:pt x="78773" y="0"/>
                </a:moveTo>
                <a:cubicBezTo>
                  <a:pt x="35268" y="0"/>
                  <a:pt x="0" y="35268"/>
                  <a:pt x="0" y="78773"/>
                </a:cubicBezTo>
                <a:cubicBezTo>
                  <a:pt x="0" y="122277"/>
                  <a:pt x="35268" y="157545"/>
                  <a:pt x="78773" y="157545"/>
                </a:cubicBezTo>
                <a:cubicBezTo>
                  <a:pt x="122277" y="157545"/>
                  <a:pt x="157545" y="122277"/>
                  <a:pt x="157545" y="78773"/>
                </a:cubicBezTo>
                <a:cubicBezTo>
                  <a:pt x="157545" y="35268"/>
                  <a:pt x="122277" y="0"/>
                  <a:pt x="78773" y="0"/>
                </a:cubicBezTo>
                <a:close/>
              </a:path>
            </a:pathLst>
          </a:custGeom>
          <a:solidFill>
            <a:schemeClr val="accent2"/>
          </a:solidFill>
          <a:ln w="751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Keyword: PRINT, INPUT, REM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Identifier: A, TOTAL, N$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Number: 42, 3.14, 2E+5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String: "Hello", "Test\n"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Operator: +, -, *, =, &lt;&gt;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Comment: text after REM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Symbol: (, ), :, ,</a:t>
            </a:r>
          </a:p>
        </p:txBody>
      </p:sp>
      <p:sp>
        <p:nvSpPr>
          <p:cNvPr id="16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7410" y="5751820"/>
            <a:ext cx="84319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2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Error Handling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FDBC8D3-E07A-97BB-2921-C86A6867F24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Features Implemented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IN" sz="1900"/>
              <a:t>Strict identifier validation</a:t>
            </a:r>
          </a:p>
          <a:p>
            <a:r>
              <a:rPr lang="en-IN" sz="1900"/>
              <a:t>Scientific notation number support</a:t>
            </a:r>
          </a:p>
          <a:p>
            <a:r>
              <a:rPr lang="en-IN" sz="1900"/>
              <a:t>Escape sequence parsing in strings</a:t>
            </a:r>
          </a:p>
          <a:p>
            <a:r>
              <a:rPr lang="en-IN" sz="1900"/>
              <a:t>REM comment support</a:t>
            </a:r>
          </a:p>
          <a:p>
            <a:r>
              <a:rPr lang="en-IN" sz="1900"/>
              <a:t>Symbol/operator distinction</a:t>
            </a:r>
          </a:p>
          <a:p>
            <a:r>
              <a:rPr lang="en-IN" sz="1900"/>
              <a:t>Multi-line tokenization support</a:t>
            </a:r>
          </a:p>
          <a:p>
            <a:r>
              <a:rPr lang="en-IN" sz="1900"/>
              <a:t>Manual and file-based tokenization support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Lexer Design Document (Summary)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CAB4CD2-5ECD-08B5-3D6B-1B0723CD19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4959788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3300"/>
              <a:t>Tools &amp; Technologies Used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7198150-B17E-3ADF-EA77-E86D07A68F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3846757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IN" sz="4000"/>
              <a:t>References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E4756F6-0210-EF0B-AD3E-B60527D518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2568544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DF09448-A19A-3FB4-468A-1EF2656D316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4044" r="6955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/>
              <a:t>Overview of the Lexer Module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BBFF246-5859-71A6-F011-D83543D71CF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1264185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B6BA98D-4ADE-1968-8318-95541E14D22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</a:blip>
          <a:srcRect l="11821" t="9091" r="25754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50AB553-2A96-4A92-96F2-93548E096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>
            <a:gsLst>
              <a:gs pos="10000">
                <a:schemeClr val="bg2">
                  <a:alpha val="68000"/>
                </a:schemeClr>
              </a:gs>
              <a:gs pos="85000">
                <a:schemeClr val="bg2">
                  <a:alpha val="97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Folder &amp; File Structure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5E70E5C-1AB5-1434-99A7-11C453B5F8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5867896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IN" sz="4700"/>
              <a:t>Class Overview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Lexer Class</a:t>
            </a:r>
          </a:p>
          <a:p>
            <a:pPr marL="0" indent="0">
              <a:buNone/>
            </a:pPr>
            <a:r>
              <a:rPr lang="en-US" sz="1900"/>
              <a:t>    Purpose: Tokenizes a single line of GW-BASIC     code into a list of token</a:t>
            </a:r>
          </a:p>
          <a:p>
            <a:pPr marL="0" indent="0">
              <a:buNone/>
            </a:pPr>
            <a:r>
              <a:rPr lang="en-US" sz="1900"/>
              <a:t>Public Member Functions:</a:t>
            </a:r>
          </a:p>
          <a:p>
            <a:r>
              <a:rPr lang="en-US" sz="1900"/>
              <a:t>  std::vector&lt;Token&gt; tokenize(const std::string&amp; line)</a:t>
            </a:r>
          </a:p>
          <a:p>
            <a:r>
              <a:rPr lang="en-US" sz="1900"/>
              <a:t>Main function to tokenize a line of input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867B5D-5572-C956-4309-0AEBED1705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900" b="1"/>
              <a:t>Public Member Functions</a:t>
            </a:r>
            <a:r>
              <a:rPr lang="en-US" sz="1900"/>
              <a:t>:</a:t>
            </a:r>
          </a:p>
          <a:p>
            <a:r>
              <a:rPr lang="en-IN" sz="1900"/>
              <a:t>void skipSpaces()</a:t>
            </a:r>
          </a:p>
          <a:p>
            <a:pPr marL="0" indent="0">
              <a:buNone/>
            </a:pPr>
            <a:r>
              <a:rPr lang="en-IN" sz="1900"/>
              <a:t>    </a:t>
            </a:r>
            <a:r>
              <a:rPr lang="en-US" sz="1900"/>
              <a:t>Skips whitespace characters in the input line.</a:t>
            </a:r>
          </a:p>
          <a:p>
            <a:r>
              <a:rPr lang="en-IN" sz="1900"/>
              <a:t>Token extractNumber()</a:t>
            </a:r>
          </a:p>
          <a:p>
            <a:pPr marL="0" indent="0">
              <a:buNone/>
            </a:pPr>
            <a:r>
              <a:rPr lang="en-IN" sz="1900"/>
              <a:t>    Extracts numeric literals (integers, floats,   scientific notation).</a:t>
            </a:r>
          </a:p>
          <a:p>
            <a:r>
              <a:rPr lang="en-IN" sz="1900"/>
              <a:t>Token extractString()</a:t>
            </a:r>
          </a:p>
          <a:p>
            <a:pPr marL="0" indent="0">
              <a:buNone/>
            </a:pPr>
            <a:r>
              <a:rPr lang="en-IN" sz="1900"/>
              <a:t>      </a:t>
            </a:r>
            <a:r>
              <a:rPr lang="en-US" sz="1900"/>
              <a:t>Extracts string literals enclosed in quotes.</a:t>
            </a: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26512690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E4D0B-4717-F2B8-3616-CB03F8B87A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Token extractWordorKeyword()</a:t>
            </a:r>
          </a:p>
          <a:p>
            <a:pPr marL="0" indent="0">
              <a:buNone/>
            </a:pPr>
            <a:r>
              <a:rPr lang="en-US" sz="1900"/>
              <a:t>    Identifies and extracts keywords or identifiers.</a:t>
            </a:r>
          </a:p>
          <a:p>
            <a:r>
              <a:rPr lang="en-IN" sz="1900"/>
              <a:t>Token extractOperatorOrSymbol()</a:t>
            </a:r>
          </a:p>
          <a:p>
            <a:pPr marL="0" indent="0">
              <a:buNone/>
            </a:pPr>
            <a:r>
              <a:rPr lang="en-IN" sz="1900"/>
              <a:t>Extracts operators(like +,-,&lt;&gt;) and symbols(:,.,,)</a:t>
            </a:r>
          </a:p>
        </p:txBody>
      </p:sp>
    </p:spTree>
    <p:extLst>
      <p:ext uri="{BB962C8B-B14F-4D97-AF65-F5344CB8AC3E}">
        <p14:creationId xmlns:p14="http://schemas.microsoft.com/office/powerpoint/2010/main" val="16195042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6287C-9202-EF17-30E9-5781AB685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Helper Functions</a:t>
            </a:r>
            <a:endParaRPr lang="en-IN" sz="4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9010E-A33C-C4D7-7F80-DFDB0183F4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/>
              <a:t>bool isKeyword</a:t>
            </a:r>
          </a:p>
          <a:p>
            <a:r>
              <a:rPr lang="en-IN" sz="1900"/>
              <a:t>bool isOperator</a:t>
            </a:r>
          </a:p>
          <a:p>
            <a:r>
              <a:rPr lang="en-IN" sz="1900"/>
              <a:t>bool isSymbol</a:t>
            </a:r>
          </a:p>
          <a:p>
            <a:pPr marL="0" indent="0">
              <a:buNone/>
            </a:pPr>
            <a:r>
              <a:rPr lang="en-IN" sz="1900" b="1"/>
              <a:t>Private Members</a:t>
            </a:r>
          </a:p>
          <a:p>
            <a:r>
              <a:rPr lang="en-IN" sz="1900"/>
              <a:t>Keywords</a:t>
            </a:r>
          </a:p>
          <a:p>
            <a:r>
              <a:rPr lang="en-IN" sz="1900"/>
              <a:t>int LineNumber</a:t>
            </a:r>
          </a:p>
          <a:p>
            <a:r>
              <a:rPr lang="en-IN" sz="1900"/>
              <a:t>Int position</a:t>
            </a:r>
          </a:p>
          <a:p>
            <a:endParaRPr lang="en-IN" sz="1900"/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1845207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818E73-2D16-49F3-8831-DB91D4F82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en-US" sz="4700"/>
              <a:t>Token Class</a:t>
            </a:r>
            <a:endParaRPr lang="en-IN" sz="4700"/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DB2950-5699-EC58-5EFB-6A25905335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929384"/>
            <a:ext cx="7886700" cy="4251960"/>
          </a:xfrm>
        </p:spPr>
        <p:txBody>
          <a:bodyPr>
            <a:normAutofit/>
          </a:bodyPr>
          <a:lstStyle/>
          <a:p>
            <a:r>
              <a:rPr lang="en-US" sz="1900" b="1"/>
              <a:t>Purpose:</a:t>
            </a:r>
            <a:r>
              <a:rPr lang="en-US" sz="1900"/>
              <a:t> Represents a lexical token identified by the Lexer.</a:t>
            </a:r>
          </a:p>
          <a:p>
            <a:pPr marL="0" indent="0">
              <a:buNone/>
            </a:pPr>
            <a:r>
              <a:rPr lang="en-IN" sz="1900"/>
              <a:t>Member Variables:</a:t>
            </a:r>
          </a:p>
          <a:p>
            <a:r>
              <a:rPr lang="en-IN" sz="1900"/>
              <a:t>std::string value</a:t>
            </a:r>
          </a:p>
          <a:p>
            <a:r>
              <a:rPr lang="en-IN" sz="1900"/>
              <a:t>TokenType type</a:t>
            </a:r>
          </a:p>
          <a:p>
            <a:pPr marL="0" indent="0">
              <a:buNone/>
            </a:pPr>
            <a:r>
              <a:rPr lang="en-IN" sz="1900"/>
              <a:t>    Enum type indicating token classification:</a:t>
            </a:r>
          </a:p>
          <a:p>
            <a:pPr marL="0" indent="0">
              <a:buNone/>
            </a:pPr>
            <a:r>
              <a:rPr lang="en-US" sz="1900"/>
              <a:t>Keyword, Identifier, Number, String,</a:t>
            </a:r>
          </a:p>
          <a:p>
            <a:pPr marL="0" indent="0">
              <a:buNone/>
            </a:pPr>
            <a:r>
              <a:rPr lang="en-US" sz="1900"/>
              <a:t>Operator, Comment, Symbol, Invalid, EndOfLine</a:t>
            </a:r>
          </a:p>
          <a:p>
            <a:pPr marL="0" indent="0">
              <a:buNone/>
            </a:pPr>
            <a:endParaRPr lang="en-IN" sz="1900"/>
          </a:p>
          <a:p>
            <a:pPr marL="0" indent="0">
              <a:buNone/>
            </a:pPr>
            <a:endParaRPr lang="en-IN" sz="1900"/>
          </a:p>
          <a:p>
            <a:pPr marL="0" indent="0">
              <a:buNone/>
            </a:pPr>
            <a:endParaRPr lang="en-IN" sz="1900"/>
          </a:p>
        </p:txBody>
      </p:sp>
    </p:spTree>
    <p:extLst>
      <p:ext uri="{BB962C8B-B14F-4D97-AF65-F5344CB8AC3E}">
        <p14:creationId xmlns:p14="http://schemas.microsoft.com/office/powerpoint/2010/main" val="752808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32BC26D8-82FB-445E-AA49-62A77D7C1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B44330D-EA18-4254-AA95-EB49948539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Content Placeholder 4" descr="A diagram of a blockchain">
            <a:extLst>
              <a:ext uri="{FF2B5EF4-FFF2-40B4-BE49-F238E27FC236}">
                <a16:creationId xmlns:a16="http://schemas.microsoft.com/office/drawing/2014/main" id="{75B66AB6-C916-1A49-F496-F0879FD944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12656" y="643467"/>
            <a:ext cx="371868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983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550</Words>
  <Application>Microsoft Office PowerPoint</Application>
  <PresentationFormat>On-screen Show (4:3)</PresentationFormat>
  <Paragraphs>97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GW-BASIC Interpreter: Lexer Module  VAISHNAVI SR 293948</vt:lpstr>
      <vt:lpstr>Overview of the Lexer Module</vt:lpstr>
      <vt:lpstr>Folder &amp; File Structure</vt:lpstr>
      <vt:lpstr>Class Overview</vt:lpstr>
      <vt:lpstr>PowerPoint Presentation</vt:lpstr>
      <vt:lpstr>PowerPoint Presentation</vt:lpstr>
      <vt:lpstr>Helper Functions</vt:lpstr>
      <vt:lpstr>Token Class</vt:lpstr>
      <vt:lpstr>PowerPoint Presentation</vt:lpstr>
      <vt:lpstr>Tokenization Flow</vt:lpstr>
      <vt:lpstr>Token Types and Examples</vt:lpstr>
      <vt:lpstr>Error Handling</vt:lpstr>
      <vt:lpstr>Features Implemented</vt:lpstr>
      <vt:lpstr>Lexer Design Document (Summary)</vt:lpstr>
      <vt:lpstr>Tools &amp; Technologies Used</vt:lpstr>
      <vt:lpstr>References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Vaishnavi Sunil Reena(UST,IN)</cp:lastModifiedBy>
  <cp:revision>2</cp:revision>
  <dcterms:created xsi:type="dcterms:W3CDTF">2013-01-27T09:14:16Z</dcterms:created>
  <dcterms:modified xsi:type="dcterms:W3CDTF">2025-07-29T17:03:03Z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5ffddfa-74ad-4c1f-9757-a38a11902f1c_Enabled">
    <vt:lpwstr>true</vt:lpwstr>
  </property>
  <property fmtid="{D5CDD505-2E9C-101B-9397-08002B2CF9AE}" pid="3" name="MSIP_Label_15ffddfa-74ad-4c1f-9757-a38a11902f1c_SetDate">
    <vt:lpwstr>2025-07-29T17:02:25Z</vt:lpwstr>
  </property>
  <property fmtid="{D5CDD505-2E9C-101B-9397-08002B2CF9AE}" pid="4" name="MSIP_Label_15ffddfa-74ad-4c1f-9757-a38a11902f1c_Method">
    <vt:lpwstr>Standard</vt:lpwstr>
  </property>
  <property fmtid="{D5CDD505-2E9C-101B-9397-08002B2CF9AE}" pid="5" name="MSIP_Label_15ffddfa-74ad-4c1f-9757-a38a11902f1c_Name">
    <vt:lpwstr>UST Internal</vt:lpwstr>
  </property>
  <property fmtid="{D5CDD505-2E9C-101B-9397-08002B2CF9AE}" pid="6" name="MSIP_Label_15ffddfa-74ad-4c1f-9757-a38a11902f1c_SiteId">
    <vt:lpwstr>a4431f4b-c207-4733-9530-34c08a9b2b8d</vt:lpwstr>
  </property>
  <property fmtid="{D5CDD505-2E9C-101B-9397-08002B2CF9AE}" pid="7" name="MSIP_Label_15ffddfa-74ad-4c1f-9757-a38a11902f1c_ActionId">
    <vt:lpwstr>33fd4f2d-ef79-49fe-880c-630e740acf53</vt:lpwstr>
  </property>
  <property fmtid="{D5CDD505-2E9C-101B-9397-08002B2CF9AE}" pid="8" name="MSIP_Label_15ffddfa-74ad-4c1f-9757-a38a11902f1c_ContentBits">
    <vt:lpwstr>0</vt:lpwstr>
  </property>
  <property fmtid="{D5CDD505-2E9C-101B-9397-08002B2CF9AE}" pid="9" name="MSIP_Label_15ffddfa-74ad-4c1f-9757-a38a11902f1c_Tag">
    <vt:lpwstr>10, 3, 0, 1</vt:lpwstr>
  </property>
</Properties>
</file>