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8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71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4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950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08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0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73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3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93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7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60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52C99-CEC1-406E-AB83-D93EDC8DBDE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6A065-ED5E-428E-8E6C-9E73905CE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63833-4CD3-C64C-F8B2-2D1078C70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GWBASIC PROGRAMMING LANGUAGE (C++)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7976B-A0BE-9ECA-5E06-C26E1BB98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RUNTIME MODULE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3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18389-B82E-86A0-CFCA-3A2BA9E8D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SYMBOLTABLE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7D00B-6412-113C-E2D7-5C131B423AE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Stores and manages variables (identifiers and their values).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🔹 Key Functions: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setVariable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(name, value) – Assign value to a variable.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getVariable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(name) – Retrieve the value of a variable.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Internally uses a std::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unordered_map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&lt;std::string, Value&gt;.</a:t>
            </a: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43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79C3C-0944-94C7-8E31-4DF202BBA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EXPRESSION EVALUATOR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7257A4-9EB0-99E9-751B-1F41261E07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Evaluates expressions in the AST (e.g., arithmetic, identifiers, string literals).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🔹 Key Functions: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evaluate(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ASTNode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*): Returns a Value based on node type:</a:t>
            </a:r>
          </a:p>
          <a:p>
            <a:pPr marL="457200" marR="0" lvl="1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NumberExpr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StringExpr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IdentExpr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BinOpExpr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Uses recursive evaluation for binary expressions.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14912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1708E-955B-FFD0-28AB-CD82CAF55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FLOWCONTROL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86B0FD-5E9E-5F3A-51E1-4DF14CE13F0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Handles logical conditions in control structures (IF, FOR, WHILE).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🔹 Key Functions: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evaluateCondition(op, left, right) – Compares two Values.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Supports =, &lt;, &gt;, &lt;=, &gt;=, &lt;&gt;.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E53AA3-3BEE-6BCD-AE94-E223DFAE9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81921"/>
            <a:ext cx="66222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IF-ELSE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statements to drive logic decisions. 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7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D885-03CA-F70E-10CD-242355065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IOHANDLER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649224-88D6-CD50-53A0-7CCE22E8C5C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Deals with console input/output for INPUT statements.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🔹 Key Functions: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getInput(prompt) – Prompts user and reads a line from input.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Simple wrapper around std::getline(std::cin).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4259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4881F-CDDF-EA71-9859-0F0095144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DATAMANAGER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3B241D-4A37-A6CD-F10D-0C8BA025B5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Manages DATA and READ statements.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🔹 Key Functions: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addData(values) – Adds values from DATA statements.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readNext() – Returns the next value for a READ.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reset() – Resets pointer to start.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072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7AB5B-5104-8CF0-0C65-182373CE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STATEMENTEXECUTOR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AB686-B54B-B806-DC4F-8F4435C5F2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Main controller for executing AST statements.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🔹 Key Functions: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execute(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ASTNode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*): Executes any supported statement.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Handles: PRINT, LET, IF, IF-ELSE, FOR, GOTO, INPUT, etc.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Works in tandem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ExpressionEvaluator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SymbolTable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FlowControl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IOHandler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47693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6D2A4-1A18-795F-BBC6-13431CC8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06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3C7B3-063D-07B8-19E9-ECEA2AD38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FE1348-83D0-9DB9-E30B-BD9AD36561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270071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Building a GW-BASIC interpreter in modern C++17 as part of a larger 64-bit OS project.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Lexer module converts source code into tokens.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Parser transforms tokens into an Abstract Syntax Tree (AST) representing program structure.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Runtime module executes AST using components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SymbolTable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ExpressionEvaluator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FlowControl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678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21187-5BDE-7A96-1565-606A8F173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E645A-EC89-8E35-59EB-8826BE2E5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982" y="2279696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This project implements the runtime module for a 64-bit GW-BASIC interpreter in C++.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GW-BASIC is a classic programming language, and this runtime is part of a modern interpreter designed to process and execute BASIC programs parsed into an Abstract Syntax Tree (AST) by the parser module.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The runtime receives the AST from the parser and executes statements accordingly, handling program logic, control flow, variables, expressions, input/output, and data storage.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94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D42F4-E6E2-FFD2-5D92-C25408F9E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ROLE OF RUNTIME MODULE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7260C2-A4AE-8BB8-A23A-A4983A2F4B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Receives the parsed AST from the parser and executes each statement sequentially.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Handles variables, expressions, and program logic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SymbolTable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ExpressionEvaluator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Manages control flow structures like IF, FOR, GOTO, and NEXT through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</a:rPr>
              <a:t>FlowControl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Coordinates input/output, data handling, and execution flow during program runtime.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316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69EFA-B039-600D-4E05-1AA41AA5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RUNTIME</a:t>
            </a:r>
          </a:p>
        </p:txBody>
      </p:sp>
      <p:pic>
        <p:nvPicPr>
          <p:cNvPr id="5" name="Content Placeholder 4" descr="A diagram of a system&#10;&#10;AI-generated content may be incorrect.">
            <a:extLst>
              <a:ext uri="{FF2B5EF4-FFF2-40B4-BE49-F238E27FC236}">
                <a16:creationId xmlns:a16="http://schemas.microsoft.com/office/drawing/2014/main" id="{992B66B9-3D7E-113E-9B42-D38C7E3AD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5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95224-6D7C-903B-26A1-CE59AF552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RUNTIME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EFAA5E-1DE8-5F68-B13F-AA34E21958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3982" y="238603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SymbolTable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Stores and retrieves variable values.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TypeSystem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 /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Represents values with type (int, float, string).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ExpressionEvaluator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Evaluates expressions in the AST.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FlowControl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Handles conditions, GOTO, and loop logic.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StatementExecutor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Executes BASIC statements from the AST.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IOHandler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Manages user input for INPUT statements.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</a:rPr>
              <a:t>DataManager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– Manages DATA, READ, and RESTORE operations.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858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BC47F-D138-6832-BDFD-FDC4059F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3FBEF7C9-563E-7ED9-883B-4C357EE86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17407"/>
            <a:ext cx="7225748" cy="48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3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7C71-59F2-D775-92E6-5863203A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GW-BASIC Runtime Execution 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75E730-3B5B-4592-EA60-CFCDDA5EFF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99367" y="1828003"/>
            <a:ext cx="582409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&amp;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line → Tokenized → Parsed →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ASTNode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Statement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StatementExecutor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runs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ASTNodes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type (PRINT, LET, IF, etc.).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Expression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ExpressionEvaluator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computes math, strings, variables → returns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Variable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SymbolTable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stores variables for use in expressions and assignments.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Control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FlowControl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handles IF/ELSE, GOTO, FOR/NEXT jumps.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Program 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ProgramMemory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manages numbered lines (for RUN, LIST, GOTO).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Input/Output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IOHandler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reads input (INPUT), prints output (PRINT).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Data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DataManager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processes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feeds values into variables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8CD87-1129-F455-E799-4EF7C1F16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BB93A0-6019-C476-0F29-0F9B6AA09F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Purpose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Encapsulates the Value class used to represent variables and literals.</a:t>
            </a:r>
            <a:endParaRPr kumimoji="0" lang="en-US" altLang="en-US" sz="2000" b="1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🔹 Key Features: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Value class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Stores int, float, or string.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Supports methods:</a:t>
            </a:r>
          </a:p>
          <a:p>
            <a:pPr marL="457200" marR="0" lvl="1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asInt(), asFloat(), asString() – Convert internal value.</a:t>
            </a:r>
          </a:p>
          <a:p>
            <a:pPr marL="457200" marR="0" lvl="1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Used to unify operations across types in expressions and statements.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661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765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Arial Unicode MS</vt:lpstr>
      <vt:lpstr>Office Theme</vt:lpstr>
      <vt:lpstr>GWBASIC PROGRAMMING LANGUAGE (C++)</vt:lpstr>
      <vt:lpstr>PROJECT OVERVIEW</vt:lpstr>
      <vt:lpstr>INTRODUCTION</vt:lpstr>
      <vt:lpstr>ROLE OF RUNTIME MODULE</vt:lpstr>
      <vt:lpstr>RUNTIME</vt:lpstr>
      <vt:lpstr>KEY RUNTIME COMPONENTS</vt:lpstr>
      <vt:lpstr>CLASS DIAGRAM</vt:lpstr>
      <vt:lpstr>GW-BASIC Runtime Execution Flow</vt:lpstr>
      <vt:lpstr>TYPESYSTEM</vt:lpstr>
      <vt:lpstr>SYMBOLTABLE</vt:lpstr>
      <vt:lpstr>EXPRESSION EVALUATOR</vt:lpstr>
      <vt:lpstr>FLOWCONTROL</vt:lpstr>
      <vt:lpstr>IOHANDLER</vt:lpstr>
      <vt:lpstr>DATAMANAGER</vt:lpstr>
      <vt:lpstr>STATEMENTEXECUTOR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Nivya Thazhissery Prakasan(UST,IN)</dc:creator>
  <cp:lastModifiedBy>Nivya Thazhissery Prakasan(UST,IN)</cp:lastModifiedBy>
  <cp:revision>3</cp:revision>
  <dcterms:created xsi:type="dcterms:W3CDTF">2025-07-29T22:05:15Z</dcterms:created>
  <dcterms:modified xsi:type="dcterms:W3CDTF">2025-07-30T04:51:06Z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ffddfa-74ad-4c1f-9757-a38a11902f1c_Enabled">
    <vt:lpwstr>true</vt:lpwstr>
  </property>
  <property fmtid="{D5CDD505-2E9C-101B-9397-08002B2CF9AE}" pid="3" name="MSIP_Label_15ffddfa-74ad-4c1f-9757-a38a11902f1c_SetDate">
    <vt:lpwstr>2025-07-30T01:52:05Z</vt:lpwstr>
  </property>
  <property fmtid="{D5CDD505-2E9C-101B-9397-08002B2CF9AE}" pid="4" name="MSIP_Label_15ffddfa-74ad-4c1f-9757-a38a11902f1c_Method">
    <vt:lpwstr>Standard</vt:lpwstr>
  </property>
  <property fmtid="{D5CDD505-2E9C-101B-9397-08002B2CF9AE}" pid="5" name="MSIP_Label_15ffddfa-74ad-4c1f-9757-a38a11902f1c_Name">
    <vt:lpwstr>UST Internal</vt:lpwstr>
  </property>
  <property fmtid="{D5CDD505-2E9C-101B-9397-08002B2CF9AE}" pid="6" name="MSIP_Label_15ffddfa-74ad-4c1f-9757-a38a11902f1c_SiteId">
    <vt:lpwstr>a4431f4b-c207-4733-9530-34c08a9b2b8d</vt:lpwstr>
  </property>
  <property fmtid="{D5CDD505-2E9C-101B-9397-08002B2CF9AE}" pid="7" name="MSIP_Label_15ffddfa-74ad-4c1f-9757-a38a11902f1c_ActionId">
    <vt:lpwstr>f4e99fc2-834e-44dc-8efd-62625d54a851</vt:lpwstr>
  </property>
  <property fmtid="{D5CDD505-2E9C-101B-9397-08002B2CF9AE}" pid="8" name="MSIP_Label_15ffddfa-74ad-4c1f-9757-a38a11902f1c_ContentBits">
    <vt:lpwstr>0</vt:lpwstr>
  </property>
  <property fmtid="{D5CDD505-2E9C-101B-9397-08002B2CF9AE}" pid="9" name="MSIP_Label_15ffddfa-74ad-4c1f-9757-a38a11902f1c_Tag">
    <vt:lpwstr>10, 3, 0, 1</vt:lpwstr>
  </property>
</Properties>
</file>