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99" r:id="rId16"/>
    <p:sldId id="259" r:id="rId17"/>
    <p:sldId id="260" r:id="rId18"/>
    <p:sldId id="302" r:id="rId19"/>
    <p:sldId id="262" r:id="rId20"/>
    <p:sldId id="303" r:id="rId21"/>
    <p:sldId id="264" r:id="rId22"/>
    <p:sldId id="265" r:id="rId23"/>
    <p:sldId id="269" r:id="rId24"/>
    <p:sldId id="271" r:id="rId25"/>
    <p:sldId id="272" r:id="rId26"/>
    <p:sldId id="274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CI/CD for C++ Developers on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 Builds, Tests, and Deployments using GitHub/GitLab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CI/CD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Automates the software delivery process</a:t>
            </a:r>
          </a:p>
          <a:p>
            <a:r>
              <a:t>Ensures faster feedback and fewer manual errors</a:t>
            </a:r>
          </a:p>
          <a:p>
            <a:r>
              <a:t>Accelerates release cycles with better quality</a:t>
            </a:r>
          </a:p>
          <a:p>
            <a:r>
              <a:t>Improves team productivity and reduces bugs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Improves software quality and security</a:t>
            </a:r>
          </a:p>
          <a:p>
            <a:r>
              <a:t>Speeds up product releases and reduces costs</a:t>
            </a:r>
          </a:p>
          <a:p>
            <a:r>
              <a:t>Reduces developer workload through automation</a:t>
            </a:r>
          </a:p>
          <a:p>
            <a:r>
              <a:t>Gives businesses a competitive edge</a:t>
            </a:r>
          </a:p>
          <a:p>
            <a:r>
              <a:t>Eliminates delivery bottlenecks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CI/CD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Automated process to take code from development to production</a:t>
            </a:r>
          </a:p>
          <a:p>
            <a:r>
              <a:t>CI/CD pipeline = sequence of steps: build, test, deploy</a:t>
            </a:r>
          </a:p>
          <a:p>
            <a:r>
              <a:t>Improves delivery speed and consistency</a:t>
            </a:r>
          </a:p>
          <a:p>
            <a:r>
              <a:t>Supports high-quality, frequent software releases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Source: Developer pushes code to repo (GitHub, GitLab)</a:t>
            </a:r>
          </a:p>
          <a:p>
            <a:r>
              <a:t>2. Build: Dependencies installed, code compiled</a:t>
            </a:r>
          </a:p>
          <a:p>
            <a:r>
              <a:t>3. Test: Unit, integration, static analysis, UAT run</a:t>
            </a:r>
          </a:p>
          <a:p>
            <a:r>
              <a:t>4. Deploy: App deployed to staging, then to production</a:t>
            </a:r>
          </a:p>
          <a:p>
            <a:r>
              <a:t>Failures stop pipeline and notify developer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Adds security checks at every stage of pipeline</a:t>
            </a:r>
          </a:p>
          <a:p>
            <a:r>
              <a:t>Prevents vulnerabilities and data leaks early</a:t>
            </a:r>
          </a:p>
          <a:p>
            <a:r>
              <a:t>Secures code, dependencies, containers, and infrastructure</a:t>
            </a:r>
          </a:p>
          <a:p>
            <a:r>
              <a:t>Avoid weak access controls and verify all components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C++ Developer Flow: Traditional vs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/>
          <a:p>
            <a:r>
              <a:rPr lang="en-US" altLang="en-US"/>
              <a:t>Typical C++ Developer Flow vs CI/CD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Traditional	                     With CI/CD</a:t>
            </a:r>
            <a:endParaRPr lang="en-US" altLang="en-US"/>
          </a:p>
          <a:p>
            <a:r>
              <a:rPr lang="en-US" altLang="en-US"/>
              <a:t>Manually build in VS     Automatically build via MSBuild</a:t>
            </a:r>
            <a:endParaRPr lang="en-US" altLang="en-US"/>
          </a:p>
          <a:p>
            <a:r>
              <a:rPr lang="en-US" altLang="en-US"/>
              <a:t>Run tests locally	       Auto-run tests in CI</a:t>
            </a:r>
            <a:endParaRPr lang="en-US" altLang="en-US"/>
          </a:p>
          <a:p>
            <a:r>
              <a:rPr lang="en-US" altLang="en-US"/>
              <a:t>No log history	            Detailed CI logs</a:t>
            </a:r>
            <a:endParaRPr lang="en-US" altLang="en-US"/>
          </a:p>
          <a:p>
            <a:r>
              <a:rPr lang="en-US" altLang="en-US"/>
              <a:t>Late error detection	 Early bug detection after commit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Git and GitHub or GitLab account</a:t>
            </a:r>
          </a:p>
          <a:p>
            <a:r>
              <a:t>Visual Studio or CMake + MSBuild</a:t>
            </a:r>
          </a:p>
          <a:p>
            <a:r>
              <a:t>GitHub Actions or GitLab CI</a:t>
            </a:r>
          </a:p>
          <a:p>
            <a:r>
              <a:t>Optional: GoogleTest / Catch2 for unit tests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What is YAML?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 altLang="en-US"/>
              <a:t>YAML = Yet Another Markup Language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Used to configure CI pipelines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Looks like Python (indent-based, no {})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Example:</a:t>
            </a:r>
            <a:endParaRPr lang="en-US" altLang="en-US"/>
          </a:p>
          <a:p>
            <a:r>
              <a:rPr lang="en-US" altLang="en-US"/>
              <a:t>name: Hello World</a:t>
            </a:r>
            <a:endParaRPr lang="en-US" altLang="en-US"/>
          </a:p>
          <a:p>
            <a:r>
              <a:rPr lang="en-US" altLang="en-US"/>
              <a:t>on: push</a:t>
            </a:r>
            <a:endParaRPr lang="en-US" altLang="en-US"/>
          </a:p>
          <a:p>
            <a:r>
              <a:rPr lang="en-US" altLang="en-US"/>
              <a:t>jobs:</a:t>
            </a:r>
            <a:endParaRPr lang="en-US" altLang="en-US"/>
          </a:p>
          <a:p>
            <a:r>
              <a:rPr lang="en-US" altLang="en-US"/>
              <a:t>  build:</a:t>
            </a:r>
            <a:endParaRPr lang="en-US" altLang="en-US"/>
          </a:p>
          <a:p>
            <a:r>
              <a:rPr lang="en-US" altLang="en-US"/>
              <a:t>    runs-on: windows-latest</a:t>
            </a:r>
            <a:endParaRPr lang="en-US" altLang="en-US"/>
          </a:p>
          <a:p>
            <a:r>
              <a:rPr lang="en-US" altLang="en-US"/>
              <a:t>    steps:</a:t>
            </a:r>
            <a:endParaRPr lang="en-US" altLang="en-US"/>
          </a:p>
          <a:p>
            <a:r>
              <a:rPr lang="en-US" altLang="en-US"/>
              <a:t>      - name: Print message</a:t>
            </a:r>
            <a:endParaRPr lang="en-US" altLang="en-US"/>
          </a:p>
          <a:p>
            <a:r>
              <a:rPr lang="en-US" altLang="en-US"/>
              <a:t>        run: echo Hello World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 Each indent = level of hierarchy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Actions: C++ Build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lstStyle/>
          <a:p/>
          <a:p>
            <a:r>
              <a:rPr lang="en-US" altLang="en-US"/>
              <a:t>GitHub Actions for C++ on Windows</a:t>
            </a:r>
            <a:endParaRPr lang="en-US" altLang="en-US"/>
          </a:p>
          <a:p>
            <a:r>
              <a:rPr lang="en-US" altLang="en-US"/>
              <a:t>yaml</a:t>
            </a:r>
            <a:endParaRPr lang="en-US" altLang="en-US"/>
          </a:p>
          <a:p>
            <a:r>
              <a:rPr lang="en-US" altLang="en-US"/>
              <a:t>Copy</a:t>
            </a:r>
            <a:endParaRPr lang="en-US" altLang="en-US"/>
          </a:p>
          <a:p>
            <a:r>
              <a:rPr lang="en-US" altLang="en-US"/>
              <a:t>Edit</a:t>
            </a:r>
            <a:endParaRPr lang="en-US" altLang="en-US"/>
          </a:p>
          <a:p>
            <a:r>
              <a:rPr lang="en-US" altLang="en-US"/>
              <a:t>name: Build C++ App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on: [push, pull_request]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jobs:</a:t>
            </a:r>
            <a:endParaRPr lang="en-US" altLang="en-US"/>
          </a:p>
          <a:p>
            <a:r>
              <a:rPr lang="en-US" altLang="en-US"/>
              <a:t>  build:</a:t>
            </a:r>
            <a:endParaRPr lang="en-US" altLang="en-US"/>
          </a:p>
          <a:p>
            <a:r>
              <a:rPr lang="en-US" altLang="en-US"/>
              <a:t>    runs-on: windows-latest</a:t>
            </a:r>
            <a:endParaRPr lang="en-US" altLang="en-US"/>
          </a:p>
          <a:p>
            <a:r>
              <a:rPr lang="en-US" altLang="en-US"/>
              <a:t>    steps:</a:t>
            </a:r>
            <a:endParaRPr lang="en-US" altLang="en-US"/>
          </a:p>
          <a:p>
            <a:r>
              <a:rPr lang="en-US" altLang="en-US"/>
              <a:t>      - name: Checkout code</a:t>
            </a:r>
            <a:endParaRPr lang="en-US" altLang="en-US"/>
          </a:p>
          <a:p>
            <a:r>
              <a:rPr lang="en-US" altLang="en-US"/>
              <a:t>        uses: actions/checkout@v3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- name: Setup MSBuild path</a:t>
            </a:r>
            <a:endParaRPr lang="en-US" altLang="en-US"/>
          </a:p>
          <a:p>
            <a:r>
              <a:rPr lang="en-US" altLang="en-US"/>
              <a:t>        uses: microsoft/setup-msbuild@v1.1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- name: Build Solution</a:t>
            </a:r>
            <a:endParaRPr lang="en-US" altLang="en-US"/>
          </a:p>
          <a:p>
            <a:r>
              <a:rPr lang="en-US" altLang="en-US"/>
              <a:t>        run: msbuild MyProject.sln /p:Configuration=Release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    - name: Run Tests</a:t>
            </a:r>
            <a:endParaRPr lang="en-US" altLang="en-US"/>
          </a:p>
          <a:p>
            <a:r>
              <a:rPr lang="en-US" altLang="en-US"/>
              <a:t>        run: .\x64\Release\tests.exe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Understanding YAML Keywords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Breakdown of YAML Above</a:t>
            </a:r>
            <a:endParaRPr lang="en-US" altLang="en-US"/>
          </a:p>
          <a:p>
            <a:r>
              <a:rPr lang="en-US" altLang="en-US"/>
              <a:t>Keyword	Meaning</a:t>
            </a:r>
            <a:endParaRPr lang="en-US" altLang="en-US"/>
          </a:p>
          <a:p>
            <a:r>
              <a:rPr lang="en-US" altLang="en-US"/>
              <a:t>on:	When to trigger (push, PR)</a:t>
            </a:r>
            <a:endParaRPr lang="en-US" altLang="en-US"/>
          </a:p>
          <a:p>
            <a:r>
              <a:rPr lang="en-US" altLang="en-US"/>
              <a:t>jobs:	Task group (build, test)</a:t>
            </a:r>
            <a:endParaRPr lang="en-US" altLang="en-US"/>
          </a:p>
          <a:p>
            <a:r>
              <a:rPr lang="en-US" altLang="en-US"/>
              <a:t>runs-on:	OS (Windows, Ubuntu)</a:t>
            </a:r>
            <a:endParaRPr lang="en-US" altLang="en-US"/>
          </a:p>
          <a:p>
            <a:r>
              <a:rPr lang="en-US" altLang="en-US"/>
              <a:t>steps:	Actual commands to run</a:t>
            </a:r>
            <a:endParaRPr lang="en-US" altLang="en-US"/>
          </a:p>
          <a:p>
            <a:r>
              <a:rPr lang="en-US" altLang="en-US"/>
              <a:t>uses:	Reuse an action</a:t>
            </a:r>
            <a:endParaRPr lang="en-US" altLang="en-US"/>
          </a:p>
          <a:p>
            <a:r>
              <a:rPr lang="en-US" altLang="en-US"/>
              <a:t>run:	Command to execute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What is CI/CD and why it matters for C++</a:t>
            </a:r>
          </a:p>
          <a:p>
            <a:r>
              <a:t>Tools you need (Git, GitHub, Visual Studio/MSBuild)</a:t>
            </a:r>
          </a:p>
          <a:p>
            <a:r>
              <a:t>YAML: A beginner-friendly intro</a:t>
            </a:r>
          </a:p>
          <a:p>
            <a:r>
              <a:t>Writing your first GitHub Actions pipeline for a C++ project</a:t>
            </a:r>
          </a:p>
          <a:p>
            <a:r>
              <a:t>GitLab CI equivalent (if needed)</a:t>
            </a:r>
          </a:p>
          <a:p>
            <a:r>
              <a:t>Real-world Windows C++ CI pipeline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GitLab CI Equivalent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stages: [build, test]</a:t>
            </a:r>
          </a:p>
          <a:p>
            <a:r>
              <a:t>build-job: msbuild MyProject.sln</a:t>
            </a:r>
          </a:p>
          <a:p>
            <a:r>
              <a:t>test-job: run tests.exe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Real-World Example (C++ Project)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r>
              <a:rPr lang="en-US" altLang="en-US"/>
              <a:t>/MyApp</a:t>
            </a:r>
            <a:endParaRPr lang="en-US" altLang="en-US"/>
          </a:p>
          <a:p>
            <a:r>
              <a:rPr lang="en-US" altLang="en-US"/>
              <a:t>  ├── src/</a:t>
            </a:r>
            <a:endParaRPr lang="en-US" altLang="en-US"/>
          </a:p>
          <a:p>
            <a:r>
              <a:rPr lang="en-US" altLang="en-US"/>
              <a:t>  ├── tests/</a:t>
            </a:r>
            <a:endParaRPr lang="en-US" altLang="en-US"/>
          </a:p>
          <a:p>
            <a:r>
              <a:rPr lang="en-US" altLang="en-US"/>
              <a:t>  ├── MyProject.sln</a:t>
            </a:r>
            <a:endParaRPr lang="en-US" altLang="en-US"/>
          </a:p>
          <a:p>
            <a:r>
              <a:rPr lang="en-US" altLang="en-US"/>
              <a:t>  └── .github/workflows/build.yml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CI File: .github/workflows/build.yml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Builds with MSBuild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Runs tests.exe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Fails if test fails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CI/CD is highly applicable to C++ on Windows</a:t>
            </a:r>
          </a:p>
          <a:p>
            <a:r>
              <a:t>YAML is beginner-friendly, readable</a:t>
            </a:r>
          </a:p>
          <a:p>
            <a:r>
              <a:t>GitHub and GitLab support Windows runners</a:t>
            </a:r>
          </a:p>
          <a:p>
            <a:r>
              <a:t>Start small and improve your workflows iteratively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 Flow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Developer pushes code to GitHub/GitLab</a:t>
            </a:r>
          </a:p>
          <a:p>
            <a:r>
              <a:t>2. CI pipeline is triggered automatically</a:t>
            </a:r>
          </a:p>
          <a:p>
            <a:r>
              <a:t>3. Code is checked out on a Windows runner</a:t>
            </a:r>
          </a:p>
          <a:p>
            <a:r>
              <a:t>4. Build system (MSBuild/CMake) compiles code</a:t>
            </a:r>
          </a:p>
          <a:p>
            <a:r>
              <a:t>5. Unit tests are run (e.g., tests.exe)</a:t>
            </a:r>
          </a:p>
          <a:p>
            <a:r>
              <a:t>6. Results, logs, and artifacts are published</a:t>
            </a:r>
          </a:p>
          <a:p>
            <a:r>
              <a:t>7. Optional: Code deployed or packaged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Step-by-Step: Writing Your First GitHub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Create folder: .github/workflows/</a:t>
            </a:r>
          </a:p>
          <a:p>
            <a:r>
              <a:t>2. Create file: build.yml</a:t>
            </a:r>
          </a:p>
          <a:p>
            <a:r>
              <a:t>3. Add trigger: 'on: [push]'</a:t>
            </a:r>
          </a:p>
          <a:p>
            <a:r>
              <a:t>4. Add job: 'jobs: build'</a:t>
            </a:r>
          </a:p>
          <a:p>
            <a:r>
              <a:t>5. Add runner: 'runs-on: windows-latest'</a:t>
            </a:r>
          </a:p>
          <a:p>
            <a:r>
              <a:t>6. Add steps: checkout, setup-msbuild, build, test</a:t>
            </a:r>
          </a:p>
          <a:p>
            <a:r>
              <a:t>7. Commit and push code → see workflow in GitHub Actions tab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Advanced: Adding Static Analysis to CI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Integrate cppcheck in your CI pipeline</a:t>
            </a:r>
          </a:p>
          <a:p>
            <a:r>
              <a:t>steps:</a:t>
            </a:r>
          </a:p>
          <a:p>
            <a:r>
              <a:t>- name: Run Cppcheck</a:t>
            </a:r>
          </a:p>
          <a:p>
            <a:r>
              <a:t>  run: cppcheck --enable=all --inconclusive --quiet src/</a:t>
            </a:r>
          </a:p>
          <a:p>
            <a:r>
              <a:t>Use analysis results to prevent bad code from merging</a:t>
            </a:r>
          </a:p>
          <a:p>
            <a:r>
              <a:t>Optionally upload results as artifacts or warnings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CI/CD automates building, testing, and deploying software</a:t>
            </a:r>
          </a:p>
          <a:p>
            <a:r>
              <a:t>Reduces bugs, enhances quality, and accelerates delivery</a:t>
            </a:r>
          </a:p>
          <a:p>
            <a:r>
              <a:t>Well-structured pipelines increase developer productivity</a:t>
            </a:r>
          </a:p>
          <a:p>
            <a:r>
              <a:t>Security and consistency are key benefits</a:t>
            </a:r>
          </a:p>
          <a:p>
            <a:r>
              <a:t>Essential practice for modern software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CI/CD?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CI = Continuous Integration (automated build + test)</a:t>
            </a:r>
          </a:p>
          <a:p>
            <a:r>
              <a:t>CD = Continuous Delivery or Deployment</a:t>
            </a:r>
          </a:p>
          <a:p>
            <a:r>
              <a:t>Avoid 'it works on my machine' errors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CI/CD?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Practice of automating code integration from multiple developers</a:t>
            </a:r>
          </a:p>
          <a:p>
            <a:r>
              <a:t>Developers frequently commit to central repository (GitHub, GitLab)</a:t>
            </a:r>
          </a:p>
          <a:p>
            <a:r>
              <a:t>CI tools automatically build, test, and review new code</a:t>
            </a:r>
          </a:p>
          <a:p>
            <a:r>
              <a:t>Goal: catch bugs early, release faster, and improve quality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Integration (CI)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Developers commit frequently to shared repository</a:t>
            </a:r>
          </a:p>
          <a:p>
            <a:r>
              <a:t>CI pipeline runs builds, tests, and code reviews automatically</a:t>
            </a:r>
          </a:p>
          <a:p>
            <a:r>
              <a:t>Helps detect bugs early and reduces integration conflicts</a:t>
            </a:r>
          </a:p>
          <a:p>
            <a:r>
              <a:t>Popular CI tools: Jenkins, TeamCity, Bamboo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Delivery (CD)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Runs automated tests in staging (prod-like) environments</a:t>
            </a:r>
          </a:p>
          <a:p>
            <a:r>
              <a:t>Tests include UI, load, integration, and regression</a:t>
            </a:r>
          </a:p>
          <a:p>
            <a:r>
              <a:t>Ensures release-ready product at all times</a:t>
            </a:r>
          </a:p>
          <a:p>
            <a:r>
              <a:t>Popular CD tools: GitLab, AWS CodeDeploy, Jenkins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Final stage of CI/CD - no manual gate before production</a:t>
            </a:r>
          </a:p>
          <a:p>
            <a:r>
              <a:t>Each successful build is automatically deployed</a:t>
            </a:r>
          </a:p>
          <a:p>
            <a:r>
              <a:t>Highly automated, no developer trigger required</a:t>
            </a:r>
          </a:p>
          <a:p>
            <a:r>
              <a:t>Relies on robust testing to ensure stability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Code is committed to Git repository</a:t>
            </a:r>
          </a:p>
          <a:p>
            <a:r>
              <a:t>2. CI pipeline triggers automated build</a:t>
            </a:r>
          </a:p>
          <a:p>
            <a:r>
              <a:t>3. Unit tests run on the build</a:t>
            </a:r>
          </a:p>
          <a:p>
            <a:r>
              <a:t>4. Build status is reported to the developer</a:t>
            </a:r>
          </a:p>
          <a:p>
            <a:r>
              <a:t>5. Bugs caught early, freeing up developer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CI: Automates build, test, and packaging</a:t>
            </a:r>
          </a:p>
          <a:p>
            <a:r>
              <a:t>CD: Deploys to staging for further testing</a:t>
            </a:r>
          </a:p>
          <a:p>
            <a:r>
              <a:t>If deployment is manual → Continuous Delivery</a:t>
            </a:r>
          </a:p>
          <a:p>
            <a:r>
              <a:t>If deployment is automated → Continuous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6061</Words>
  <Application>WPS Presentation</Application>
  <PresentationFormat>On-screen Show (4:3)</PresentationFormat>
  <Paragraphs>241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CI/CD for C++ Developers on Windows</vt:lpstr>
      <vt:lpstr>Agenda</vt:lpstr>
      <vt:lpstr>What is CI/CD?</vt:lpstr>
      <vt:lpstr>What is CI/CD?</vt:lpstr>
      <vt:lpstr>Continuous Integration (CI)</vt:lpstr>
      <vt:lpstr>Continuous Delivery (CD)</vt:lpstr>
      <vt:lpstr>Continuous Deployment</vt:lpstr>
      <vt:lpstr>CI Workflow</vt:lpstr>
      <vt:lpstr>CI/CD Workflow</vt:lpstr>
      <vt:lpstr>Why is CI/CD Important?</vt:lpstr>
      <vt:lpstr>Benefits of CI/CD</vt:lpstr>
      <vt:lpstr>What is a CI/CD Pipeline?</vt:lpstr>
      <vt:lpstr>CI/CD Pipeline Stages</vt:lpstr>
      <vt:lpstr>CI/CD Security</vt:lpstr>
      <vt:lpstr>C++ Developer Flow: Traditional vs CI/CD</vt:lpstr>
      <vt:lpstr>Tools You Need</vt:lpstr>
      <vt:lpstr>PowerPoint 演示文稿</vt:lpstr>
      <vt:lpstr>GitHub Actions: C++ Build on Windows</vt:lpstr>
      <vt:lpstr>PowerPoint 演示文稿</vt:lpstr>
      <vt:lpstr>GitLab CI Equivalent (Optional)</vt:lpstr>
      <vt:lpstr>Project Layout for CI</vt:lpstr>
      <vt:lpstr>Summary</vt:lpstr>
      <vt:lpstr>CI/CD Pipeline Flow Diagram</vt:lpstr>
      <vt:lpstr>Step-by-Step: Writing Your First GitHub Workflow</vt:lpstr>
      <vt:lpstr>Advanced: Adding Static Analysis to CI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Administrator</cp:lastModifiedBy>
  <cp:revision>2</cp:revision>
  <dcterms:created xsi:type="dcterms:W3CDTF">2013-01-27T09:14:00Z</dcterms:created>
  <dcterms:modified xsi:type="dcterms:W3CDTF">2025-06-27T11:04:15Z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DE14D9B696514EB2BB328DCB886205B5_12</vt:lpwstr>
  </property>
  <property fmtid="{D5CDD505-2E9C-101B-9397-08002B2CF9AE}" pid="3" name="KSOProductBuildVer">
    <vt:lpwstr>1033-12.2.0.21546</vt:lpwstr>
  </property>
</Properties>
</file>