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41" r:id="rId3"/>
    <p:sldId id="414" r:id="rId4"/>
    <p:sldId id="431" r:id="rId5"/>
    <p:sldId id="421" r:id="rId6"/>
    <p:sldId id="424" r:id="rId7"/>
    <p:sldId id="418" r:id="rId8"/>
    <p:sldId id="433" r:id="rId9"/>
    <p:sldId id="429" r:id="rId10"/>
    <p:sldId id="435" r:id="rId11"/>
    <p:sldId id="445" r:id="rId12"/>
    <p:sldId id="380" r:id="rId13"/>
    <p:sldId id="428" r:id="rId14"/>
    <p:sldId id="443" r:id="rId15"/>
    <p:sldId id="436" r:id="rId16"/>
    <p:sldId id="412" r:id="rId17"/>
    <p:sldId id="438" r:id="rId18"/>
    <p:sldId id="439" r:id="rId19"/>
    <p:sldId id="3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75" d="100"/>
          <a:sy n="75" d="100"/>
        </p:scale>
        <p:origin x="93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14.68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47.9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0 574 24575,'12'0'0,"29"0"0,52 0 0,95 0 0,171 0 0,336-12-983,488-43 0,559-28 0,465-14 0,256 9 0,-39 21 0,-305 8 0,-446 15 0,-482 15 0,-437 6 0,-348 7 2622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4398-C658-7FA0-5406-213ABFB2A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7E0C9-29C9-32B0-4C4E-1EEFEFC2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9FC44-9780-51D5-9446-62BAEA12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3DFEE-3041-7E19-1765-8DD1D6A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944C6-67C6-C596-7FE1-E4C257F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90C0C-EEFE-14FB-0BF5-9C9C862E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8E046-DFB4-E37C-8090-81836328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A2340-0832-4163-3782-ABA7CF0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5DED4-D2F3-1504-3580-4241A15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F9198-4175-C718-11C3-FD51BE7A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EF0CE-7667-A927-1492-9131EC8A2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C8BB4-14A3-936B-B825-8A73410B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71AD-9D19-A768-CA0A-61A79659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24C32-DBB1-57C6-32B2-5B15C7C8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6724-7F7C-7046-E0E7-6C6A877F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2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CE6D-00A2-56E6-8383-1DE95397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95224-9573-CDC2-D571-679404E2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7662F-F5B3-6EED-54F7-A7A9F39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2E2F-E9EF-3C7C-4265-360BAD8A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14DA0-3EBD-6EE1-2E11-6F8F20C2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158C-4840-FFBD-E8C3-A8371698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9F6BF-342E-471A-9C8E-94D72738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B67F-5414-7500-B808-7BE0AC83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93510-68DC-F05C-1B4F-7911BF32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3EA62-D3A7-FDE1-D8AF-DE8971A9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72F1-F51D-A9E3-9F57-62A259D9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32F55-32E9-C416-A433-6AF15727A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BB25B-6603-CF19-C47A-820AE7C2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0FC01-FD24-FCAA-37DB-4310350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7D3C2-9D2A-724C-C9FC-5739310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DDEE-AEC2-9404-C90B-FA51DD40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9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E5F2B-A460-7EDC-5816-300BB71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417D2-1EE6-40BA-5D3C-6A1CA568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39E33-2943-2B19-3FF5-828208FA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F0462-48D1-8674-3661-E007FC8D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D9C03-6843-F4F4-78B6-3E0152CC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83A274-FD8D-45FB-BA90-D43A756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C8EAB-2694-C404-9E46-6BF59462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CE0C6-DADF-7172-7BD2-42923609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2BB8B-B440-F284-6A60-A437882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B4981-0662-CB1F-BD98-30E167F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F42DA-BE5C-FA38-5FC1-F42B0AE1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213BAC-55A6-3C93-EA4F-0530476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0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5FE9B-71CB-E09A-BEED-90B901B0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91CBFE-1691-E220-3BE2-B38AE50B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FE241-14D9-EC06-5ECB-C8BCDBB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4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1875-5005-51AE-08BF-273A3423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BF8B0-56C1-C9AB-7D7F-58A65C91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25394-CB4C-4919-4939-9B58D08E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4DAF4-8341-8102-3E6E-9067B883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7DD24-6538-B941-4C3D-3A908C81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9624C-1E2E-5310-E513-C528149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8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83C2-A2ED-B4C6-E19C-83AE2C5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B123D-6D7D-3A62-60B7-71B9F0A8C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200D9-6F07-729C-1273-0F1FFF0E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105F5-5441-C447-1FA1-57362AE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458D5-34C5-6541-A068-4FF6A947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EDC06-B36C-E1AA-9532-77A07194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5C42B-F8D7-919E-89E2-ACDC5AE1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7F51C-B927-7F73-39AC-63FDBEBD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D93F7-4859-8BE6-086B-4B59BDDD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26E7-4CA4-4874-BDFD-E8E0187EAF8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56E83-9361-0DAC-3ACF-6D38F587A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4ACB1-9DE6-3789-555A-F6C1134F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ECEB-2C0A-4FF0-B315-82B1D79F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eternalreturn.com/posts/news/307?hl=ko-KR" TargetMode="External"/><Relationship Id="rId3" Type="http://schemas.openxmlformats.org/officeDocument/2006/relationships/hyperlink" Target="https://assetstore.unity.com/packages/3d/thief-01-67991" TargetMode="External"/><Relationship Id="rId7" Type="http://schemas.openxmlformats.org/officeDocument/2006/relationships/hyperlink" Target="https://namu.wiki/w/Fall%20Guys/%EB%9D%BC%EC%9A%B4%EB%93%9C/%ED%8C%80#s-4.7" TargetMode="External"/><Relationship Id="rId2" Type="http://schemas.openxmlformats.org/officeDocument/2006/relationships/hyperlink" Target="https://assetstore.unity.com/packages/3d/policeman-6776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vectors/%ea%b1%b4%eb%b0%98-%ec%a0%84%ec%9e%90-%ec%bb%b4%ed%93%a8%ed%84%b0-%ea%b8%b0%ec%88%a0-311803/" TargetMode="External"/><Relationship Id="rId5" Type="http://schemas.openxmlformats.org/officeDocument/2006/relationships/hyperlink" Target="https://www.pinterest.co.kr/pin/652036852290769573/" TargetMode="External"/><Relationship Id="rId4" Type="http://schemas.openxmlformats.org/officeDocument/2006/relationships/hyperlink" Target="https://www.pinterest.co.kr/pin/67645480654631078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.jfi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f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5" y="2708892"/>
            <a:ext cx="4869024" cy="1139987"/>
          </a:xfrm>
        </p:spPr>
        <p:txBody>
          <a:bodyPr>
            <a:noAutofit/>
          </a:bodyPr>
          <a:lstStyle/>
          <a:p>
            <a:r>
              <a:rPr lang="ko-KR" altLang="en-US" sz="8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DACDE-2105-9895-8E7D-4788FB03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208" y="3923521"/>
            <a:ext cx="2985791" cy="512762"/>
          </a:xfrm>
        </p:spPr>
        <p:txBody>
          <a:bodyPr>
            <a:normAutofit fontScale="92500"/>
          </a:bodyPr>
          <a:lstStyle/>
          <a:p>
            <a:r>
              <a:rPr lang="en-US" altLang="ko-KR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4682412" y="3848879"/>
            <a:ext cx="2875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29170A7-CE0A-F69C-DCC6-D8A3D30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702FF-9D8C-CAF6-DB31-CF2D138A1834}"/>
              </a:ext>
            </a:extLst>
          </p:cNvPr>
          <p:cNvSpPr/>
          <p:nvPr/>
        </p:nvSpPr>
        <p:spPr>
          <a:xfrm>
            <a:off x="772173" y="998982"/>
            <a:ext cx="10647653" cy="48600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건물, 창문이(가) 표시된 사진&#10;&#10;자동 생성된 설명">
            <a:extLst>
              <a:ext uri="{FF2B5EF4-FFF2-40B4-BE49-F238E27FC236}">
                <a16:creationId xmlns:a16="http://schemas.microsoft.com/office/drawing/2014/main" id="{E30C4174-6913-40A4-7468-26AE84AD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09" y="2394044"/>
            <a:ext cx="479247" cy="41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21DF7-17AF-3B90-58CF-16BF43472FF0}"/>
              </a:ext>
            </a:extLst>
          </p:cNvPr>
          <p:cNvSpPr txBox="1"/>
          <p:nvPr/>
        </p:nvSpPr>
        <p:spPr>
          <a:xfrm>
            <a:off x="8107680" y="4574886"/>
            <a:ext cx="3312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2017180008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김혁동</a:t>
            </a:r>
          </a:p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2017180039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정극훈</a:t>
            </a:r>
          </a:p>
          <a:p>
            <a:r>
              <a:rPr lang="en-US" altLang="ko-KR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2017180028 </a:t>
            </a:r>
            <a:r>
              <a:rPr lang="ko-KR" altLang="en-US" sz="24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이도영</a:t>
            </a:r>
          </a:p>
        </p:txBody>
      </p:sp>
    </p:spTree>
    <p:extLst>
      <p:ext uri="{BB962C8B-B14F-4D97-AF65-F5344CB8AC3E}">
        <p14:creationId xmlns:p14="http://schemas.microsoft.com/office/powerpoint/2010/main" val="30849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65431DF-5985-EDF2-C934-183CD221165B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3A2727F0-5E78-D7B8-E994-69671E09919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73216"/>
          <a:ext cx="8127999" cy="493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96">
                  <a:extLst>
                    <a:ext uri="{9D8B030D-6E8A-4147-A177-3AD203B41FA5}">
                      <a16:colId xmlns:a16="http://schemas.microsoft.com/office/drawing/2014/main" val="1355317629"/>
                    </a:ext>
                  </a:extLst>
                </a:gridCol>
                <a:gridCol w="1504709">
                  <a:extLst>
                    <a:ext uri="{9D8B030D-6E8A-4147-A177-3AD203B41FA5}">
                      <a16:colId xmlns:a16="http://schemas.microsoft.com/office/drawing/2014/main" val="3710914164"/>
                    </a:ext>
                  </a:extLst>
                </a:gridCol>
                <a:gridCol w="4858794">
                  <a:extLst>
                    <a:ext uri="{9D8B030D-6E8A-4147-A177-3AD203B41FA5}">
                      <a16:colId xmlns:a16="http://schemas.microsoft.com/office/drawing/2014/main" val="4261540227"/>
                    </a:ext>
                  </a:extLst>
                </a:gridCol>
              </a:tblGrid>
              <a:tr h="659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326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상대 플레이어를 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초간 스턴 상태로 만든다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스턴 상태가 되면 플레이어는 그 자리에서 멈추게 됩니다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45143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상대 플레이어를 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초간 스턴 상태로 만든다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스턴 상태가 되면 플레이어는 그 자리에서 멈추게 됩니다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32957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주요 요소들의 위치를 알 수 있는 아이템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출구의 위치와 현재 자신의 위치를 알려주며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비밀 상점이 생성 될 시 비밀 상점의 위치까지 지도에 표시된다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2954"/>
                  </a:ext>
                </a:extLst>
              </a:tr>
            </a:tbl>
          </a:graphicData>
        </a:graphic>
      </p:graphicFrame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54934E08-54DC-67F5-1961-9ADF6181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6" y="2146839"/>
            <a:ext cx="962977" cy="888902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7427A0A-E03E-6B50-22A3-C925CE480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99" y="3429000"/>
            <a:ext cx="1130973" cy="75259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6BD7D293-61CB-C70E-7270-EF2AE16F9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11" y="4822924"/>
            <a:ext cx="1220741" cy="1057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247D9-97DD-39B0-6DEE-EC555024C075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아이템 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65431DF-5985-EDF2-C934-183CD221165B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247D9-97DD-39B0-6DEE-EC555024C075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사진 예시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D35343-9561-7CD5-85A0-DE467FD0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87" y="2074935"/>
            <a:ext cx="5212013" cy="32504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CBB7A6-9B43-50AB-E64F-4949C1C40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7" y="2074934"/>
            <a:ext cx="1913800" cy="31602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069F14-4BE1-BE35-F5E3-EDC8FE5E7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64" y="2074934"/>
            <a:ext cx="1913800" cy="32504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070C37-4F37-3181-4A7B-41E2330075D7}"/>
              </a:ext>
            </a:extLst>
          </p:cNvPr>
          <p:cNvSpPr txBox="1"/>
          <p:nvPr/>
        </p:nvSpPr>
        <p:spPr>
          <a:xfrm>
            <a:off x="1598226" y="5325361"/>
            <a:ext cx="6848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F54EE4-7FFE-169C-C1FC-C69563C2D81F}"/>
              </a:ext>
            </a:extLst>
          </p:cNvPr>
          <p:cNvSpPr txBox="1"/>
          <p:nvPr/>
        </p:nvSpPr>
        <p:spPr>
          <a:xfrm>
            <a:off x="3969232" y="5325361"/>
            <a:ext cx="68486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4DCB0-8165-E894-69FB-EFA99BBB83A5}"/>
              </a:ext>
            </a:extLst>
          </p:cNvPr>
          <p:cNvSpPr txBox="1"/>
          <p:nvPr/>
        </p:nvSpPr>
        <p:spPr>
          <a:xfrm>
            <a:off x="8043127" y="5325361"/>
            <a:ext cx="113494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 사진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4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3A6BE7-7FE9-42B2-8B19-F73CC97B2850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F35E338B-52F0-9C96-7BB3-BA3885DBED57}"/>
              </a:ext>
            </a:extLst>
          </p:cNvPr>
          <p:cNvSpPr/>
          <p:nvPr/>
        </p:nvSpPr>
        <p:spPr>
          <a:xfrm>
            <a:off x="770958" y="2594130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923630-20E0-2497-C2F2-5F94EA6DCB7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404371" y="2213846"/>
            <a:ext cx="1" cy="38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32F48B8-E04D-CDE1-ED5B-0534112C1619}"/>
              </a:ext>
            </a:extLst>
          </p:cNvPr>
          <p:cNvSpPr txBox="1"/>
          <p:nvPr/>
        </p:nvSpPr>
        <p:spPr>
          <a:xfrm>
            <a:off x="414059" y="770342"/>
            <a:ext cx="373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로그인 플로우 차트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7C9437-0064-431C-50C5-9C2D78E57597}"/>
              </a:ext>
            </a:extLst>
          </p:cNvPr>
          <p:cNvSpPr/>
          <p:nvPr/>
        </p:nvSpPr>
        <p:spPr>
          <a:xfrm>
            <a:off x="5527702" y="3662289"/>
            <a:ext cx="1623252" cy="540111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AFB099-8FDF-CEBA-4B5B-8CD769DE16D7}"/>
              </a:ext>
            </a:extLst>
          </p:cNvPr>
          <p:cNvSpPr/>
          <p:nvPr/>
        </p:nvSpPr>
        <p:spPr>
          <a:xfrm>
            <a:off x="2245931" y="3651661"/>
            <a:ext cx="1623252" cy="2160833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67C9FD8-596B-193B-907A-DC156E1402F9}"/>
              </a:ext>
            </a:extLst>
          </p:cNvPr>
          <p:cNvSpPr/>
          <p:nvPr/>
        </p:nvSpPr>
        <p:spPr>
          <a:xfrm>
            <a:off x="769463" y="3103774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</a:t>
            </a: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DA7C7AA9-8D4B-844A-7479-18B8ABEA96F6}"/>
              </a:ext>
            </a:extLst>
          </p:cNvPr>
          <p:cNvSpPr/>
          <p:nvPr/>
        </p:nvSpPr>
        <p:spPr>
          <a:xfrm>
            <a:off x="2483446" y="3011164"/>
            <a:ext cx="1148224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아이디존재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8F71E66-DAA1-323B-FACC-BCB60D3AA403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2036288" y="3227640"/>
            <a:ext cx="447158" cy="4475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E4B7B6-8D37-E3C6-3A14-3A26D880E0E9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>
            <a:off x="3631670" y="3227640"/>
            <a:ext cx="530203" cy="0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7326EB7-021D-7487-D4E1-AC0A224AA6DD}"/>
              </a:ext>
            </a:extLst>
          </p:cNvPr>
          <p:cNvSpPr/>
          <p:nvPr/>
        </p:nvSpPr>
        <p:spPr>
          <a:xfrm>
            <a:off x="4161873" y="3099299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채널선택 입장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2F9A867-7CF4-99A1-0911-5F45F5C1E7CE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057558" y="3444115"/>
            <a:ext cx="3746" cy="210675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72EFF6C-40D0-421B-91D7-D0A061B9E76D}"/>
              </a:ext>
            </a:extLst>
          </p:cNvPr>
          <p:cNvSpPr/>
          <p:nvPr/>
        </p:nvSpPr>
        <p:spPr>
          <a:xfrm>
            <a:off x="2424144" y="375856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F9E8F41-858D-D0F6-EB76-EEE1C9FC79E9}"/>
              </a:ext>
            </a:extLst>
          </p:cNvPr>
          <p:cNvSpPr/>
          <p:nvPr/>
        </p:nvSpPr>
        <p:spPr>
          <a:xfrm>
            <a:off x="2424143" y="4172431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닉네임 입력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FFC21F8-2EA0-2B0D-7550-8B446B98E014}"/>
              </a:ext>
            </a:extLst>
          </p:cNvPr>
          <p:cNvSpPr/>
          <p:nvPr/>
        </p:nvSpPr>
        <p:spPr>
          <a:xfrm>
            <a:off x="2424143" y="459415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입력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4221634-2DCC-56A9-133D-90601BDE01B0}"/>
              </a:ext>
            </a:extLst>
          </p:cNvPr>
          <p:cNvSpPr/>
          <p:nvPr/>
        </p:nvSpPr>
        <p:spPr>
          <a:xfrm>
            <a:off x="2424143" y="499818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패스워드 입력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DA7E73-33A6-5CBD-6EE8-5741EADA5909}"/>
              </a:ext>
            </a:extLst>
          </p:cNvPr>
          <p:cNvSpPr/>
          <p:nvPr/>
        </p:nvSpPr>
        <p:spPr>
          <a:xfrm>
            <a:off x="2422890" y="5402217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가입 완료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3096C9-0584-D3D5-C83D-80B05B60600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3057556" y="4015244"/>
            <a:ext cx="1" cy="15718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3ABBF39-D98F-C4AB-2600-5FF13A3145FA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3057556" y="4429112"/>
            <a:ext cx="0" cy="16504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F5B75F2-EBAA-AABE-E10A-20B9AFEA875B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057556" y="4850834"/>
            <a:ext cx="0" cy="14735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2E4620E-D42F-FD43-F9A7-EF5570AE2B21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3056303" y="5254866"/>
            <a:ext cx="1253" cy="14735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9CE31A-DC35-BBE3-ACAC-2973E366180F}"/>
              </a:ext>
            </a:extLst>
          </p:cNvPr>
          <p:cNvSpPr txBox="1"/>
          <p:nvPr/>
        </p:nvSpPr>
        <p:spPr>
          <a:xfrm>
            <a:off x="3066224" y="3391381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3C8A43-B3F5-53F1-4EBF-15D5EE499AFD}"/>
              </a:ext>
            </a:extLst>
          </p:cNvPr>
          <p:cNvSpPr txBox="1"/>
          <p:nvPr/>
        </p:nvSpPr>
        <p:spPr>
          <a:xfrm>
            <a:off x="3648713" y="3159219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E064DD-E660-D7C5-E774-BEB162A0AECC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428698" y="3227640"/>
            <a:ext cx="292692" cy="0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87A2E54E-51DF-F6A4-407E-906F04BED066}"/>
              </a:ext>
            </a:extLst>
          </p:cNvPr>
          <p:cNvSpPr/>
          <p:nvPr/>
        </p:nvSpPr>
        <p:spPr>
          <a:xfrm>
            <a:off x="5721389" y="3011164"/>
            <a:ext cx="1229067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채널 선택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D6A0DC4-EBD2-837C-FA31-E8928DC38067}"/>
              </a:ext>
            </a:extLst>
          </p:cNvPr>
          <p:cNvSpPr/>
          <p:nvPr/>
        </p:nvSpPr>
        <p:spPr>
          <a:xfrm>
            <a:off x="7273675" y="3099298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 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입장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D3999DC-435B-7404-6118-589080E1611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 flipV="1">
            <a:off x="6950456" y="3227639"/>
            <a:ext cx="323219" cy="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B03EB56-CBD5-CDD1-999A-91803A37132C}"/>
              </a:ext>
            </a:extLst>
          </p:cNvPr>
          <p:cNvSpPr txBox="1"/>
          <p:nvPr/>
        </p:nvSpPr>
        <p:spPr>
          <a:xfrm>
            <a:off x="6873850" y="3187178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A0F741-0ACC-03D5-EB04-F3198F4B2019}"/>
              </a:ext>
            </a:extLst>
          </p:cNvPr>
          <p:cNvSpPr txBox="1"/>
          <p:nvPr/>
        </p:nvSpPr>
        <p:spPr>
          <a:xfrm>
            <a:off x="6388274" y="3388124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CA5919-BA6D-829C-30FB-9FFCCA9B3E5C}"/>
              </a:ext>
            </a:extLst>
          </p:cNvPr>
          <p:cNvCxnSpPr>
            <a:cxnSpLocks/>
            <a:stCxn id="83" idx="2"/>
            <a:endCxn id="61" idx="0"/>
          </p:cNvCxnSpPr>
          <p:nvPr/>
        </p:nvCxnSpPr>
        <p:spPr>
          <a:xfrm>
            <a:off x="6335923" y="3444115"/>
            <a:ext cx="3405" cy="21817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09097AF-0045-8ADC-5F36-97C31AD2AF33}"/>
              </a:ext>
            </a:extLst>
          </p:cNvPr>
          <p:cNvCxnSpPr>
            <a:cxnSpLocks/>
            <a:stCxn id="84" idx="3"/>
            <a:endCxn id="95" idx="1"/>
          </p:cNvCxnSpPr>
          <p:nvPr/>
        </p:nvCxnSpPr>
        <p:spPr>
          <a:xfrm>
            <a:off x="8540500" y="3227639"/>
            <a:ext cx="380793" cy="473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66245F94-E3DD-BA81-8C5F-0CEB8EFC16E9}"/>
              </a:ext>
            </a:extLst>
          </p:cNvPr>
          <p:cNvSpPr/>
          <p:nvPr/>
        </p:nvSpPr>
        <p:spPr>
          <a:xfrm>
            <a:off x="8921293" y="3015900"/>
            <a:ext cx="1229067" cy="432951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선택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CF2BA47-E333-0986-5CE2-4242819A96F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0150360" y="3231782"/>
            <a:ext cx="300154" cy="59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289ABF1-8B0A-2712-7EAF-2601234369EE}"/>
              </a:ext>
            </a:extLst>
          </p:cNvPr>
          <p:cNvSpPr/>
          <p:nvPr/>
        </p:nvSpPr>
        <p:spPr>
          <a:xfrm>
            <a:off x="8729472" y="3687325"/>
            <a:ext cx="1623252" cy="1292114"/>
          </a:xfrm>
          <a:prstGeom prst="roundRect">
            <a:avLst/>
          </a:prstGeom>
          <a:noFill/>
          <a:ln w="19050">
            <a:solidFill>
              <a:srgbClr val="0A0A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F6951BB-45A9-198C-0358-A923EB132D42}"/>
              </a:ext>
            </a:extLst>
          </p:cNvPr>
          <p:cNvSpPr/>
          <p:nvPr/>
        </p:nvSpPr>
        <p:spPr>
          <a:xfrm>
            <a:off x="8911834" y="378362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이름 입력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729AC5D-56C5-8366-C914-0F25519F23C0}"/>
              </a:ext>
            </a:extLst>
          </p:cNvPr>
          <p:cNvSpPr/>
          <p:nvPr/>
        </p:nvSpPr>
        <p:spPr>
          <a:xfrm>
            <a:off x="8907686" y="4202401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인원 수 설정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405BF7-0119-73C4-ECD6-95BA9157731B}"/>
              </a:ext>
            </a:extLst>
          </p:cNvPr>
          <p:cNvSpPr/>
          <p:nvPr/>
        </p:nvSpPr>
        <p:spPr>
          <a:xfrm>
            <a:off x="8907686" y="462412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 만들기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7DD80D9-9D08-B4C0-1443-1E28AA5B383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9541099" y="4045214"/>
            <a:ext cx="1" cy="157187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FB6F5B8-ADB1-AE24-E6DB-2535CD055186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9541099" y="4459082"/>
            <a:ext cx="0" cy="165041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65D59DE8-3564-EC0F-E99A-C2859BFBD150}"/>
              </a:ext>
            </a:extLst>
          </p:cNvPr>
          <p:cNvSpPr/>
          <p:nvPr/>
        </p:nvSpPr>
        <p:spPr>
          <a:xfrm>
            <a:off x="4161873" y="2594130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채널선택 화면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3DFECF3A-8FA8-A60C-8ED2-E55BEF85333D}"/>
              </a:ext>
            </a:extLst>
          </p:cNvPr>
          <p:cNvSpPr/>
          <p:nvPr/>
        </p:nvSpPr>
        <p:spPr>
          <a:xfrm>
            <a:off x="7273675" y="2594129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로비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</a:t>
            </a:r>
          </a:p>
        </p:txBody>
      </p:sp>
      <p:sp>
        <p:nvSpPr>
          <p:cNvPr id="106" name="순서도: 수행의 시작/종료 105">
            <a:extLst>
              <a:ext uri="{FF2B5EF4-FFF2-40B4-BE49-F238E27FC236}">
                <a16:creationId xmlns:a16="http://schemas.microsoft.com/office/drawing/2014/main" id="{4947CDE3-4CD4-B18E-56C1-7E93B46DB440}"/>
              </a:ext>
            </a:extLst>
          </p:cNvPr>
          <p:cNvSpPr/>
          <p:nvPr/>
        </p:nvSpPr>
        <p:spPr>
          <a:xfrm>
            <a:off x="768924" y="3576931"/>
            <a:ext cx="1266825" cy="2541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F72A60A-7549-6E14-16B4-244495FAB121}"/>
              </a:ext>
            </a:extLst>
          </p:cNvPr>
          <p:cNvCxnSpPr>
            <a:cxnSpLocks/>
            <a:stCxn id="63" idx="2"/>
            <a:endCxn id="106" idx="0"/>
          </p:cNvCxnSpPr>
          <p:nvPr/>
        </p:nvCxnSpPr>
        <p:spPr>
          <a:xfrm flipH="1">
            <a:off x="1402337" y="3360455"/>
            <a:ext cx="539" cy="216476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46CF7C-775A-22A5-C829-B64D6570A043}"/>
              </a:ext>
            </a:extLst>
          </p:cNvPr>
          <p:cNvCxnSpPr>
            <a:cxnSpLocks/>
            <a:stCxn id="67" idx="0"/>
            <a:endCxn id="104" idx="2"/>
          </p:cNvCxnSpPr>
          <p:nvPr/>
        </p:nvCxnSpPr>
        <p:spPr>
          <a:xfrm flipV="1">
            <a:off x="4795286" y="2848265"/>
            <a:ext cx="0" cy="25103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71B85EF-DC7B-1D1C-02CB-A00E36521DF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flipV="1">
            <a:off x="7907088" y="2848264"/>
            <a:ext cx="0" cy="25103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5140B06-6E4B-622F-6EB3-F23EECA777EA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>
            <a:off x="9535827" y="3448851"/>
            <a:ext cx="5271" cy="23847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F69F6D2-8BAA-3782-4C0D-D60CF3971DC8}"/>
              </a:ext>
            </a:extLst>
          </p:cNvPr>
          <p:cNvSpPr txBox="1"/>
          <p:nvPr/>
        </p:nvSpPr>
        <p:spPr>
          <a:xfrm>
            <a:off x="10062266" y="3187178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5DF021-EC15-3B0E-CB16-DA1003198EBA}"/>
              </a:ext>
            </a:extLst>
          </p:cNvPr>
          <p:cNvSpPr txBox="1"/>
          <p:nvPr/>
        </p:nvSpPr>
        <p:spPr>
          <a:xfrm>
            <a:off x="9594438" y="3422040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AD0F6C7-96C3-08EF-D9BB-5E9880F0A8DE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flipH="1">
            <a:off x="1402876" y="2848265"/>
            <a:ext cx="1495" cy="25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순서도: 문서 121">
            <a:extLst>
              <a:ext uri="{FF2B5EF4-FFF2-40B4-BE49-F238E27FC236}">
                <a16:creationId xmlns:a16="http://schemas.microsoft.com/office/drawing/2014/main" id="{A9A409C7-282D-BF5F-4530-D5EA69AA8AE8}"/>
              </a:ext>
            </a:extLst>
          </p:cNvPr>
          <p:cNvSpPr/>
          <p:nvPr/>
        </p:nvSpPr>
        <p:spPr>
          <a:xfrm>
            <a:off x="787802" y="1750884"/>
            <a:ext cx="1229067" cy="527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클라이언트 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B0AA6-3C8B-C26C-41CE-26432BDB2F9E}"/>
              </a:ext>
            </a:extLst>
          </p:cNvPr>
          <p:cNvCxnSpPr>
            <a:cxnSpLocks/>
          </p:cNvCxnSpPr>
          <p:nvPr/>
        </p:nvCxnSpPr>
        <p:spPr>
          <a:xfrm flipV="1">
            <a:off x="11090570" y="3393987"/>
            <a:ext cx="0" cy="980873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29ED27-73DA-1BBC-366C-7907B9B3DB4D}"/>
              </a:ext>
            </a:extLst>
          </p:cNvPr>
          <p:cNvCxnSpPr>
            <a:cxnSpLocks/>
          </p:cNvCxnSpPr>
          <p:nvPr/>
        </p:nvCxnSpPr>
        <p:spPr>
          <a:xfrm>
            <a:off x="10352724" y="4369270"/>
            <a:ext cx="737846" cy="9414"/>
          </a:xfrm>
          <a:prstGeom prst="line">
            <a:avLst/>
          </a:prstGeom>
          <a:ln>
            <a:solidFill>
              <a:srgbClr val="0A0A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AD7C8F7-A9C9-6587-AD45-2FCE719010C2}"/>
              </a:ext>
            </a:extLst>
          </p:cNvPr>
          <p:cNvSpPr/>
          <p:nvPr/>
        </p:nvSpPr>
        <p:spPr>
          <a:xfrm>
            <a:off x="5709757" y="3804905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다시 로그인 화면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38725C-AC85-2542-2791-55EE4BDEF2B4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1402337" y="3831066"/>
            <a:ext cx="0" cy="2256592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254390C-7E4A-472F-2E87-73B9A50303AE}"/>
              </a:ext>
            </a:extLst>
          </p:cNvPr>
          <p:cNvCxnSpPr>
            <a:cxnSpLocks/>
          </p:cNvCxnSpPr>
          <p:nvPr/>
        </p:nvCxnSpPr>
        <p:spPr>
          <a:xfrm>
            <a:off x="1402335" y="6087658"/>
            <a:ext cx="4554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E6B4AF6-E312-0078-CB62-F3E18859361D}"/>
              </a:ext>
            </a:extLst>
          </p:cNvPr>
          <p:cNvCxnSpPr/>
          <p:nvPr/>
        </p:nvCxnSpPr>
        <p:spPr>
          <a:xfrm flipV="1">
            <a:off x="5956645" y="4202400"/>
            <a:ext cx="11632" cy="1885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CA86FB-CAD8-6573-5448-4B64DB930D97}"/>
              </a:ext>
            </a:extLst>
          </p:cNvPr>
          <p:cNvCxnSpPr>
            <a:cxnSpLocks/>
          </p:cNvCxnSpPr>
          <p:nvPr/>
        </p:nvCxnSpPr>
        <p:spPr>
          <a:xfrm>
            <a:off x="6746518" y="4210426"/>
            <a:ext cx="3405" cy="21817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868C9F-0C36-9D3A-645E-2E8BFC2B4294}"/>
              </a:ext>
            </a:extLst>
          </p:cNvPr>
          <p:cNvSpPr/>
          <p:nvPr/>
        </p:nvSpPr>
        <p:spPr>
          <a:xfrm>
            <a:off x="6168862" y="4425293"/>
            <a:ext cx="1266825" cy="256681"/>
          </a:xfrm>
          <a:prstGeom prst="roundRect">
            <a:avLst>
              <a:gd name="adj" fmla="val 6741"/>
            </a:avLst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종료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04EA4F-59E8-BC73-AB3B-F34810E7D847}"/>
              </a:ext>
            </a:extLst>
          </p:cNvPr>
          <p:cNvSpPr txBox="1"/>
          <p:nvPr/>
        </p:nvSpPr>
        <p:spPr>
          <a:xfrm>
            <a:off x="6774074" y="4190290"/>
            <a:ext cx="335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no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9F5879-61CA-FDC9-8434-971EE114324D}"/>
              </a:ext>
            </a:extLst>
          </p:cNvPr>
          <p:cNvSpPr txBox="1"/>
          <p:nvPr/>
        </p:nvSpPr>
        <p:spPr>
          <a:xfrm>
            <a:off x="5535451" y="4384158"/>
            <a:ext cx="388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yes</a:t>
            </a:r>
            <a:endParaRPr lang="ko-KR" altLang="en-US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D1905AC-16DE-65C2-D962-1504263C5F57}"/>
              </a:ext>
            </a:extLst>
          </p:cNvPr>
          <p:cNvSpPr/>
          <p:nvPr/>
        </p:nvSpPr>
        <p:spPr>
          <a:xfrm>
            <a:off x="10450514" y="3131443"/>
            <a:ext cx="1266825" cy="256681"/>
          </a:xfrm>
          <a:prstGeom prst="roundRect">
            <a:avLst>
              <a:gd name="adj" fmla="val 67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</a:t>
            </a:r>
            <a:r>
              <a:rPr lang="en-US" altLang="ko-KR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입장</a:t>
            </a: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BA50131A-4C0F-7548-AA61-EE9A05DBC8D3}"/>
              </a:ext>
            </a:extLst>
          </p:cNvPr>
          <p:cNvSpPr/>
          <p:nvPr/>
        </p:nvSpPr>
        <p:spPr>
          <a:xfrm>
            <a:off x="10472875" y="1750884"/>
            <a:ext cx="1229067" cy="527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게임시작</a:t>
            </a:r>
            <a:endParaRPr lang="ko-KR" altLang="en-US" sz="1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F388A0D-B2F3-8AE9-7541-E5E1E0F21D33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V="1">
            <a:off x="11083927" y="2243649"/>
            <a:ext cx="3482" cy="887794"/>
          </a:xfrm>
          <a:prstGeom prst="straightConnector1">
            <a:avLst/>
          </a:prstGeom>
          <a:ln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5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516" y="6297410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키 설정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B28D794-9D61-F27D-BE0A-EC88C426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12" name="Picture 2" descr="건반, 전자, 컴퓨터, 기술, 단추, 아스키, 키패드, 입력, 장치, 하드웨어">
            <a:extLst>
              <a:ext uri="{FF2B5EF4-FFF2-40B4-BE49-F238E27FC236}">
                <a16:creationId xmlns:a16="http://schemas.microsoft.com/office/drawing/2014/main" id="{76A321F6-31F7-7F6D-49D9-A1FD1AE3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62" y="2232956"/>
            <a:ext cx="7119030" cy="35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 Dot Design Award : Microsoft 인체 공학적 마우스">
            <a:extLst>
              <a:ext uri="{FF2B5EF4-FFF2-40B4-BE49-F238E27FC236}">
                <a16:creationId xmlns:a16="http://schemas.microsoft.com/office/drawing/2014/main" id="{015C56AF-D8B7-BB68-F361-C4E90A15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85" y="2664925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91DA5-529F-5B03-5AF9-03FEF218BB14}"/>
              </a:ext>
            </a:extLst>
          </p:cNvPr>
          <p:cNvSpPr/>
          <p:nvPr/>
        </p:nvSpPr>
        <p:spPr>
          <a:xfrm>
            <a:off x="3405269" y="4925989"/>
            <a:ext cx="223520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6149C4-A1BE-A7CE-CFC0-99F32BB633C9}"/>
              </a:ext>
            </a:extLst>
          </p:cNvPr>
          <p:cNvCxnSpPr>
            <a:stCxn id="13" idx="2"/>
          </p:cNvCxnSpPr>
          <p:nvPr/>
        </p:nvCxnSpPr>
        <p:spPr>
          <a:xfrm flipH="1">
            <a:off x="4512709" y="5291749"/>
            <a:ext cx="10160" cy="75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6C9FBE-D961-95EF-C95B-D32BE7277809}"/>
              </a:ext>
            </a:extLst>
          </p:cNvPr>
          <p:cNvSpPr/>
          <p:nvPr/>
        </p:nvSpPr>
        <p:spPr>
          <a:xfrm>
            <a:off x="212510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58B7E-3FA0-576D-60F5-48EFDC7886A2}"/>
              </a:ext>
            </a:extLst>
          </p:cNvPr>
          <p:cNvSpPr/>
          <p:nvPr/>
        </p:nvSpPr>
        <p:spPr>
          <a:xfrm>
            <a:off x="301918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1FD9A-4B5F-CD0B-32A1-628A37DE287E}"/>
              </a:ext>
            </a:extLst>
          </p:cNvPr>
          <p:cNvSpPr/>
          <p:nvPr/>
        </p:nvSpPr>
        <p:spPr>
          <a:xfrm>
            <a:off x="257214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290D6D-DC5E-8C6E-0562-B66C2F6AB442}"/>
              </a:ext>
            </a:extLst>
          </p:cNvPr>
          <p:cNvSpPr/>
          <p:nvPr/>
        </p:nvSpPr>
        <p:spPr>
          <a:xfrm>
            <a:off x="2370983" y="3556577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5D18B-3214-22B7-736B-347CDF8DA82D}"/>
              </a:ext>
            </a:extLst>
          </p:cNvPr>
          <p:cNvSpPr/>
          <p:nvPr/>
        </p:nvSpPr>
        <p:spPr>
          <a:xfrm>
            <a:off x="1327041" y="4469381"/>
            <a:ext cx="452627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4DC770-A61F-A413-0829-3910C0616061}"/>
              </a:ext>
            </a:extLst>
          </p:cNvPr>
          <p:cNvSpPr/>
          <p:nvPr/>
        </p:nvSpPr>
        <p:spPr>
          <a:xfrm>
            <a:off x="2812943" y="3556577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DBA653-3CBE-0EF9-8A1E-604373C851C3}"/>
              </a:ext>
            </a:extLst>
          </p:cNvPr>
          <p:cNvSpPr/>
          <p:nvPr/>
        </p:nvSpPr>
        <p:spPr>
          <a:xfrm>
            <a:off x="1779668" y="3080103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EBAC4D-A5A3-B797-E370-53B6C26EFA0D}"/>
              </a:ext>
            </a:extLst>
          </p:cNvPr>
          <p:cNvSpPr/>
          <p:nvPr/>
        </p:nvSpPr>
        <p:spPr>
          <a:xfrm>
            <a:off x="2226709" y="310044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BB5BF-C067-BAE9-15A3-CD667AA5CA2A}"/>
              </a:ext>
            </a:extLst>
          </p:cNvPr>
          <p:cNvSpPr/>
          <p:nvPr/>
        </p:nvSpPr>
        <p:spPr>
          <a:xfrm>
            <a:off x="2675783" y="3082461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8FC93E-3A88-B67D-77DF-869A8A4ED3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186829" y="4378472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12BFF46-50D7-6DC0-1C69-5908F79D7750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729629" y="4378472"/>
            <a:ext cx="90009" cy="1731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14C746-281E-9B7E-3E1D-10CFFED33716}"/>
              </a:ext>
            </a:extLst>
          </p:cNvPr>
          <p:cNvCxnSpPr>
            <a:cxnSpLocks/>
          </p:cNvCxnSpPr>
          <p:nvPr/>
        </p:nvCxnSpPr>
        <p:spPr>
          <a:xfrm>
            <a:off x="2325263" y="4378473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46C8AC2-88E8-DB1E-ABC5-433855FB15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03033" y="4652261"/>
            <a:ext cx="224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4E1171-8B50-51DC-E218-C275F8C371C4}"/>
              </a:ext>
            </a:extLst>
          </p:cNvPr>
          <p:cNvCxnSpPr>
            <a:cxnSpLocks/>
            <a:stCxn id="20" idx="1"/>
            <a:endCxn id="110" idx="3"/>
          </p:cNvCxnSpPr>
          <p:nvPr/>
        </p:nvCxnSpPr>
        <p:spPr>
          <a:xfrm flipH="1" flipV="1">
            <a:off x="1156862" y="3722010"/>
            <a:ext cx="1214121" cy="17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B3573E8-59E2-A3C8-8F50-5343F1D13296}"/>
              </a:ext>
            </a:extLst>
          </p:cNvPr>
          <p:cNvCxnSpPr>
            <a:cxnSpLocks/>
            <a:stCxn id="33" idx="0"/>
            <a:endCxn id="107" idx="2"/>
          </p:cNvCxnSpPr>
          <p:nvPr/>
        </p:nvCxnSpPr>
        <p:spPr>
          <a:xfrm flipV="1">
            <a:off x="2980583" y="2321636"/>
            <a:ext cx="449467" cy="1234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281608C-6C7A-60B0-3B5D-31488A38833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47308" y="2232956"/>
            <a:ext cx="0" cy="84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666435-C189-B4E6-9816-765D17B839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94349" y="2241631"/>
            <a:ext cx="0" cy="858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227A0F-F302-5DF8-0F6D-D4379EF5F0DD}"/>
              </a:ext>
            </a:extLst>
          </p:cNvPr>
          <p:cNvCxnSpPr>
            <a:cxnSpLocks/>
            <a:stCxn id="98" idx="2"/>
            <a:endCxn id="36" idx="0"/>
          </p:cNvCxnSpPr>
          <p:nvPr/>
        </p:nvCxnSpPr>
        <p:spPr>
          <a:xfrm>
            <a:off x="2843423" y="2027473"/>
            <a:ext cx="0" cy="1054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2CF86A6-A2A0-D6DD-9C42-D4811EAA2748}"/>
              </a:ext>
            </a:extLst>
          </p:cNvPr>
          <p:cNvSpPr txBox="1"/>
          <p:nvPr/>
        </p:nvSpPr>
        <p:spPr>
          <a:xfrm>
            <a:off x="1720107" y="197134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주먹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47CF38-54AD-78F3-31E1-75963FE49BDC}"/>
              </a:ext>
            </a:extLst>
          </p:cNvPr>
          <p:cNvSpPr txBox="1"/>
          <p:nvPr/>
        </p:nvSpPr>
        <p:spPr>
          <a:xfrm>
            <a:off x="2223965" y="195970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덫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3D3138-155D-AA05-AF03-930B245D308B}"/>
              </a:ext>
            </a:extLst>
          </p:cNvPr>
          <p:cNvSpPr txBox="1"/>
          <p:nvPr/>
        </p:nvSpPr>
        <p:spPr>
          <a:xfrm>
            <a:off x="2430489" y="176586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아드레날린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BE389B-2697-E1D9-0926-5C8B71DD4BD1}"/>
              </a:ext>
            </a:extLst>
          </p:cNvPr>
          <p:cNvSpPr txBox="1"/>
          <p:nvPr/>
        </p:nvSpPr>
        <p:spPr>
          <a:xfrm>
            <a:off x="3081236" y="206002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상호작용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EA425-6C92-8BB2-EE01-7A4DBC7332AA}"/>
              </a:ext>
            </a:extLst>
          </p:cNvPr>
          <p:cNvSpPr txBox="1"/>
          <p:nvPr/>
        </p:nvSpPr>
        <p:spPr>
          <a:xfrm>
            <a:off x="295729" y="3591205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앞으로 이동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9C6BF-C576-91C5-7F18-F40F07BEC65E}"/>
              </a:ext>
            </a:extLst>
          </p:cNvPr>
          <p:cNvSpPr txBox="1"/>
          <p:nvPr/>
        </p:nvSpPr>
        <p:spPr>
          <a:xfrm>
            <a:off x="1952748" y="5914601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좌측이동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E5477-80A2-893E-4DAF-6531D101E9E8}"/>
              </a:ext>
            </a:extLst>
          </p:cNvPr>
          <p:cNvSpPr txBox="1"/>
          <p:nvPr/>
        </p:nvSpPr>
        <p:spPr>
          <a:xfrm>
            <a:off x="2420329" y="610969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뒤로 이동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B6844B-1650-E43D-9E8E-76721B208950}"/>
              </a:ext>
            </a:extLst>
          </p:cNvPr>
          <p:cNvSpPr txBox="1"/>
          <p:nvPr/>
        </p:nvSpPr>
        <p:spPr>
          <a:xfrm>
            <a:off x="2927650" y="592832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우측이동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3F8C3E-FF92-2A2B-D11C-55138F784CCE}"/>
              </a:ext>
            </a:extLst>
          </p:cNvPr>
          <p:cNvSpPr txBox="1"/>
          <p:nvPr/>
        </p:nvSpPr>
        <p:spPr>
          <a:xfrm>
            <a:off x="587475" y="452145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달리기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20CFA-E870-A1AA-3D1C-1CA781FF6C9F}"/>
              </a:ext>
            </a:extLst>
          </p:cNvPr>
          <p:cNvSpPr txBox="1"/>
          <p:nvPr/>
        </p:nvSpPr>
        <p:spPr>
          <a:xfrm>
            <a:off x="4238175" y="610969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점프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EC05F-E27D-39AC-575B-6308BF5CF920}"/>
              </a:ext>
            </a:extLst>
          </p:cNvPr>
          <p:cNvSpPr txBox="1"/>
          <p:nvPr/>
        </p:nvSpPr>
        <p:spPr>
          <a:xfrm>
            <a:off x="9613639" y="239491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상호작용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875885-A38F-6429-364E-7772FE4F2BFC}"/>
              </a:ext>
            </a:extLst>
          </p:cNvPr>
          <p:cNvSpPr/>
          <p:nvPr/>
        </p:nvSpPr>
        <p:spPr>
          <a:xfrm>
            <a:off x="10048343" y="3146968"/>
            <a:ext cx="371534" cy="67813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E1DDDE-48C3-802B-394B-00B439C9F5EB}"/>
              </a:ext>
            </a:extLst>
          </p:cNvPr>
          <p:cNvCxnSpPr>
            <a:cxnSpLocks/>
          </p:cNvCxnSpPr>
          <p:nvPr/>
        </p:nvCxnSpPr>
        <p:spPr>
          <a:xfrm>
            <a:off x="9962452" y="2698457"/>
            <a:ext cx="171783" cy="678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89A055-F8CA-2B46-2CFF-1F2C0A2D34A7}"/>
              </a:ext>
            </a:extLst>
          </p:cNvPr>
          <p:cNvSpPr/>
          <p:nvPr/>
        </p:nvSpPr>
        <p:spPr>
          <a:xfrm>
            <a:off x="1337671" y="4925989"/>
            <a:ext cx="651107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9CD113-B2A5-0212-B20C-A3E6D022CA45}"/>
              </a:ext>
            </a:extLst>
          </p:cNvPr>
          <p:cNvCxnSpPr>
            <a:cxnSpLocks/>
          </p:cNvCxnSpPr>
          <p:nvPr/>
        </p:nvCxnSpPr>
        <p:spPr>
          <a:xfrm>
            <a:off x="1720107" y="5073909"/>
            <a:ext cx="0" cy="8544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A88961-97B4-823A-52DB-8BD544DBA3A9}"/>
              </a:ext>
            </a:extLst>
          </p:cNvPr>
          <p:cNvSpPr txBox="1"/>
          <p:nvPr/>
        </p:nvSpPr>
        <p:spPr>
          <a:xfrm>
            <a:off x="1446408" y="5900743"/>
            <a:ext cx="69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앉기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42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타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과의 비교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47352-9C6E-CEAE-BA28-FD0E751F601E}"/>
              </a:ext>
            </a:extLst>
          </p:cNvPr>
          <p:cNvSpPr txBox="1"/>
          <p:nvPr/>
        </p:nvSpPr>
        <p:spPr>
          <a:xfrm>
            <a:off x="5767692" y="2075513"/>
            <a:ext cx="6318210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유사성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기물을 갖고 있는 플레이어 터치 시 승리조건을 뺏을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타 플레이어를 피해 도망가며 승리조건을 사수 해야 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금지구역발생시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미니맵에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표시되며 더 이상 이동 불가능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차별성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아이템을 사용해 타 플레이어 공격 가능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기물을 이용해 승리조건을 갖고 탈출 해야함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지도아이템 습득 시 모든 기물의 위치가 표시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F5DF8-AE5D-3CC4-B84D-51EADEEB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8" y="2687971"/>
            <a:ext cx="2973532" cy="16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F3F72-40D5-1EB7-1CEB-C7A6AEE17716}"/>
              </a:ext>
            </a:extLst>
          </p:cNvPr>
          <p:cNvSpPr txBox="1"/>
          <p:nvPr/>
        </p:nvSpPr>
        <p:spPr>
          <a:xfrm>
            <a:off x="2986177" y="4875285"/>
            <a:ext cx="2781515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폴가이즈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펭귄 쟁탈전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Picture 2" descr="2022.2.3 정기 점검 사전 안내 (0.51.0 패치노트) - 수정됨 :: 이터널 리턴">
            <a:extLst>
              <a:ext uri="{FF2B5EF4-FFF2-40B4-BE49-F238E27FC236}">
                <a16:creationId xmlns:a16="http://schemas.microsoft.com/office/drawing/2014/main" id="{5B52654E-CCDA-61CC-9D44-36D662E9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26" y="2337643"/>
            <a:ext cx="2357907" cy="235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247E5-A524-86FE-B4CC-7F6F7056B9DF}"/>
              </a:ext>
            </a:extLst>
          </p:cNvPr>
          <p:cNvSpPr txBox="1"/>
          <p:nvPr/>
        </p:nvSpPr>
        <p:spPr>
          <a:xfrm>
            <a:off x="811697" y="4875284"/>
            <a:ext cx="1567445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이터널리턴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기술적 요소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224608" y="1720415"/>
            <a:ext cx="11129191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애니메이션</a:t>
            </a:r>
            <a:endParaRPr lang="ko-KR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ko-KR" sz="18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U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nity 3D</a:t>
            </a:r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이용한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스키닝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애니메이션을 이용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캐릭터의 움직임과 엄폐물과의 상호작용을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sz="18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파티클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상자를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열때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총을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쏠때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등</a:t>
            </a:r>
            <a:r>
              <a:rPr lang="ko-KR" altLang="en-US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이펙트들을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파티클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효과로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NPC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 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알고리즘을 바탕으로 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NPC 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행동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4. IOCP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멀티쓰레드 서버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개의 채널 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20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개의 방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최대 </a:t>
            </a: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800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인의 플레이어가 </a:t>
            </a:r>
            <a:r>
              <a:rPr lang="ko-KR" altLang="en-US" sz="18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동접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가능한 </a:t>
            </a: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IOCP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멀티쓰레드 서버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4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역할 분담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838200" y="1517992"/>
            <a:ext cx="10225791" cy="510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</a:p>
          <a:p>
            <a:pPr marL="5080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기획 및 레벨 디자인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클라이언트와 서버 간의 송수신</a:t>
            </a: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게임서버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DB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와 연동 구현</a:t>
            </a: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NPC</a:t>
            </a:r>
            <a:r>
              <a:rPr lang="ko-KR" altLang="en-US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  <a:endParaRPr lang="ko-KR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Unity 3D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바탕으로 이용하여 </a:t>
            </a:r>
            <a:r>
              <a:rPr lang="ko-KR" altLang="en-US" sz="1600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스키닝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애니메이션 구현</a:t>
            </a:r>
            <a:endParaRPr lang="en-US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en-US" altLang="ko-KR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Spot Light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등의 조명 구현 </a:t>
            </a:r>
            <a:endParaRPr lang="ko-KR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제작에 활용할 </a:t>
            </a:r>
            <a:r>
              <a:rPr lang="ko-KR" altLang="en-US" sz="1600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셰이더의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전반적인 구현 및 관리</a:t>
            </a:r>
            <a:endParaRPr lang="en-US" altLang="ko-KR" sz="16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NPC </a:t>
            </a:r>
            <a:r>
              <a:rPr lang="ko-KR" altLang="en-US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구현 </a:t>
            </a:r>
            <a:endParaRPr lang="ko-KR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sz="1600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trello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이용하여 프로젝트의 전체적인 일정 관리</a:t>
            </a:r>
            <a:endParaRPr lang="en-US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ko-KR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게임 구현을 위한 프레임워크 제작</a:t>
            </a: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ko-KR" altLang="en-US" sz="1600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파티클</a:t>
            </a:r>
            <a:r>
              <a:rPr lang="ko-KR" altLang="en-US" sz="16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효과를 구현</a:t>
            </a:r>
            <a:endParaRPr lang="ko-KR" altLang="ko-KR" sz="16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4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534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준비현황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C47F-701C-6FCF-4D51-9FE544820FEA}"/>
              </a:ext>
            </a:extLst>
          </p:cNvPr>
          <p:cNvSpPr txBox="1"/>
          <p:nvPr/>
        </p:nvSpPr>
        <p:spPr>
          <a:xfrm>
            <a:off x="414059" y="1571013"/>
            <a:ext cx="3966148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서버 프로그래밍 수강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네트워크 기초 수강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네트워크 게임 프로그래밍 수강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154D4-0664-CA8A-1E64-6FFB7A41F804}"/>
              </a:ext>
            </a:extLst>
          </p:cNvPr>
          <p:cNvSpPr txBox="1"/>
          <p:nvPr/>
        </p:nvSpPr>
        <p:spPr>
          <a:xfrm>
            <a:off x="4380206" y="1571012"/>
            <a:ext cx="3609395" cy="29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수학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C, C++, STL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자료구조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소프트웨어공학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인공지능 수강 </a:t>
            </a: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B60A3-6F93-A2CD-FF61-058AF7507E1D}"/>
              </a:ext>
            </a:extLst>
          </p:cNvPr>
          <p:cNvSpPr txBox="1"/>
          <p:nvPr/>
        </p:nvSpPr>
        <p:spPr>
          <a:xfrm>
            <a:off x="7899930" y="1577627"/>
            <a:ext cx="3787200" cy="255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20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수학 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C, C++, STL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자료구조 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소프트웨어공학 수강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3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182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개발일정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8DC807D-4240-5924-D58A-C6FFEDBF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47626"/>
              </p:ext>
            </p:extLst>
          </p:nvPr>
        </p:nvGraphicFramePr>
        <p:xfrm>
          <a:off x="2626048" y="1601469"/>
          <a:ext cx="9274351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103">
                  <a:extLst>
                    <a:ext uri="{9D8B030D-6E8A-4147-A177-3AD203B41FA5}">
                      <a16:colId xmlns:a16="http://schemas.microsoft.com/office/drawing/2014/main" val="4134189969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754527091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490594014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4038134730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4133542788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3113965716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1501424659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3355160227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439252040"/>
                    </a:ext>
                  </a:extLst>
                </a:gridCol>
              </a:tblGrid>
              <a:tr h="35308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65359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리소스 수집 및 제작</a:t>
                      </a: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540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클라이언트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53435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애니메이션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8616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맵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1574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파티클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0010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조명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87612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게임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8194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50801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서버 프레임 워크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18861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NPC 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55449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클라이언트</a:t>
                      </a:r>
                      <a:r>
                        <a:rPr lang="en-US" altLang="ko-KR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/ 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서버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44444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검증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0257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BF31495-1F21-7F86-40B7-0029C55EDFEA}"/>
              </a:ext>
            </a:extLst>
          </p:cNvPr>
          <p:cNvSpPr/>
          <p:nvPr/>
        </p:nvSpPr>
        <p:spPr>
          <a:xfrm>
            <a:off x="1622280" y="2436386"/>
            <a:ext cx="67518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DA622-C2B1-6B8D-07D6-379C82506100}"/>
              </a:ext>
            </a:extLst>
          </p:cNvPr>
          <p:cNvSpPr txBox="1"/>
          <p:nvPr/>
        </p:nvSpPr>
        <p:spPr>
          <a:xfrm>
            <a:off x="387169" y="243638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김혁동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65813-1398-15FC-450A-F4312B571EF7}"/>
              </a:ext>
            </a:extLst>
          </p:cNvPr>
          <p:cNvSpPr txBox="1"/>
          <p:nvPr/>
        </p:nvSpPr>
        <p:spPr>
          <a:xfrm>
            <a:off x="387168" y="296625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정극훈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AF730-8AA4-FE8E-220B-1884C8526751}"/>
              </a:ext>
            </a:extLst>
          </p:cNvPr>
          <p:cNvSpPr txBox="1"/>
          <p:nvPr/>
        </p:nvSpPr>
        <p:spPr>
          <a:xfrm>
            <a:off x="355430" y="349612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이도영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888DE-C8FE-1E4B-ECF0-5AE90083C822}"/>
              </a:ext>
            </a:extLst>
          </p:cNvPr>
          <p:cNvSpPr txBox="1"/>
          <p:nvPr/>
        </p:nvSpPr>
        <p:spPr>
          <a:xfrm>
            <a:off x="150383" y="404680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김혁동 이도영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4FB1F-B7A3-7AAC-3077-F7A27BD78157}"/>
              </a:ext>
            </a:extLst>
          </p:cNvPr>
          <p:cNvSpPr txBox="1"/>
          <p:nvPr/>
        </p:nvSpPr>
        <p:spPr>
          <a:xfrm>
            <a:off x="149077" y="453814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정극훈 김혁동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EB2C4-C075-FA6F-EB4E-4D1CCE1FDC77}"/>
              </a:ext>
            </a:extLst>
          </p:cNvPr>
          <p:cNvSpPr txBox="1"/>
          <p:nvPr/>
        </p:nvSpPr>
        <p:spPr>
          <a:xfrm>
            <a:off x="432225" y="50725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A53C23-8D62-F874-63F0-1F22EFB48859}"/>
              </a:ext>
            </a:extLst>
          </p:cNvPr>
          <p:cNvSpPr/>
          <p:nvPr/>
        </p:nvSpPr>
        <p:spPr>
          <a:xfrm>
            <a:off x="1622280" y="2966252"/>
            <a:ext cx="675185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8597D8-2EB9-0DC9-6030-859C62BCA798}"/>
              </a:ext>
            </a:extLst>
          </p:cNvPr>
          <p:cNvSpPr/>
          <p:nvPr/>
        </p:nvSpPr>
        <p:spPr>
          <a:xfrm>
            <a:off x="1622280" y="3496120"/>
            <a:ext cx="675185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05670-7953-1E25-3A86-F52B39D896A1}"/>
              </a:ext>
            </a:extLst>
          </p:cNvPr>
          <p:cNvSpPr/>
          <p:nvPr/>
        </p:nvSpPr>
        <p:spPr>
          <a:xfrm>
            <a:off x="1623585" y="4029547"/>
            <a:ext cx="675185" cy="307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C97655-2BC8-CECD-12F3-EF9EA378B750}"/>
              </a:ext>
            </a:extLst>
          </p:cNvPr>
          <p:cNvSpPr/>
          <p:nvPr/>
        </p:nvSpPr>
        <p:spPr>
          <a:xfrm>
            <a:off x="1622279" y="4560470"/>
            <a:ext cx="675185" cy="307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AC6A35-737A-7DA9-2A1A-5C1B09DC4209}"/>
              </a:ext>
            </a:extLst>
          </p:cNvPr>
          <p:cNvSpPr/>
          <p:nvPr/>
        </p:nvSpPr>
        <p:spPr>
          <a:xfrm>
            <a:off x="1622279" y="5087433"/>
            <a:ext cx="675185" cy="30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00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850870" y="1802399"/>
            <a:ext cx="10098222" cy="445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000" b="0" i="0" dirty="0">
                <a:effectLst/>
                <a:latin typeface="Whitney"/>
                <a:hlinkClick r:id="rId2" tooltip="https://assetstore.unity.com/packages/3d/policeman-67767"/>
              </a:rPr>
              <a:t> https://assetstore.unity.com/packages/3d/policeman-67767</a:t>
            </a:r>
            <a:endParaRPr lang="en-US" altLang="ko-KR" sz="1000" b="0" i="0" dirty="0">
              <a:effectLst/>
              <a:latin typeface="Whitney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000" b="0" i="0" dirty="0">
                <a:effectLst/>
                <a:latin typeface="Whitney"/>
                <a:hlinkClick r:id="rId3" tooltip="https://assetstore.unity.com/packages/3d/thief-01-67991"/>
              </a:rPr>
              <a:t>https://assetstore.unity.com/packages/3d/thief-01-67991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픽토그램</a:t>
            </a: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출처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https://www.pinterest.co.kr/pin/987766130745890686/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4"/>
              </a:rPr>
              <a:t>https://www.pinterest.co.kr/pin/676454806546310783/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https://www.pinterest.co.kr/pin/112730796914744811/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5"/>
              </a:rPr>
              <a:t>https://www.pinterest.co.kr/pin/652036852290769573/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https://www.pinterest.co.kr/pin/155303887710453609/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키보드 이미지 </a:t>
            </a: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PIXBAY	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6"/>
              </a:rPr>
              <a:t>https://pixabay.com/ko/vectors/%ea%b1%b4%eb%b0%98-%ec%a0%84%ec%9e%90-%ec%bb%b4%ed%93%a8%ed%84%b0-%ea%b8%b0%ec%88%a0-311803/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폴가이즈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7" tooltip="https://namu.wiki/w/Fall%20Guys/%EB%9D%BC%EC%9A%B4%EB%93%9C/%ED%8C%80#s-4.7"/>
              </a:rPr>
              <a:t>https://namu.wiki/w/Fall%20Guys/%EB%9D%BC%EC%9A%B4%EB%93%9C/%ED%8C%80#s-4.7</a:t>
            </a:r>
            <a:endParaRPr lang="en-US" altLang="ko-KR" sz="1000" b="0" i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이터널 리턴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8"/>
              </a:rPr>
              <a:t>https://playeternalreturn.com/posts/news/307?hl=ko-KR</a:t>
            </a:r>
            <a:endParaRPr lang="en-US" altLang="ko-KR" sz="1000" dirty="0">
              <a:solidFill>
                <a:srgbClr val="0563C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000" dirty="0"/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rgbClr val="0563C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참고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B137C9D-483D-4F58-4C11-2FD6231E422E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44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534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연구목적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3095E-B803-6D2F-5CBD-76E2E1DBF9F9}"/>
              </a:ext>
            </a:extLst>
          </p:cNvPr>
          <p:cNvSpPr txBox="1"/>
          <p:nvPr/>
        </p:nvSpPr>
        <p:spPr>
          <a:xfrm>
            <a:off x="1128009" y="2130500"/>
            <a:ext cx="10225791" cy="32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DirectX12 </a:t>
            </a:r>
            <a:r>
              <a:rPr lang="ko-KR" altLang="en-US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을 사용하여 </a:t>
            </a: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그래픽스 파이프라인에 대한 이해도 향상</a:t>
            </a:r>
            <a:endParaRPr lang="en-US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유니티 엔진을 바탕으로 </a:t>
            </a:r>
            <a:r>
              <a:rPr lang="ko-KR" altLang="en-US" sz="2400" kern="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스키닝</a:t>
            </a: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애니메이션 적용</a:t>
            </a:r>
            <a:endParaRPr lang="en-US" altLang="ko-KR" sz="2400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IOCP</a:t>
            </a:r>
            <a:r>
              <a:rPr lang="ko-KR" altLang="en-US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를 이용한 서버 구현</a:t>
            </a:r>
            <a:endParaRPr lang="en-US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브</a:t>
            </a:r>
            <a:r>
              <a:rPr lang="ko-KR" altLang="en-US" sz="2400" b="0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랜치를</a:t>
            </a:r>
            <a:r>
              <a:rPr lang="ko-KR" altLang="en-US" sz="24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활용</a:t>
            </a:r>
            <a:r>
              <a:rPr lang="en-US" altLang="ko-KR" sz="24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4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장기적인 프로젝트 관리 능력 숙달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 환경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6184BB-2821-E9AF-84DF-7F24F769B6B2}"/>
              </a:ext>
            </a:extLst>
          </p:cNvPr>
          <p:cNvGrpSpPr/>
          <p:nvPr/>
        </p:nvGrpSpPr>
        <p:grpSpPr>
          <a:xfrm>
            <a:off x="1823702" y="2200058"/>
            <a:ext cx="1523174" cy="1915064"/>
            <a:chOff x="1809736" y="2254883"/>
            <a:chExt cx="1523174" cy="191506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0A7D908-A7A2-7BD9-4D9F-71248E00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339" y="2254883"/>
              <a:ext cx="1382385" cy="13823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20A44D-E247-91E3-611F-15FA32120A51}"/>
                </a:ext>
              </a:extLst>
            </p:cNvPr>
            <p:cNvSpPr txBox="1"/>
            <p:nvPr/>
          </p:nvSpPr>
          <p:spPr>
            <a:xfrm>
              <a:off x="1809736" y="3800615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Visual studio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B736F49-9FE0-EBE5-BC53-D5BFFF1E0821}"/>
              </a:ext>
            </a:extLst>
          </p:cNvPr>
          <p:cNvGrpSpPr/>
          <p:nvPr/>
        </p:nvGrpSpPr>
        <p:grpSpPr>
          <a:xfrm>
            <a:off x="4208173" y="2200058"/>
            <a:ext cx="1431317" cy="1895354"/>
            <a:chOff x="4177693" y="2200058"/>
            <a:chExt cx="1431317" cy="18953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80941F-BA01-D864-8BC2-9FC9F1E9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693" y="2200058"/>
              <a:ext cx="1413520" cy="1382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79F268-7551-38F5-E074-7D5A55859B14}"/>
                </a:ext>
              </a:extLst>
            </p:cNvPr>
            <p:cNvSpPr txBox="1"/>
            <p:nvPr/>
          </p:nvSpPr>
          <p:spPr>
            <a:xfrm>
              <a:off x="4297754" y="3726080"/>
              <a:ext cx="1311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Photoshop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1F7A5A-F80B-95A3-6177-89614E485A6E}"/>
              </a:ext>
            </a:extLst>
          </p:cNvPr>
          <p:cNvGrpSpPr/>
          <p:nvPr/>
        </p:nvGrpSpPr>
        <p:grpSpPr>
          <a:xfrm>
            <a:off x="6266966" y="1964068"/>
            <a:ext cx="1803784" cy="2151054"/>
            <a:chOff x="6236486" y="1964068"/>
            <a:chExt cx="1803784" cy="215105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C85F824-477E-3BE3-584D-037F1FC8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486" y="1964068"/>
              <a:ext cx="1803784" cy="180378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7D85EC-D9A0-49C6-8220-5AFD4FF9FF62}"/>
                </a:ext>
              </a:extLst>
            </p:cNvPr>
            <p:cNvSpPr txBox="1"/>
            <p:nvPr/>
          </p:nvSpPr>
          <p:spPr>
            <a:xfrm>
              <a:off x="6809064" y="3745790"/>
              <a:ext cx="7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Trello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EDC2AB-954C-A328-B6A0-62F06E2F175C}"/>
              </a:ext>
            </a:extLst>
          </p:cNvPr>
          <p:cNvGrpSpPr/>
          <p:nvPr/>
        </p:nvGrpSpPr>
        <p:grpSpPr>
          <a:xfrm>
            <a:off x="6354671" y="4311505"/>
            <a:ext cx="1855635" cy="2178841"/>
            <a:chOff x="8476861" y="1936281"/>
            <a:chExt cx="1855635" cy="217884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975D358-481B-A41D-BB71-464CDEE15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61" y="1936281"/>
              <a:ext cx="1855635" cy="185563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0044EC-8111-DBB7-CF5D-7443C58B06A4}"/>
                </a:ext>
              </a:extLst>
            </p:cNvPr>
            <p:cNvSpPr txBox="1"/>
            <p:nvPr/>
          </p:nvSpPr>
          <p:spPr>
            <a:xfrm>
              <a:off x="8916403" y="3745790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Blender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3C3DE7-5B07-2288-C373-2D7161345B9D}"/>
              </a:ext>
            </a:extLst>
          </p:cNvPr>
          <p:cNvGrpSpPr/>
          <p:nvPr/>
        </p:nvGrpSpPr>
        <p:grpSpPr>
          <a:xfrm>
            <a:off x="1907526" y="4476652"/>
            <a:ext cx="1388557" cy="1918111"/>
            <a:chOff x="1877046" y="4476652"/>
            <a:chExt cx="1388557" cy="191811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6CCA652-8AF2-6D47-5E93-F187B7E3F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046" y="4476652"/>
              <a:ext cx="1388557" cy="1382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D22786-5A54-46DA-E9AE-A0045EFFD47E}"/>
                </a:ext>
              </a:extLst>
            </p:cNvPr>
            <p:cNvSpPr txBox="1"/>
            <p:nvPr/>
          </p:nvSpPr>
          <p:spPr>
            <a:xfrm>
              <a:off x="2040571" y="6025431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3D MAX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650BCD5-4DD7-F32A-CD08-50DE3D819D9C}"/>
              </a:ext>
            </a:extLst>
          </p:cNvPr>
          <p:cNvGrpSpPr/>
          <p:nvPr/>
        </p:nvGrpSpPr>
        <p:grpSpPr>
          <a:xfrm>
            <a:off x="3990633" y="4449881"/>
            <a:ext cx="1779591" cy="1921423"/>
            <a:chOff x="3960153" y="4449881"/>
            <a:chExt cx="1779591" cy="192142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437CC4E-8ECC-9A5A-2887-78947DC7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779" y="4449881"/>
              <a:ext cx="1518067" cy="149791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DA97C9-B300-225D-1E1D-BFFF66C25DB9}"/>
                </a:ext>
              </a:extLst>
            </p:cNvPr>
            <p:cNvSpPr txBox="1"/>
            <p:nvPr/>
          </p:nvSpPr>
          <p:spPr>
            <a:xfrm>
              <a:off x="3960153" y="6001972"/>
              <a:ext cx="1779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Direct X12 SDK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11032E0-358D-BAC8-9AD9-AB868B949AE9}"/>
              </a:ext>
            </a:extLst>
          </p:cNvPr>
          <p:cNvGrpSpPr/>
          <p:nvPr/>
        </p:nvGrpSpPr>
        <p:grpSpPr>
          <a:xfrm>
            <a:off x="8773317" y="2318378"/>
            <a:ext cx="1133475" cy="1727545"/>
            <a:chOff x="6695727" y="4667218"/>
            <a:chExt cx="1133475" cy="1727545"/>
          </a:xfrm>
        </p:grpSpPr>
        <p:pic>
          <p:nvPicPr>
            <p:cNvPr id="19" name="그림 18" descr="텍스트, 검은색이(가) 표시된 사진&#10;&#10;자동 생성된 설명">
              <a:extLst>
                <a:ext uri="{FF2B5EF4-FFF2-40B4-BE49-F238E27FC236}">
                  <a16:creationId xmlns:a16="http://schemas.microsoft.com/office/drawing/2014/main" id="{11665E61-AEC3-9B80-D71E-DA1E79BA8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727" y="4667218"/>
              <a:ext cx="1133475" cy="11334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1B22A1-9018-02B1-5840-4C76D6EE66F7}"/>
                </a:ext>
              </a:extLst>
            </p:cNvPr>
            <p:cNvSpPr txBox="1"/>
            <p:nvPr/>
          </p:nvSpPr>
          <p:spPr>
            <a:xfrm>
              <a:off x="6745755" y="602543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Git hub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3D9CD5F-8A8D-490A-8464-E29E5793C430}"/>
              </a:ext>
            </a:extLst>
          </p:cNvPr>
          <p:cNvGrpSpPr/>
          <p:nvPr/>
        </p:nvGrpSpPr>
        <p:grpSpPr>
          <a:xfrm>
            <a:off x="8773317" y="4561311"/>
            <a:ext cx="1228851" cy="1833452"/>
            <a:chOff x="8972006" y="4571732"/>
            <a:chExt cx="1228851" cy="183345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73D7F15-0EA7-4288-45FD-818A90CF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006" y="4571732"/>
              <a:ext cx="1228851" cy="12288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A7203A-6FD8-F289-DD8B-49DC64F38E46}"/>
                </a:ext>
              </a:extLst>
            </p:cNvPr>
            <p:cNvSpPr txBox="1"/>
            <p:nvPr/>
          </p:nvSpPr>
          <p:spPr>
            <a:xfrm>
              <a:off x="9119375" y="6035852"/>
              <a:ext cx="970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Discord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47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소개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14:cNvPr>
              <p14:cNvContentPartPr/>
              <p14:nvPr/>
            </p14:nvContentPartPr>
            <p14:xfrm>
              <a:off x="6306549" y="2764391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7549" y="27553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215775-146A-15A8-07D6-F569CC2690C1}"/>
              </a:ext>
            </a:extLst>
          </p:cNvPr>
          <p:cNvSpPr/>
          <p:nvPr/>
        </p:nvSpPr>
        <p:spPr>
          <a:xfrm>
            <a:off x="2247900" y="3257829"/>
            <a:ext cx="7696200" cy="820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훔쳐 달아난다</a:t>
            </a:r>
            <a:endParaRPr lang="en-US" altLang="ko-KR" sz="44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14:cNvPr>
              <p14:cNvContentPartPr/>
              <p14:nvPr/>
            </p14:nvContentPartPr>
            <p14:xfrm>
              <a:off x="3118605" y="3871835"/>
              <a:ext cx="6318438" cy="206821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5604" y="3808780"/>
                <a:ext cx="6444080" cy="33257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888D664-9BF4-FC9C-9DF2-D9AA2D9389A3}"/>
              </a:ext>
            </a:extLst>
          </p:cNvPr>
          <p:cNvSpPr/>
          <p:nvPr/>
        </p:nvSpPr>
        <p:spPr>
          <a:xfrm>
            <a:off x="-1848810" y="1492625"/>
            <a:ext cx="9624423" cy="82082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장르</a:t>
            </a:r>
            <a:r>
              <a:rPr lang="en-US" altLang="ko-KR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인칭 배틀로얄</a:t>
            </a:r>
            <a:r>
              <a:rPr lang="en-US" altLang="ko-KR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레이스</a:t>
            </a:r>
            <a:endParaRPr lang="en-US" altLang="ko-KR" sz="24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31AD81-73F2-60A1-068B-75AE74C4DDBB}"/>
              </a:ext>
            </a:extLst>
          </p:cNvPr>
          <p:cNvSpPr/>
          <p:nvPr/>
        </p:nvSpPr>
        <p:spPr>
          <a:xfrm>
            <a:off x="2378710" y="2764391"/>
            <a:ext cx="7434580" cy="1705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0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8" y="770342"/>
            <a:ext cx="378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en-US" altLang="ko-KR" sz="1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r>
              <a:rPr lang="ko-KR" altLang="en-US" sz="16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sz="16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58AA4-BF19-596A-A443-917D57AEC441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D2B4E8-5C9C-BF32-2D16-4B734410A294}"/>
              </a:ext>
            </a:extLst>
          </p:cNvPr>
          <p:cNvGrpSpPr/>
          <p:nvPr/>
        </p:nvGrpSpPr>
        <p:grpSpPr>
          <a:xfrm>
            <a:off x="806059" y="2397018"/>
            <a:ext cx="2698391" cy="2698391"/>
            <a:chOff x="806059" y="2397018"/>
            <a:chExt cx="2698391" cy="26983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B3E3D7-BE42-F812-3F29-B08C4CB9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9" y="2397018"/>
              <a:ext cx="2698391" cy="26983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246DB4-5F07-4A18-34A6-B2BC289D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1" y="4188530"/>
              <a:ext cx="492659" cy="74904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7BD79E-07AF-3DC7-4482-79D3DCBF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09" y="4188530"/>
              <a:ext cx="492659" cy="74904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160F82E-213E-0362-9128-55604466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2" y="3333326"/>
              <a:ext cx="492659" cy="749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031EB0-908C-388B-B9EB-C77C4AB14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1" y="2406995"/>
              <a:ext cx="492659" cy="7490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7DEFE0-ED10-E178-3950-7A213671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09" y="2411150"/>
              <a:ext cx="492659" cy="74904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A82C55-F3A3-096F-EAF7-DC9AC318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06" y="2397018"/>
              <a:ext cx="492659" cy="7490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606483-C7FA-33DD-FD66-65527450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738" y="3292774"/>
              <a:ext cx="492659" cy="74904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BE3995D-95E0-519C-AD0F-C5E2D710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516" y="4188530"/>
              <a:ext cx="492659" cy="749042"/>
            </a:xfrm>
            <a:prstGeom prst="rect">
              <a:avLst/>
            </a:prstGeom>
          </p:spPr>
        </p:pic>
        <p:pic>
          <p:nvPicPr>
            <p:cNvPr id="17" name="그림 16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C92F0A6C-1E62-FAD3-CA8B-C3BB6A7E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14" y="3537740"/>
              <a:ext cx="479247" cy="41694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AD582F-9CE4-A112-BEA8-22C9F695B970}"/>
              </a:ext>
            </a:extLst>
          </p:cNvPr>
          <p:cNvSpPr txBox="1"/>
          <p:nvPr/>
        </p:nvSpPr>
        <p:spPr>
          <a:xfrm>
            <a:off x="945402" y="5619998"/>
            <a:ext cx="2407269" cy="46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명의 플레이어 배정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055E2C-7778-1D43-F854-FF227CB79049}"/>
              </a:ext>
            </a:extLst>
          </p:cNvPr>
          <p:cNvGrpSpPr/>
          <p:nvPr/>
        </p:nvGrpSpPr>
        <p:grpSpPr>
          <a:xfrm>
            <a:off x="4720079" y="2345622"/>
            <a:ext cx="3077723" cy="2801179"/>
            <a:chOff x="130986" y="2162895"/>
            <a:chExt cx="3077723" cy="28011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135DA8-37E5-4418-A75D-A86C2703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626" y="3038280"/>
              <a:ext cx="878150" cy="8430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71BAA9E-5408-A7D8-8A1A-996530CF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86" y="3071893"/>
              <a:ext cx="633579" cy="60869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814EB4-612C-F266-1DB3-C77A5606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0986" y="2162895"/>
              <a:ext cx="600387" cy="7716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BA9AC4-E057-E2B4-2B3F-23A503B2DCD0}"/>
                </a:ext>
              </a:extLst>
            </p:cNvPr>
            <p:cNvSpPr/>
            <p:nvPr/>
          </p:nvSpPr>
          <p:spPr>
            <a:xfrm>
              <a:off x="128636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7C0E4-18A4-5B0F-0EC6-26D4B31A51D9}"/>
                </a:ext>
              </a:extLst>
            </p:cNvPr>
            <p:cNvSpPr/>
            <p:nvPr/>
          </p:nvSpPr>
          <p:spPr>
            <a:xfrm>
              <a:off x="83796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51039CB-65C3-E7D9-D2A3-083741103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9" y="3223637"/>
              <a:ext cx="1003581" cy="163742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A6DE7C6-9F7D-5E1E-2D0F-5600E682B7FB}"/>
                </a:ext>
              </a:extLst>
            </p:cNvPr>
            <p:cNvSpPr/>
            <p:nvPr/>
          </p:nvSpPr>
          <p:spPr>
            <a:xfrm>
              <a:off x="38957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EC5EA9-521B-AB61-F265-5579AFBC716C}"/>
                </a:ext>
              </a:extLst>
            </p:cNvPr>
            <p:cNvSpPr/>
            <p:nvPr/>
          </p:nvSpPr>
          <p:spPr>
            <a:xfrm>
              <a:off x="173475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4C530F5-13E8-B0E5-8762-F988F3562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1" flipH="1">
              <a:off x="1393441" y="2265947"/>
              <a:ext cx="608126" cy="583802"/>
            </a:xfrm>
            <a:prstGeom prst="rect">
              <a:avLst/>
            </a:prstGeom>
          </p:spPr>
        </p:pic>
        <p:pic>
          <p:nvPicPr>
            <p:cNvPr id="28" name="그림 27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6BD73512-264E-451E-BF67-CA228088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322" y="2632199"/>
              <a:ext cx="600387" cy="522337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1FC4332-C57F-E616-5B6E-6A41B12523CF}"/>
                </a:ext>
              </a:extLst>
            </p:cNvPr>
            <p:cNvCxnSpPr/>
            <p:nvPr/>
          </p:nvCxnSpPr>
          <p:spPr>
            <a:xfrm>
              <a:off x="2176197" y="2893368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D22DEE0-12FB-A0F8-0CA6-15329DC0A4BF}"/>
                </a:ext>
              </a:extLst>
            </p:cNvPr>
            <p:cNvCxnSpPr/>
            <p:nvPr/>
          </p:nvCxnSpPr>
          <p:spPr>
            <a:xfrm>
              <a:off x="847541" y="2893367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D88A43-097E-E673-4B62-6ED0BFECECD5}"/>
              </a:ext>
            </a:extLst>
          </p:cNvPr>
          <p:cNvGrpSpPr/>
          <p:nvPr/>
        </p:nvGrpSpPr>
        <p:grpSpPr>
          <a:xfrm>
            <a:off x="8260358" y="2397018"/>
            <a:ext cx="3042309" cy="2719100"/>
            <a:chOff x="838642" y="2426081"/>
            <a:chExt cx="3042309" cy="27191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D24037-C805-E194-C037-47CBB6AD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13" y="2426081"/>
              <a:ext cx="2698391" cy="2698391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1DF33E-AB6D-22E3-FA66-B507A018346F}"/>
                </a:ext>
              </a:extLst>
            </p:cNvPr>
            <p:cNvSpPr/>
            <p:nvPr/>
          </p:nvSpPr>
          <p:spPr>
            <a:xfrm>
              <a:off x="1030513" y="2449934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1B381B1-C718-63CB-AF07-EB987D0699FE}"/>
                </a:ext>
              </a:extLst>
            </p:cNvPr>
            <p:cNvSpPr/>
            <p:nvPr/>
          </p:nvSpPr>
          <p:spPr>
            <a:xfrm>
              <a:off x="1930699" y="2449934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F96A93-64DC-CDA4-F143-823294DB1A6D}"/>
                </a:ext>
              </a:extLst>
            </p:cNvPr>
            <p:cNvSpPr/>
            <p:nvPr/>
          </p:nvSpPr>
          <p:spPr>
            <a:xfrm>
              <a:off x="1929615" y="3336221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509DE3-29E9-A6ED-96FB-EC18C090FD4A}"/>
                </a:ext>
              </a:extLst>
            </p:cNvPr>
            <p:cNvSpPr/>
            <p:nvPr/>
          </p:nvSpPr>
          <p:spPr>
            <a:xfrm>
              <a:off x="2827635" y="2451037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77E9D2D9-E65A-C02A-44A9-A58CFACEA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671" y="3324453"/>
              <a:ext cx="1204280" cy="901645"/>
            </a:xfrm>
            <a:prstGeom prst="rect">
              <a:avLst/>
            </a:prstGeom>
          </p:spPr>
        </p:pic>
        <p:pic>
          <p:nvPicPr>
            <p:cNvPr id="38" name="그림 37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F18903E8-45BD-1DD7-9392-109B8AE5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588" y="4237080"/>
              <a:ext cx="1204280" cy="901645"/>
            </a:xfrm>
            <a:prstGeom prst="rect">
              <a:avLst/>
            </a:prstGeom>
          </p:spPr>
        </p:pic>
        <p:pic>
          <p:nvPicPr>
            <p:cNvPr id="39" name="그림 38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637B7427-E6B5-2895-F683-949F1BF5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568" y="4243536"/>
              <a:ext cx="1204280" cy="901645"/>
            </a:xfrm>
            <a:prstGeom prst="rect">
              <a:avLst/>
            </a:prstGeom>
          </p:spPr>
        </p:pic>
        <p:pic>
          <p:nvPicPr>
            <p:cNvPr id="40" name="그림 39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E73C936A-2CE4-D49C-0D95-62A7F220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82" y="4223378"/>
              <a:ext cx="1204280" cy="901645"/>
            </a:xfrm>
            <a:prstGeom prst="rect">
              <a:avLst/>
            </a:prstGeom>
          </p:spPr>
        </p:pic>
        <p:pic>
          <p:nvPicPr>
            <p:cNvPr id="41" name="그림 40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74456E33-A1B8-B5FC-72F8-05559D0F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42" y="3357249"/>
              <a:ext cx="1204280" cy="90164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3695F8-13AF-1908-5ED8-557859E94435}"/>
              </a:ext>
            </a:extLst>
          </p:cNvPr>
          <p:cNvSpPr txBox="1"/>
          <p:nvPr/>
        </p:nvSpPr>
        <p:spPr>
          <a:xfrm>
            <a:off x="3817604" y="5641146"/>
            <a:ext cx="4101792" cy="46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매장 내를 돌아다니며 </a:t>
            </a:r>
            <a:r>
              <a:rPr lang="ko-KR" altLang="en-US" dirty="0" err="1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파밍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및 기물 작동</a:t>
            </a:r>
            <a:endParaRPr lang="en-US" altLang="ko-KR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E7A40B-A239-9A9C-8715-A05DB4AD55F4}"/>
              </a:ext>
            </a:extLst>
          </p:cNvPr>
          <p:cNvSpPr txBox="1"/>
          <p:nvPr/>
        </p:nvSpPr>
        <p:spPr>
          <a:xfrm>
            <a:off x="8101154" y="5409507"/>
            <a:ext cx="3400540" cy="883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 훔친 뒤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en-US" altLang="ko-KR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NPC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금지 구역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37E7DB0-6E1B-52DE-6BBF-76C9BE0A47E7}"/>
              </a:ext>
            </a:extLst>
          </p:cNvPr>
          <p:cNvCxnSpPr>
            <a:cxnSpLocks/>
          </p:cNvCxnSpPr>
          <p:nvPr/>
        </p:nvCxnSpPr>
        <p:spPr>
          <a:xfrm>
            <a:off x="3840039" y="3941311"/>
            <a:ext cx="7359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638BC36-8426-D11E-2D6A-A1132B41EF95}"/>
              </a:ext>
            </a:extLst>
          </p:cNvPr>
          <p:cNvCxnSpPr>
            <a:cxnSpLocks/>
          </p:cNvCxnSpPr>
          <p:nvPr/>
        </p:nvCxnSpPr>
        <p:spPr>
          <a:xfrm>
            <a:off x="7258425" y="3934624"/>
            <a:ext cx="799198" cy="13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0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8" y="770342"/>
            <a:ext cx="739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CFE980-96A2-6765-3690-1E80BBF433A0}"/>
              </a:ext>
            </a:extLst>
          </p:cNvPr>
          <p:cNvGrpSpPr/>
          <p:nvPr/>
        </p:nvGrpSpPr>
        <p:grpSpPr>
          <a:xfrm>
            <a:off x="548073" y="3004474"/>
            <a:ext cx="3386749" cy="1301936"/>
            <a:chOff x="6988247" y="2956562"/>
            <a:chExt cx="4271642" cy="17466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16B552F-39EE-4004-6E1A-3CA43CE7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596" y="2956562"/>
              <a:ext cx="749207" cy="124368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E8184E-7D3E-B6E3-9EAC-AB18ADBA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982" y="3011595"/>
              <a:ext cx="1517907" cy="114857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6368E74-D258-E362-0894-AE8916E8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247" y="3126247"/>
              <a:ext cx="1643604" cy="12436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5E350-4D48-419D-5D2A-A1A9B970632A}"/>
                </a:ext>
              </a:extLst>
            </p:cNvPr>
            <p:cNvSpPr txBox="1"/>
            <p:nvPr/>
          </p:nvSpPr>
          <p:spPr>
            <a:xfrm>
              <a:off x="7426111" y="4243385"/>
              <a:ext cx="601606" cy="459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정문</a:t>
              </a:r>
              <a:endPara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814B1-69F0-F7FF-1941-ED1D8C146BF4}"/>
                </a:ext>
              </a:extLst>
            </p:cNvPr>
            <p:cNvSpPr txBox="1"/>
            <p:nvPr/>
          </p:nvSpPr>
          <p:spPr>
            <a:xfrm>
              <a:off x="8786758" y="4227935"/>
              <a:ext cx="955224" cy="459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비상구</a:t>
              </a:r>
              <a:endPara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62A59A-BC67-A946-11A4-4B8D8F70DC48}"/>
                </a:ext>
              </a:extLst>
            </p:cNvPr>
            <p:cNvSpPr txBox="1"/>
            <p:nvPr/>
          </p:nvSpPr>
          <p:spPr>
            <a:xfrm>
              <a:off x="10085712" y="4243385"/>
              <a:ext cx="601606" cy="459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옥상</a:t>
              </a:r>
              <a:endParaRPr lang="en-US" altLang="ko-KR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6BD550-D8F0-03E8-125A-1CEF482371C8}"/>
              </a:ext>
            </a:extLst>
          </p:cNvPr>
          <p:cNvSpPr txBox="1"/>
          <p:nvPr/>
        </p:nvSpPr>
        <p:spPr>
          <a:xfrm>
            <a:off x="-805323" y="4758647"/>
            <a:ext cx="593682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페이즈가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시작되고 </a:t>
            </a:r>
            <a:r>
              <a:rPr lang="en-US" altLang="ko-KR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 뒤 부터 탈출 루트 생성</a:t>
            </a:r>
            <a:endParaRPr lang="en-US" altLang="ko-KR" sz="14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맵의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위치에 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생성된 탈출루트로 탈출 한다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5E8E32-F878-A04D-FFAB-8D2A106C9019}"/>
              </a:ext>
            </a:extLst>
          </p:cNvPr>
          <p:cNvSpPr/>
          <p:nvPr/>
        </p:nvSpPr>
        <p:spPr>
          <a:xfrm>
            <a:off x="234557" y="2897755"/>
            <a:ext cx="3717663" cy="1451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3374F-40BF-C970-948B-837D94FE905E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A1400-A957-BB8F-E9CC-19170DB58DC5}"/>
              </a:ext>
            </a:extLst>
          </p:cNvPr>
          <p:cNvSpPr txBox="1"/>
          <p:nvPr/>
        </p:nvSpPr>
        <p:spPr>
          <a:xfrm>
            <a:off x="8340877" y="4751245"/>
            <a:ext cx="323948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뺏은 플레이어는 </a:t>
            </a:r>
            <a:r>
              <a:rPr lang="en-US" altLang="ko-KR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초간 </a:t>
            </a:r>
            <a:endParaRPr lang="en-US" altLang="ko-KR" sz="1400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투명화와 무적시간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 주어진다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38CBD-288C-F7BE-A6BA-67539C58808E}"/>
              </a:ext>
            </a:extLst>
          </p:cNvPr>
          <p:cNvSpPr txBox="1"/>
          <p:nvPr/>
        </p:nvSpPr>
        <p:spPr>
          <a:xfrm>
            <a:off x="4691159" y="4751245"/>
            <a:ext cx="280968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기본공격을 통해 </a:t>
            </a:r>
            <a:r>
              <a:rPr lang="ko-KR" altLang="en-US" sz="14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상대방을 피격하면 </a:t>
            </a: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뺏게 된다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9A114E-9505-A677-5707-EFBE7AA4C27D}"/>
              </a:ext>
            </a:extLst>
          </p:cNvPr>
          <p:cNvGrpSpPr/>
          <p:nvPr/>
        </p:nvGrpSpPr>
        <p:grpSpPr>
          <a:xfrm>
            <a:off x="4435036" y="3019938"/>
            <a:ext cx="3391820" cy="959306"/>
            <a:chOff x="576619" y="2670972"/>
            <a:chExt cx="5009453" cy="1459455"/>
          </a:xfrm>
        </p:grpSpPr>
        <p:pic>
          <p:nvPicPr>
            <p:cNvPr id="27" name="그림 26" descr="밤하늘이(가) 표시된 사진&#10;&#10;자동 생성된 설명">
              <a:extLst>
                <a:ext uri="{FF2B5EF4-FFF2-40B4-BE49-F238E27FC236}">
                  <a16:creationId xmlns:a16="http://schemas.microsoft.com/office/drawing/2014/main" id="{0DC776DB-BD4C-7C3C-A2FF-C1D40F729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088" y="2670972"/>
              <a:ext cx="1298984" cy="1400017"/>
            </a:xfrm>
            <a:prstGeom prst="rect">
              <a:avLst/>
            </a:prstGeom>
          </p:spPr>
        </p:pic>
        <p:pic>
          <p:nvPicPr>
            <p:cNvPr id="28" name="그림 27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48C72CBB-73FA-5984-ED9A-393F389F1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824" y="3663635"/>
              <a:ext cx="392140" cy="341162"/>
            </a:xfrm>
            <a:prstGeom prst="rect">
              <a:avLst/>
            </a:prstGeom>
          </p:spPr>
        </p:pic>
        <p:pic>
          <p:nvPicPr>
            <p:cNvPr id="29" name="그림 28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0A7C1509-5387-3E6C-C5C5-F5153159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481" y="2991181"/>
              <a:ext cx="392140" cy="34116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8897E69-ACD0-D3F5-3B13-59E2DF5CA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19" y="2790621"/>
              <a:ext cx="821172" cy="13398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DB3DB92-ACA7-51BB-C9EF-F4CC2750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8" y="2790621"/>
              <a:ext cx="821172" cy="1339806"/>
            </a:xfrm>
            <a:prstGeom prst="rect">
              <a:avLst/>
            </a:prstGeom>
          </p:spPr>
        </p:pic>
        <p:pic>
          <p:nvPicPr>
            <p:cNvPr id="32" name="그림 31" descr="어두운, 집고양이, 밤하늘이(가) 표시된 사진&#10;&#10;자동 생성된 설명">
              <a:extLst>
                <a:ext uri="{FF2B5EF4-FFF2-40B4-BE49-F238E27FC236}">
                  <a16:creationId xmlns:a16="http://schemas.microsoft.com/office/drawing/2014/main" id="{75EFF112-1B5B-983E-9AA3-E87004B5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820" y="2870447"/>
              <a:ext cx="1117105" cy="1117105"/>
            </a:xfrm>
            <a:prstGeom prst="rect">
              <a:avLst/>
            </a:prstGeom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9B0B228-126E-35FF-51AB-534F7D31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26137" y="3465599"/>
              <a:ext cx="61968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A4FD92-81F1-74A1-E8A6-AF04AE5C2027}"/>
              </a:ext>
            </a:extLst>
          </p:cNvPr>
          <p:cNvGrpSpPr/>
          <p:nvPr/>
        </p:nvGrpSpPr>
        <p:grpSpPr>
          <a:xfrm>
            <a:off x="8021749" y="2888684"/>
            <a:ext cx="3534427" cy="1451563"/>
            <a:chOff x="8236865" y="2894313"/>
            <a:chExt cx="3534427" cy="1451563"/>
          </a:xfrm>
        </p:grpSpPr>
        <p:pic>
          <p:nvPicPr>
            <p:cNvPr id="5" name="그림 4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9B4B0B2B-C320-5249-1727-874B26700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689" y="3281370"/>
              <a:ext cx="265512" cy="230996"/>
            </a:xfrm>
            <a:prstGeom prst="rect">
              <a:avLst/>
            </a:prstGeom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8766D57-3321-C5D9-01F2-6E38ADAB15B8}"/>
                </a:ext>
              </a:extLst>
            </p:cNvPr>
            <p:cNvGrpSpPr/>
            <p:nvPr/>
          </p:nvGrpSpPr>
          <p:grpSpPr>
            <a:xfrm>
              <a:off x="9184446" y="3127990"/>
              <a:ext cx="2371573" cy="895056"/>
              <a:chOff x="7857440" y="2790621"/>
              <a:chExt cx="3502629" cy="1361707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53BE95C-CA71-4ACD-12A7-9B457AEF0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1817" y="3465599"/>
                <a:ext cx="61968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05F0F38-BB35-3E53-E7CA-A4AA25EE2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57440" y="2790621"/>
                <a:ext cx="821172" cy="1339806"/>
              </a:xfrm>
              <a:prstGeom prst="rect">
                <a:avLst/>
              </a:prstGeom>
            </p:spPr>
          </p:pic>
          <p:pic>
            <p:nvPicPr>
              <p:cNvPr id="37" name="그림 36" descr="건물, 창문이(가) 표시된 사진&#10;&#10;자동 생성된 설명">
                <a:extLst>
                  <a:ext uri="{FF2B5EF4-FFF2-40B4-BE49-F238E27FC236}">
                    <a16:creationId xmlns:a16="http://schemas.microsoft.com/office/drawing/2014/main" id="{63E81939-4FAC-8A6C-E776-52753B103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8154" y="3051719"/>
                <a:ext cx="392140" cy="341162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FD36D014-261E-EB7C-BFDF-94540CDF9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54224" y="2799728"/>
                <a:ext cx="821172" cy="133980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585CDE03-800A-05D4-618E-2E5681E84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8897" y="2812522"/>
                <a:ext cx="821172" cy="1339806"/>
              </a:xfrm>
              <a:prstGeom prst="rect">
                <a:avLst/>
              </a:prstGeom>
            </p:spPr>
          </p:pic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771FA9C-7B1E-5417-DF98-F2FD747F7F1C}"/>
                </a:ext>
              </a:extLst>
            </p:cNvPr>
            <p:cNvSpPr/>
            <p:nvPr/>
          </p:nvSpPr>
          <p:spPr>
            <a:xfrm>
              <a:off x="8236865" y="2894313"/>
              <a:ext cx="3534427" cy="1451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4357AB-BC39-8491-3DD1-49B3C2B40999}"/>
              </a:ext>
            </a:extLst>
          </p:cNvPr>
          <p:cNvSpPr/>
          <p:nvPr/>
        </p:nvSpPr>
        <p:spPr>
          <a:xfrm>
            <a:off x="4214797" y="2894313"/>
            <a:ext cx="3534427" cy="1451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6437987" y="2835318"/>
            <a:ext cx="560984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1.5m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NPC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원뿔형 시야각을 통해 도둑을 찾게 되면 쫓아가 공격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피격 당한 플레이어는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감옥으로 이동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 범위 원뿔 반지름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 각 안에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엄폐물 있을 시 그 뒤는 인지 하지 못함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캐릭터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5F470-276F-322B-0EB0-23833EB9D532}"/>
              </a:ext>
            </a:extLst>
          </p:cNvPr>
          <p:cNvSpPr txBox="1"/>
          <p:nvPr/>
        </p:nvSpPr>
        <p:spPr>
          <a:xfrm>
            <a:off x="2238073" y="4978727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NPC</a:t>
            </a:r>
          </a:p>
        </p:txBody>
      </p:sp>
      <p:pic>
        <p:nvPicPr>
          <p:cNvPr id="11" name="그림 10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C2C4F538-49AA-7BD9-325F-983B0A5A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1" y="2141911"/>
            <a:ext cx="3490520" cy="261335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5774702-3922-5177-57C2-11C8BCF56AC7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E691B4B-8D18-9EDB-9CC4-EFB6558FECC2}"/>
              </a:ext>
            </a:extLst>
          </p:cNvPr>
          <p:cNvSpPr/>
          <p:nvPr/>
        </p:nvSpPr>
        <p:spPr>
          <a:xfrm rot="10800000">
            <a:off x="4834979" y="3021446"/>
            <a:ext cx="1147242" cy="122942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E8A392-E637-37DB-AA81-81D4E1FCAC35}"/>
              </a:ext>
            </a:extLst>
          </p:cNvPr>
          <p:cNvSpPr/>
          <p:nvPr/>
        </p:nvSpPr>
        <p:spPr>
          <a:xfrm>
            <a:off x="5290744" y="4078963"/>
            <a:ext cx="235712" cy="20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AD343-C167-B97F-B4E3-A4D315A35719}"/>
              </a:ext>
            </a:extLst>
          </p:cNvPr>
          <p:cNvSpPr txBox="1"/>
          <p:nvPr/>
        </p:nvSpPr>
        <p:spPr>
          <a:xfrm>
            <a:off x="3983331" y="4958406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NPC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시야 각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F57C7-B6AE-A5EC-87BC-B35D7AB85448}"/>
              </a:ext>
            </a:extLst>
          </p:cNvPr>
          <p:cNvSpPr txBox="1"/>
          <p:nvPr/>
        </p:nvSpPr>
        <p:spPr>
          <a:xfrm>
            <a:off x="53536" y="4958408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 플레이어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E522A5-9CA4-A008-7AD6-417AFD0CC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456" y="2168850"/>
            <a:ext cx="3490519" cy="26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4E267845-58D3-BE05-E07A-562EB491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60" y="3142698"/>
            <a:ext cx="908709" cy="1412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9831326" y="4942172"/>
            <a:ext cx="11824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기본공격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캐릭터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애니메이션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F698C-040C-1234-2661-E77216E67969}"/>
              </a:ext>
            </a:extLst>
          </p:cNvPr>
          <p:cNvSpPr txBox="1"/>
          <p:nvPr/>
        </p:nvSpPr>
        <p:spPr>
          <a:xfrm>
            <a:off x="4915619" y="4942172"/>
            <a:ext cx="97464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달리기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7m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234B-E4E5-8092-5472-B1AF33D63976}"/>
              </a:ext>
            </a:extLst>
          </p:cNvPr>
          <p:cNvSpPr txBox="1"/>
          <p:nvPr/>
        </p:nvSpPr>
        <p:spPr>
          <a:xfrm>
            <a:off x="2817478" y="4926402"/>
            <a:ext cx="118248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걷기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00C311-03B0-5F7B-D2EA-6D824DD69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20" y="1942576"/>
            <a:ext cx="1350941" cy="25070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8AD9D4-260B-1559-F243-32F4B5676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76" y="2536233"/>
            <a:ext cx="1303133" cy="2126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1C9EAC-4B8E-8CD3-A505-15AED9A6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96" y="2355813"/>
            <a:ext cx="1074017" cy="2293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65DF20-6777-660F-1390-9971A440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7" y="2208523"/>
            <a:ext cx="1605460" cy="2440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241016-43AE-9A0B-9A4C-AC477B5CF65E}"/>
              </a:ext>
            </a:extLst>
          </p:cNvPr>
          <p:cNvSpPr txBox="1"/>
          <p:nvPr/>
        </p:nvSpPr>
        <p:spPr>
          <a:xfrm>
            <a:off x="6805921" y="494217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앉기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0F955-9284-AF72-411C-133AF6562BAE}"/>
              </a:ext>
            </a:extLst>
          </p:cNvPr>
          <p:cNvSpPr txBox="1"/>
          <p:nvPr/>
        </p:nvSpPr>
        <p:spPr>
          <a:xfrm>
            <a:off x="1209152" y="492640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 descr="어두운, 집고양이, 밤하늘이(가) 표시된 사진&#10;&#10;자동 생성된 설명">
            <a:extLst>
              <a:ext uri="{FF2B5EF4-FFF2-40B4-BE49-F238E27FC236}">
                <a16:creationId xmlns:a16="http://schemas.microsoft.com/office/drawing/2014/main" id="{74A0BB39-D172-2613-1418-6FA9CB44B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2933234"/>
            <a:ext cx="1643743" cy="1643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39C4FE-083C-1EC6-F84B-84C58B066892}"/>
              </a:ext>
            </a:extLst>
          </p:cNvPr>
          <p:cNvSpPr txBox="1"/>
          <p:nvPr/>
        </p:nvSpPr>
        <p:spPr>
          <a:xfrm>
            <a:off x="8513855" y="494217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31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2384907" y="4810902"/>
            <a:ext cx="280056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가로 세로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300m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E512-D422-24DC-3A3D-158C79CFA43C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pic>
        <p:nvPicPr>
          <p:cNvPr id="15" name="그림 14" descr="운동경기, 스포츠, 테이블이(가) 표시된 사진&#10;&#10;자동 생성된 설명">
            <a:extLst>
              <a:ext uri="{FF2B5EF4-FFF2-40B4-BE49-F238E27FC236}">
                <a16:creationId xmlns:a16="http://schemas.microsoft.com/office/drawing/2014/main" id="{A7A46882-0793-DB75-3E4F-243831B5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08" y="2978780"/>
            <a:ext cx="2914788" cy="1483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887E7-7B2D-41E9-E645-1B39891D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31" y="2629953"/>
            <a:ext cx="1646013" cy="16460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2778B-60BF-79FE-62C5-8C565FA4F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608" y="4086075"/>
            <a:ext cx="1448795" cy="1095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EA1AD2-1B4D-78E7-1DE3-2EA5112F9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38" y="2749505"/>
            <a:ext cx="1455877" cy="1100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DC6027-E292-05B7-7883-FC81D2393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58" y="1570333"/>
            <a:ext cx="975535" cy="1191362"/>
          </a:xfrm>
          <a:prstGeom prst="rect">
            <a:avLst/>
          </a:prstGeom>
        </p:spPr>
      </p:pic>
      <p:pic>
        <p:nvPicPr>
          <p:cNvPr id="11" name="그림 10" descr="텍스트, 텔레비전, 모니터, 화면이(가) 표시된 사진&#10;&#10;자동 생성된 설명">
            <a:extLst>
              <a:ext uri="{FF2B5EF4-FFF2-40B4-BE49-F238E27FC236}">
                <a16:creationId xmlns:a16="http://schemas.microsoft.com/office/drawing/2014/main" id="{F7FF29B7-F5A2-A263-9247-F39E4066C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10" y="2673966"/>
            <a:ext cx="1448795" cy="10954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9D9B21-0078-3A50-1187-A916A85C9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38" y="1514621"/>
            <a:ext cx="825638" cy="11360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9C8614-3EBB-304A-E09A-729DD0AD4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99" y="1681356"/>
            <a:ext cx="1244008" cy="969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F997C9D-7D31-0FF5-A2EE-68A600E126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69" y="4045933"/>
            <a:ext cx="1455878" cy="11007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2493C7-966C-421C-7EAD-01152FA65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81" y="2986438"/>
            <a:ext cx="677437" cy="8706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6FEFC5-A062-C5B4-3E07-9EB5E8B11847}"/>
              </a:ext>
            </a:extLst>
          </p:cNvPr>
          <p:cNvSpPr txBox="1"/>
          <p:nvPr/>
        </p:nvSpPr>
        <p:spPr>
          <a:xfrm>
            <a:off x="6836495" y="2572937"/>
            <a:ext cx="62802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기둥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034FD-CF33-4C89-0A4A-589A514DDFA5}"/>
              </a:ext>
            </a:extLst>
          </p:cNvPr>
          <p:cNvSpPr txBox="1"/>
          <p:nvPr/>
        </p:nvSpPr>
        <p:spPr>
          <a:xfrm>
            <a:off x="8763000" y="5537448"/>
            <a:ext cx="280056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환경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3D3CF-B6C0-9C42-643A-840275815D79}"/>
              </a:ext>
            </a:extLst>
          </p:cNvPr>
          <p:cNvSpPr txBox="1"/>
          <p:nvPr/>
        </p:nvSpPr>
        <p:spPr>
          <a:xfrm>
            <a:off x="8134979" y="2594653"/>
            <a:ext cx="62802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E2317-FD41-1DB8-22E9-C30FEED91588}"/>
              </a:ext>
            </a:extLst>
          </p:cNvPr>
          <p:cNvSpPr txBox="1"/>
          <p:nvPr/>
        </p:nvSpPr>
        <p:spPr>
          <a:xfrm>
            <a:off x="9590856" y="2557304"/>
            <a:ext cx="62802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38DA3-CFBA-6F5C-F13F-E8F6956CDA51}"/>
              </a:ext>
            </a:extLst>
          </p:cNvPr>
          <p:cNvSpPr txBox="1"/>
          <p:nvPr/>
        </p:nvSpPr>
        <p:spPr>
          <a:xfrm>
            <a:off x="7381517" y="3755911"/>
            <a:ext cx="62802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매대</a:t>
            </a:r>
            <a:r>
              <a:rPr lang="en-US" altLang="ko-KR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72D8F-9DCF-05FA-C076-5EA41CE120F8}"/>
              </a:ext>
            </a:extLst>
          </p:cNvPr>
          <p:cNvSpPr txBox="1"/>
          <p:nvPr/>
        </p:nvSpPr>
        <p:spPr>
          <a:xfrm>
            <a:off x="8933772" y="3756573"/>
            <a:ext cx="73643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휴지통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8B964-D843-BEA7-1847-6686A6A1DD9E}"/>
              </a:ext>
            </a:extLst>
          </p:cNvPr>
          <p:cNvSpPr txBox="1"/>
          <p:nvPr/>
        </p:nvSpPr>
        <p:spPr>
          <a:xfrm>
            <a:off x="10218877" y="3736012"/>
            <a:ext cx="67743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유리벽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759165-BD81-E50C-C943-9C121854751B}"/>
              </a:ext>
            </a:extLst>
          </p:cNvPr>
          <p:cNvSpPr txBox="1"/>
          <p:nvPr/>
        </p:nvSpPr>
        <p:spPr>
          <a:xfrm>
            <a:off x="9643481" y="4982356"/>
            <a:ext cx="67743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61237-58F6-8754-877E-38722C83F530}"/>
              </a:ext>
            </a:extLst>
          </p:cNvPr>
          <p:cNvSpPr txBox="1"/>
          <p:nvPr/>
        </p:nvSpPr>
        <p:spPr>
          <a:xfrm>
            <a:off x="7563489" y="5058842"/>
            <a:ext cx="67743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벽</a:t>
            </a:r>
            <a:endParaRPr lang="en-US" altLang="ko-KR" sz="1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63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991</Words>
  <Application>Microsoft Office PowerPoint</Application>
  <PresentationFormat>와이드스크린</PresentationFormat>
  <Paragraphs>281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Whitney</vt:lpstr>
      <vt:lpstr>강한공군체 Bold</vt:lpstr>
      <vt:lpstr>나눔스퀘어OTF Bold</vt:lpstr>
      <vt:lpstr>나눔스퀘어OTF ExtraBold</vt:lpstr>
      <vt:lpstr>맑은 고딕</vt:lpstr>
      <vt:lpstr>Arial</vt:lpstr>
      <vt:lpstr>Office 테마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  <vt:lpstr>도둑들</vt:lpstr>
      <vt:lpstr>도둑들</vt:lpstr>
      <vt:lpstr>PowerPoint 프레젠테이션</vt:lpstr>
      <vt:lpstr>PowerPoint 프레젠테이션</vt:lpstr>
      <vt:lpstr>PowerPoint 프레젠테이션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도영</dc:creator>
  <cp:lastModifiedBy>이 도영</cp:lastModifiedBy>
  <cp:revision>20</cp:revision>
  <dcterms:created xsi:type="dcterms:W3CDTF">2022-12-17T19:16:54Z</dcterms:created>
  <dcterms:modified xsi:type="dcterms:W3CDTF">2022-12-19T04:32:40Z</dcterms:modified>
</cp:coreProperties>
</file>