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416" r:id="rId4"/>
    <p:sldId id="414" r:id="rId5"/>
    <p:sldId id="412" r:id="rId6"/>
    <p:sldId id="413" r:id="rId7"/>
    <p:sldId id="415" r:id="rId8"/>
    <p:sldId id="262" r:id="rId9"/>
    <p:sldId id="340" r:id="rId10"/>
    <p:sldId id="393" r:id="rId11"/>
    <p:sldId id="325" r:id="rId12"/>
    <p:sldId id="346" r:id="rId13"/>
    <p:sldId id="390" r:id="rId14"/>
    <p:sldId id="301" r:id="rId15"/>
    <p:sldId id="339" r:id="rId16"/>
    <p:sldId id="359" r:id="rId17"/>
    <p:sldId id="345" r:id="rId18"/>
    <p:sldId id="385" r:id="rId19"/>
    <p:sldId id="361" r:id="rId20"/>
    <p:sldId id="386" r:id="rId21"/>
    <p:sldId id="360" r:id="rId22"/>
    <p:sldId id="410" r:id="rId23"/>
    <p:sldId id="418" r:id="rId24"/>
    <p:sldId id="259" r:id="rId25"/>
    <p:sldId id="264" r:id="rId26"/>
    <p:sldId id="326" r:id="rId27"/>
    <p:sldId id="387" r:id="rId28"/>
    <p:sldId id="364" r:id="rId29"/>
    <p:sldId id="373" r:id="rId30"/>
    <p:sldId id="374" r:id="rId31"/>
    <p:sldId id="369" r:id="rId32"/>
    <p:sldId id="375" r:id="rId33"/>
    <p:sldId id="370" r:id="rId34"/>
    <p:sldId id="338" r:id="rId35"/>
    <p:sldId id="334" r:id="rId36"/>
    <p:sldId id="336" r:id="rId37"/>
    <p:sldId id="331" r:id="rId38"/>
    <p:sldId id="378" r:id="rId39"/>
    <p:sldId id="349" r:id="rId40"/>
    <p:sldId id="329" r:id="rId41"/>
    <p:sldId id="330" r:id="rId42"/>
    <p:sldId id="332" r:id="rId43"/>
    <p:sldId id="408" r:id="rId44"/>
    <p:sldId id="394" r:id="rId45"/>
    <p:sldId id="377" r:id="rId46"/>
    <p:sldId id="381" r:id="rId47"/>
    <p:sldId id="395" r:id="rId48"/>
    <p:sldId id="396" r:id="rId49"/>
    <p:sldId id="409" r:id="rId50"/>
    <p:sldId id="417" r:id="rId51"/>
    <p:sldId id="263" r:id="rId52"/>
    <p:sldId id="342" r:id="rId53"/>
    <p:sldId id="351" r:id="rId54"/>
    <p:sldId id="352" r:id="rId55"/>
    <p:sldId id="353" r:id="rId56"/>
    <p:sldId id="354" r:id="rId57"/>
    <p:sldId id="382" r:id="rId58"/>
    <p:sldId id="389" r:id="rId59"/>
    <p:sldId id="300" r:id="rId60"/>
    <p:sldId id="379" r:id="rId61"/>
    <p:sldId id="403" r:id="rId62"/>
    <p:sldId id="397" r:id="rId63"/>
    <p:sldId id="404" r:id="rId64"/>
    <p:sldId id="406" r:id="rId65"/>
    <p:sldId id="380" r:id="rId66"/>
    <p:sldId id="399" r:id="rId67"/>
    <p:sldId id="405" r:id="rId68"/>
    <p:sldId id="400" r:id="rId69"/>
    <p:sldId id="401" r:id="rId70"/>
    <p:sldId id="419" r:id="rId71"/>
    <p:sldId id="376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8B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0232A-C52F-4D49-8C59-053F55A2EC5F}" v="3796" dt="2022-10-21T07:08:05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5026" autoAdjust="0"/>
  </p:normalViewPr>
  <p:slideViewPr>
    <p:cSldViewPr snapToGrid="0">
      <p:cViewPr varScale="1">
        <p:scale>
          <a:sx n="49" d="100"/>
          <a:sy n="49" d="100"/>
        </p:scale>
        <p:origin x="6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도영" userId="7a4f25bd000ca71b" providerId="LiveId" clId="{963D9FF1-EBCE-45EB-848E-22EA7FF11389}"/>
    <pc:docChg chg="undo custSel modSld">
      <pc:chgData name="이 도영" userId="7a4f25bd000ca71b" providerId="LiveId" clId="{963D9FF1-EBCE-45EB-848E-22EA7FF11389}" dt="2022-09-26T07:19:19.437" v="592" actId="1076"/>
      <pc:docMkLst>
        <pc:docMk/>
      </pc:docMkLst>
      <pc:sldChg chg="modSp mod">
        <pc:chgData name="이 도영" userId="7a4f25bd000ca71b" providerId="LiveId" clId="{963D9FF1-EBCE-45EB-848E-22EA7FF11389}" dt="2022-09-26T07:02:57.542" v="584" actId="20577"/>
        <pc:sldMkLst>
          <pc:docMk/>
          <pc:sldMk cId="3084947912" sldId="256"/>
        </pc:sldMkLst>
        <pc:spChg chg="mod">
          <ac:chgData name="이 도영" userId="7a4f25bd000ca71b" providerId="LiveId" clId="{963D9FF1-EBCE-45EB-848E-22EA7FF11389}" dt="2022-09-26T06:51:58.618" v="18" actId="20577"/>
          <ac:spMkLst>
            <pc:docMk/>
            <pc:sldMk cId="3084947912" sldId="256"/>
            <ac:spMk id="2" creationId="{40B35C57-1AFC-32B0-E5C1-915BC5CA35AC}"/>
          </ac:spMkLst>
        </pc:spChg>
        <pc:spChg chg="mod">
          <ac:chgData name="이 도영" userId="7a4f25bd000ca71b" providerId="LiveId" clId="{963D9FF1-EBCE-45EB-848E-22EA7FF11389}" dt="2022-09-26T07:02:57.542" v="584" actId="20577"/>
          <ac:spMkLst>
            <pc:docMk/>
            <pc:sldMk cId="3084947912" sldId="256"/>
            <ac:spMk id="3" creationId="{A71DACDE-2105-9895-8E7D-4788FB034625}"/>
          </ac:spMkLst>
        </pc:spChg>
      </pc:sldChg>
      <pc:sldChg chg="modSp mod">
        <pc:chgData name="이 도영" userId="7a4f25bd000ca71b" providerId="LiveId" clId="{963D9FF1-EBCE-45EB-848E-22EA7FF11389}" dt="2022-09-26T06:52:30.883" v="47"/>
        <pc:sldMkLst>
          <pc:docMk/>
          <pc:sldMk cId="515597042" sldId="257"/>
        </pc:sldMkLst>
        <pc:spChg chg="mod">
          <ac:chgData name="이 도영" userId="7a4f25bd000ca71b" providerId="LiveId" clId="{963D9FF1-EBCE-45EB-848E-22EA7FF11389}" dt="2022-09-26T06:52:30.883" v="47"/>
          <ac:spMkLst>
            <pc:docMk/>
            <pc:sldMk cId="515597042" sldId="257"/>
            <ac:spMk id="8" creationId="{5FD46315-36DB-0051-AB81-A2AF82784508}"/>
          </ac:spMkLst>
        </pc:spChg>
      </pc:sldChg>
      <pc:sldChg chg="modSp mod">
        <pc:chgData name="이 도영" userId="7a4f25bd000ca71b" providerId="LiveId" clId="{963D9FF1-EBCE-45EB-848E-22EA7FF11389}" dt="2022-09-26T06:52:35.029" v="53"/>
        <pc:sldMkLst>
          <pc:docMk/>
          <pc:sldMk cId="1006089709" sldId="259"/>
        </pc:sldMkLst>
        <pc:spChg chg="mod">
          <ac:chgData name="이 도영" userId="7a4f25bd000ca71b" providerId="LiveId" clId="{963D9FF1-EBCE-45EB-848E-22EA7FF11389}" dt="2022-09-26T06:52:35.029" v="53"/>
          <ac:spMkLst>
            <pc:docMk/>
            <pc:sldMk cId="1006089709" sldId="259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963D9FF1-EBCE-45EB-848E-22EA7FF11389}" dt="2022-09-26T07:19:19.437" v="592" actId="1076"/>
        <pc:sldMkLst>
          <pc:docMk/>
          <pc:sldMk cId="456885267" sldId="264"/>
        </pc:sldMkLst>
        <pc:spChg chg="add mod">
          <ac:chgData name="이 도영" userId="7a4f25bd000ca71b" providerId="LiveId" clId="{963D9FF1-EBCE-45EB-848E-22EA7FF11389}" dt="2022-09-26T06:53:04.342" v="76" actId="255"/>
          <ac:spMkLst>
            <pc:docMk/>
            <pc:sldMk cId="456885267" sldId="264"/>
            <ac:spMk id="3" creationId="{858B8A3F-B75D-8430-A5D6-B69494B58F1A}"/>
          </ac:spMkLst>
        </pc:spChg>
        <pc:spChg chg="mod">
          <ac:chgData name="이 도영" userId="7a4f25bd000ca71b" providerId="LiveId" clId="{963D9FF1-EBCE-45EB-848E-22EA7FF11389}" dt="2022-09-26T06:52:38.873" v="55" actId="6549"/>
          <ac:spMkLst>
            <pc:docMk/>
            <pc:sldMk cId="456885267" sldId="264"/>
            <ac:spMk id="10" creationId="{ECC00E42-E510-57AB-A5B7-95B43A0149F8}"/>
          </ac:spMkLst>
        </pc:spChg>
        <pc:spChg chg="mod">
          <ac:chgData name="이 도영" userId="7a4f25bd000ca71b" providerId="LiveId" clId="{963D9FF1-EBCE-45EB-848E-22EA7FF11389}" dt="2022-09-26T07:19:17.770" v="591" actId="1076"/>
          <ac:spMkLst>
            <pc:docMk/>
            <pc:sldMk cId="456885267" sldId="264"/>
            <ac:spMk id="14" creationId="{14110BDA-2962-079A-1F0E-F6FDE9319601}"/>
          </ac:spMkLst>
        </pc:spChg>
        <pc:picChg chg="add mod">
          <ac:chgData name="이 도영" userId="7a4f25bd000ca71b" providerId="LiveId" clId="{963D9FF1-EBCE-45EB-848E-22EA7FF11389}" dt="2022-09-26T07:19:19.437" v="592" actId="1076"/>
          <ac:picMkLst>
            <pc:docMk/>
            <pc:sldMk cId="456885267" sldId="264"/>
            <ac:picMk id="1026" creationId="{F727D1B9-E379-8521-4DA4-3D85F2683CEC}"/>
          </ac:picMkLst>
        </pc:picChg>
        <pc:picChg chg="del">
          <ac:chgData name="이 도영" userId="7a4f25bd000ca71b" providerId="LiveId" clId="{963D9FF1-EBCE-45EB-848E-22EA7FF11389}" dt="2022-09-26T06:52:11.070" v="21" actId="478"/>
          <ac:picMkLst>
            <pc:docMk/>
            <pc:sldMk cId="456885267" sldId="264"/>
            <ac:picMk id="1028" creationId="{416AB373-224C-CCCF-DC01-12154B397A01}"/>
          </ac:picMkLst>
        </pc:picChg>
        <pc:picChg chg="del">
          <ac:chgData name="이 도영" userId="7a4f25bd000ca71b" providerId="LiveId" clId="{963D9FF1-EBCE-45EB-848E-22EA7FF11389}" dt="2022-09-26T06:52:11.339" v="22" actId="478"/>
          <ac:picMkLst>
            <pc:docMk/>
            <pc:sldMk cId="456885267" sldId="264"/>
            <ac:picMk id="1030" creationId="{EFB02A14-CF32-55C8-6FDE-EABC12EC5256}"/>
          </ac:picMkLst>
        </pc:picChg>
      </pc:sldChg>
    </pc:docChg>
  </pc:docChgLst>
  <pc:docChgLst>
    <pc:chgData name="이 도영" userId="7a4f25bd000ca71b" providerId="LiveId" clId="{E5F0232A-C52F-4D49-8C59-053F55A2EC5F}"/>
    <pc:docChg chg="undo custSel addSld delSld modSld sldOrd">
      <pc:chgData name="이 도영" userId="7a4f25bd000ca71b" providerId="LiveId" clId="{E5F0232A-C52F-4D49-8C59-053F55A2EC5F}" dt="2022-10-21T07:08:11.902" v="22574" actId="20577"/>
      <pc:docMkLst>
        <pc:docMk/>
      </pc:docMkLst>
      <pc:sldChg chg="addSp modSp mod">
        <pc:chgData name="이 도영" userId="7a4f25bd000ca71b" providerId="LiveId" clId="{E5F0232A-C52F-4D49-8C59-053F55A2EC5F}" dt="2022-10-11T17:19:28.342" v="403" actId="1076"/>
        <pc:sldMkLst>
          <pc:docMk/>
          <pc:sldMk cId="3084947912" sldId="256"/>
        </pc:sldMkLst>
        <pc:spChg chg="mod">
          <ac:chgData name="이 도영" userId="7a4f25bd000ca71b" providerId="LiveId" clId="{E5F0232A-C52F-4D49-8C59-053F55A2EC5F}" dt="2022-10-11T17:13:39.908" v="11"/>
          <ac:spMkLst>
            <pc:docMk/>
            <pc:sldMk cId="3084947912" sldId="256"/>
            <ac:spMk id="2" creationId="{40B35C57-1AFC-32B0-E5C1-915BC5CA35AC}"/>
          </ac:spMkLst>
        </pc:spChg>
        <pc:spChg chg="mod">
          <ac:chgData name="이 도영" userId="7a4f25bd000ca71b" providerId="LiveId" clId="{E5F0232A-C52F-4D49-8C59-053F55A2EC5F}" dt="2022-10-11T17:13:54.871" v="33"/>
          <ac:spMkLst>
            <pc:docMk/>
            <pc:sldMk cId="3084947912" sldId="256"/>
            <ac:spMk id="3" creationId="{A71DACDE-2105-9895-8E7D-4788FB034625}"/>
          </ac:spMkLst>
        </pc:spChg>
        <pc:picChg chg="add mod">
          <ac:chgData name="이 도영" userId="7a4f25bd000ca71b" providerId="LiveId" clId="{E5F0232A-C52F-4D49-8C59-053F55A2EC5F}" dt="2022-10-11T17:19:28.342" v="403" actId="1076"/>
          <ac:picMkLst>
            <pc:docMk/>
            <pc:sldMk cId="3084947912" sldId="256"/>
            <ac:picMk id="5" creationId="{E30C4174-6913-40A4-7468-26AE84ADACB7}"/>
          </ac:picMkLst>
        </pc:picChg>
      </pc:sldChg>
      <pc:sldChg chg="addSp delSp modSp mod">
        <pc:chgData name="이 도영" userId="7a4f25bd000ca71b" providerId="LiveId" clId="{E5F0232A-C52F-4D49-8C59-053F55A2EC5F}" dt="2022-10-20T06:29:01.541" v="18262"/>
        <pc:sldMkLst>
          <pc:docMk/>
          <pc:sldMk cId="515597042" sldId="257"/>
        </pc:sldMkLst>
        <pc:spChg chg="add mod">
          <ac:chgData name="이 도영" userId="7a4f25bd000ca71b" providerId="LiveId" clId="{E5F0232A-C52F-4D49-8C59-053F55A2EC5F}" dt="2022-10-20T06:29:01.541" v="18262"/>
          <ac:spMkLst>
            <pc:docMk/>
            <pc:sldMk cId="515597042" sldId="257"/>
            <ac:spMk id="3" creationId="{52F23A26-753E-405E-5BD6-7A1DBCB3F7E7}"/>
          </ac:spMkLst>
        </pc:spChg>
        <pc:spChg chg="add mod">
          <ac:chgData name="이 도영" userId="7a4f25bd000ca71b" providerId="LiveId" clId="{E5F0232A-C52F-4D49-8C59-053F55A2EC5F}" dt="2022-10-20T06:16:40.626" v="17727" actId="20577"/>
          <ac:spMkLst>
            <pc:docMk/>
            <pc:sldMk cId="515597042" sldId="257"/>
            <ac:spMk id="5" creationId="{F8A04891-43CA-E873-6DB7-EAEC4E2A5899}"/>
          </ac:spMkLst>
        </pc:spChg>
        <pc:spChg chg="add mod">
          <ac:chgData name="이 도영" userId="7a4f25bd000ca71b" providerId="LiveId" clId="{E5F0232A-C52F-4D49-8C59-053F55A2EC5F}" dt="2022-10-20T06:16:22.145" v="17703"/>
          <ac:spMkLst>
            <pc:docMk/>
            <pc:sldMk cId="515597042" sldId="257"/>
            <ac:spMk id="6" creationId="{5D8C0DD8-769E-F88C-3207-A1932A8B780C}"/>
          </ac:spMkLst>
        </pc:spChg>
        <pc:spChg chg="mod">
          <ac:chgData name="이 도영" userId="7a4f25bd000ca71b" providerId="LiveId" clId="{E5F0232A-C52F-4D49-8C59-053F55A2EC5F}" dt="2022-10-20T06:28:49.616" v="18231" actId="20577"/>
          <ac:spMkLst>
            <pc:docMk/>
            <pc:sldMk cId="515597042" sldId="257"/>
            <ac:spMk id="8" creationId="{5FD46315-36DB-0051-AB81-A2AF82784508}"/>
          </ac:spMkLst>
        </pc:spChg>
        <pc:spChg chg="mod">
          <ac:chgData name="이 도영" userId="7a4f25bd000ca71b" providerId="LiveId" clId="{E5F0232A-C52F-4D49-8C59-053F55A2EC5F}" dt="2022-10-20T06:15:25.918" v="17632" actId="1076"/>
          <ac:spMkLst>
            <pc:docMk/>
            <pc:sldMk cId="515597042" sldId="257"/>
            <ac:spMk id="9" creationId="{B43889B4-1CF5-3511-A89E-44C13B249378}"/>
          </ac:spMkLst>
        </pc:spChg>
        <pc:spChg chg="mod">
          <ac:chgData name="이 도영" userId="7a4f25bd000ca71b" providerId="LiveId" clId="{E5F0232A-C52F-4D49-8C59-053F55A2EC5F}" dt="2022-10-20T06:15:51.525" v="17660" actId="1076"/>
          <ac:spMkLst>
            <pc:docMk/>
            <pc:sldMk cId="515597042" sldId="257"/>
            <ac:spMk id="10" creationId="{D4649419-11EE-2C1A-7C8B-F87654B8D308}"/>
          </ac:spMkLst>
        </pc:spChg>
        <pc:spChg chg="del">
          <ac:chgData name="이 도영" userId="7a4f25bd000ca71b" providerId="LiveId" clId="{E5F0232A-C52F-4D49-8C59-053F55A2EC5F}" dt="2022-10-20T06:15:31.940" v="17635" actId="478"/>
          <ac:spMkLst>
            <pc:docMk/>
            <pc:sldMk cId="515597042" sldId="257"/>
            <ac:spMk id="11" creationId="{D70E8B64-F141-8A97-F7DE-B6C0A6C46973}"/>
          </ac:spMkLst>
        </pc:spChg>
      </pc:sldChg>
      <pc:sldChg chg="modSp del mod">
        <pc:chgData name="이 도영" userId="7a4f25bd000ca71b" providerId="LiveId" clId="{E5F0232A-C52F-4D49-8C59-053F55A2EC5F}" dt="2022-10-20T06:06:52.621" v="16614" actId="47"/>
        <pc:sldMkLst>
          <pc:docMk/>
          <pc:sldMk cId="2613963088" sldId="258"/>
        </pc:sldMkLst>
        <pc:graphicFrameChg chg="mod modGraphic">
          <ac:chgData name="이 도영" userId="7a4f25bd000ca71b" providerId="LiveId" clId="{E5F0232A-C52F-4D49-8C59-053F55A2EC5F}" dt="2022-10-18T13:53:09.171" v="9274" actId="20577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  <pc:sldChg chg="modSp mod">
        <pc:chgData name="이 도영" userId="7a4f25bd000ca71b" providerId="LiveId" clId="{E5F0232A-C52F-4D49-8C59-053F55A2EC5F}" dt="2022-10-20T06:28:45.659" v="18221" actId="20577"/>
        <pc:sldMkLst>
          <pc:docMk/>
          <pc:sldMk cId="1006089709" sldId="259"/>
        </pc:sldMkLst>
        <pc:spChg chg="mod">
          <ac:chgData name="이 도영" userId="7a4f25bd000ca71b" providerId="LiveId" clId="{E5F0232A-C52F-4D49-8C59-053F55A2EC5F}" dt="2022-10-20T06:28:45.659" v="18221" actId="20577"/>
          <ac:spMkLst>
            <pc:docMk/>
            <pc:sldMk cId="1006089709" sldId="259"/>
            <ac:spMk id="14" creationId="{14110BDA-2962-079A-1F0E-F6FDE9319601}"/>
          </ac:spMkLst>
        </pc:spChg>
      </pc:sldChg>
      <pc:sldChg chg="modSp mod">
        <pc:chgData name="이 도영" userId="7a4f25bd000ca71b" providerId="LiveId" clId="{E5F0232A-C52F-4D49-8C59-053F55A2EC5F}" dt="2022-10-20T06:14:58.219" v="17616" actId="6549"/>
        <pc:sldMkLst>
          <pc:docMk/>
          <pc:sldMk cId="1602345755" sldId="262"/>
        </pc:sldMkLst>
        <pc:spChg chg="mod">
          <ac:chgData name="이 도영" userId="7a4f25bd000ca71b" providerId="LiveId" clId="{E5F0232A-C52F-4D49-8C59-053F55A2EC5F}" dt="2022-10-20T06:14:58.219" v="17616" actId="6549"/>
          <ac:spMkLst>
            <pc:docMk/>
            <pc:sldMk cId="1602345755" sldId="262"/>
            <ac:spMk id="14" creationId="{14110BDA-2962-079A-1F0E-F6FDE9319601}"/>
          </ac:spMkLst>
        </pc:spChg>
      </pc:sldChg>
      <pc:sldChg chg="modSp mod">
        <pc:chgData name="이 도영" userId="7a4f25bd000ca71b" providerId="LiveId" clId="{E5F0232A-C52F-4D49-8C59-053F55A2EC5F}" dt="2022-10-20T14:38:51.902" v="19319" actId="20577"/>
        <pc:sldMkLst>
          <pc:docMk/>
          <pc:sldMk cId="2982230839" sldId="263"/>
        </pc:sldMkLst>
        <pc:spChg chg="mod">
          <ac:chgData name="이 도영" userId="7a4f25bd000ca71b" providerId="LiveId" clId="{E5F0232A-C52F-4D49-8C59-053F55A2EC5F}" dt="2022-10-20T14:38:51.902" v="19319" actId="20577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E5F0232A-C52F-4D49-8C59-053F55A2EC5F}" dt="2022-10-20T06:29:38.326" v="18333" actId="20577"/>
        <pc:sldMkLst>
          <pc:docMk/>
          <pc:sldMk cId="456885267" sldId="264"/>
        </pc:sldMkLst>
        <pc:spChg chg="del mod">
          <ac:chgData name="이 도영" userId="7a4f25bd000ca71b" providerId="LiveId" clId="{E5F0232A-C52F-4D49-8C59-053F55A2EC5F}" dt="2022-10-18T18:36:50.565" v="15670" actId="478"/>
          <ac:spMkLst>
            <pc:docMk/>
            <pc:sldMk cId="456885267" sldId="264"/>
            <ac:spMk id="3" creationId="{858B8A3F-B75D-8430-A5D6-B69494B58F1A}"/>
          </ac:spMkLst>
        </pc:spChg>
        <pc:spChg chg="add mod">
          <ac:chgData name="이 도영" userId="7a4f25bd000ca71b" providerId="LiveId" clId="{E5F0232A-C52F-4D49-8C59-053F55A2EC5F}" dt="2022-10-20T06:29:32.183" v="18316" actId="20577"/>
          <ac:spMkLst>
            <pc:docMk/>
            <pc:sldMk cId="456885267" sldId="264"/>
            <ac:spMk id="5" creationId="{DA81936F-FB9C-92B3-DAF9-B22561DD425E}"/>
          </ac:spMkLst>
        </pc:spChg>
        <pc:spChg chg="add del mod">
          <ac:chgData name="이 도영" userId="7a4f25bd000ca71b" providerId="LiveId" clId="{E5F0232A-C52F-4D49-8C59-053F55A2EC5F}" dt="2022-10-11T17:24:40.687" v="519" actId="478"/>
          <ac:spMkLst>
            <pc:docMk/>
            <pc:sldMk cId="456885267" sldId="264"/>
            <ac:spMk id="6" creationId="{2AA39BE7-CCE6-9201-BE36-64C6355BE08C}"/>
          </ac:spMkLst>
        </pc:spChg>
        <pc:spChg chg="add del mod">
          <ac:chgData name="이 도영" userId="7a4f25bd000ca71b" providerId="LiveId" clId="{E5F0232A-C52F-4D49-8C59-053F55A2EC5F}" dt="2022-10-11T17:24:41.975" v="520" actId="478"/>
          <ac:spMkLst>
            <pc:docMk/>
            <pc:sldMk cId="456885267" sldId="264"/>
            <ac:spMk id="8" creationId="{56DDF2FD-9B0D-2C38-5833-4F926F51D293}"/>
          </ac:spMkLst>
        </pc:spChg>
        <pc:spChg chg="mod">
          <ac:chgData name="이 도영" userId="7a4f25bd000ca71b" providerId="LiveId" clId="{E5F0232A-C52F-4D49-8C59-053F55A2EC5F}" dt="2022-10-20T06:29:38.326" v="18333" actId="20577"/>
          <ac:spMkLst>
            <pc:docMk/>
            <pc:sldMk cId="456885267" sldId="264"/>
            <ac:spMk id="10" creationId="{ECC00E42-E510-57AB-A5B7-95B43A0149F8}"/>
          </ac:spMkLst>
        </pc:spChg>
        <pc:spChg chg="mod">
          <ac:chgData name="이 도영" userId="7a4f25bd000ca71b" providerId="LiveId" clId="{E5F0232A-C52F-4D49-8C59-053F55A2EC5F}" dt="2022-10-20T06:29:14.610" v="18306" actId="20577"/>
          <ac:spMkLst>
            <pc:docMk/>
            <pc:sldMk cId="456885267" sldId="264"/>
            <ac:spMk id="14" creationId="{14110BDA-2962-079A-1F0E-F6FDE9319601}"/>
          </ac:spMkLst>
        </pc:spChg>
        <pc:picChg chg="add del mod">
          <ac:chgData name="이 도영" userId="7a4f25bd000ca71b" providerId="LiveId" clId="{E5F0232A-C52F-4D49-8C59-053F55A2EC5F}" dt="2022-10-11T17:25:23.429" v="521" actId="478"/>
          <ac:picMkLst>
            <pc:docMk/>
            <pc:sldMk cId="456885267" sldId="264"/>
            <ac:picMk id="5" creationId="{868FA725-3B02-5F29-6AF1-B0A4FD107B3B}"/>
          </ac:picMkLst>
        </pc:picChg>
        <pc:picChg chg="del">
          <ac:chgData name="이 도영" userId="7a4f25bd000ca71b" providerId="LiveId" clId="{E5F0232A-C52F-4D49-8C59-053F55A2EC5F}" dt="2022-10-11T17:14:26.873" v="56" actId="478"/>
          <ac:picMkLst>
            <pc:docMk/>
            <pc:sldMk cId="456885267" sldId="264"/>
            <ac:picMk id="1026" creationId="{F727D1B9-E379-8521-4DA4-3D85F2683CEC}"/>
          </ac:picMkLst>
        </pc:picChg>
        <pc:picChg chg="add mod">
          <ac:chgData name="이 도영" userId="7a4f25bd000ca71b" providerId="LiveId" clId="{E5F0232A-C52F-4D49-8C59-053F55A2EC5F}" dt="2022-10-11T17:25:36.821" v="528" actId="1076"/>
          <ac:picMkLst>
            <pc:docMk/>
            <pc:sldMk cId="456885267" sldId="264"/>
            <ac:picMk id="1028" creationId="{5D2F8742-CBD5-1E37-9F9E-1642E553BFC7}"/>
          </ac:picMkLst>
        </pc:picChg>
        <pc:picChg chg="add mod">
          <ac:chgData name="이 도영" userId="7a4f25bd000ca71b" providerId="LiveId" clId="{E5F0232A-C52F-4D49-8C59-053F55A2EC5F}" dt="2022-10-11T17:25:33.284" v="526" actId="1076"/>
          <ac:picMkLst>
            <pc:docMk/>
            <pc:sldMk cId="456885267" sldId="264"/>
            <ac:picMk id="1030" creationId="{4C28FD25-AD42-BAC4-2F60-7D0B94D5AEEA}"/>
          </ac:picMkLst>
        </pc:picChg>
      </pc:sldChg>
      <pc:sldChg chg="modSp mod">
        <pc:chgData name="이 도영" userId="7a4f25bd000ca71b" providerId="LiveId" clId="{E5F0232A-C52F-4D49-8C59-053F55A2EC5F}" dt="2022-10-20T16:55:06.485" v="22350" actId="20577"/>
        <pc:sldMkLst>
          <pc:docMk/>
          <pc:sldMk cId="2185748952" sldId="300"/>
        </pc:sldMkLst>
        <pc:spChg chg="mod">
          <ac:chgData name="이 도영" userId="7a4f25bd000ca71b" providerId="LiveId" clId="{E5F0232A-C52F-4D49-8C59-053F55A2EC5F}" dt="2022-10-20T16:55:06.485" v="22350" actId="20577"/>
          <ac:spMkLst>
            <pc:docMk/>
            <pc:sldMk cId="2185748952" sldId="300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E5F0232A-C52F-4D49-8C59-053F55A2EC5F}" dt="2022-10-20T06:03:34.791" v="16304"/>
        <pc:sldMkLst>
          <pc:docMk/>
          <pc:sldMk cId="969400940" sldId="301"/>
        </pc:sldMkLst>
        <pc:spChg chg="add mod">
          <ac:chgData name="이 도영" userId="7a4f25bd000ca71b" providerId="LiveId" clId="{E5F0232A-C52F-4D49-8C59-053F55A2EC5F}" dt="2022-10-20T06:03:34.791" v="16304"/>
          <ac:spMkLst>
            <pc:docMk/>
            <pc:sldMk cId="969400940" sldId="301"/>
            <ac:spMk id="5" creationId="{A6AAE4EB-D20B-50FA-E534-4C72869083BE}"/>
          </ac:spMkLst>
        </pc:spChg>
        <pc:spChg chg="add mod">
          <ac:chgData name="이 도영" userId="7a4f25bd000ca71b" providerId="LiveId" clId="{E5F0232A-C52F-4D49-8C59-053F55A2EC5F}" dt="2022-10-20T06:02:33.926" v="16225" actId="20577"/>
          <ac:spMkLst>
            <pc:docMk/>
            <pc:sldMk cId="969400940" sldId="301"/>
            <ac:spMk id="6" creationId="{8D541DB6-51E6-5643-A045-C0FA05252B3A}"/>
          </ac:spMkLst>
        </pc:spChg>
        <pc:spChg chg="add del mod">
          <ac:chgData name="이 도영" userId="7a4f25bd000ca71b" providerId="LiveId" clId="{E5F0232A-C52F-4D49-8C59-053F55A2EC5F}" dt="2022-10-20T06:02:47.020" v="16229"/>
          <ac:spMkLst>
            <pc:docMk/>
            <pc:sldMk cId="969400940" sldId="301"/>
            <ac:spMk id="8" creationId="{E50FA669-3F33-DEAD-652D-4B1C83D0795D}"/>
          </ac:spMkLst>
        </pc:spChg>
        <pc:spChg chg="add mod">
          <ac:chgData name="이 도영" userId="7a4f25bd000ca71b" providerId="LiveId" clId="{E5F0232A-C52F-4D49-8C59-053F55A2EC5F}" dt="2022-10-20T06:03:24.382" v="16282" actId="1076"/>
          <ac:spMkLst>
            <pc:docMk/>
            <pc:sldMk cId="969400940" sldId="301"/>
            <ac:spMk id="10" creationId="{17E5F470-276F-322B-0EB0-23833EB9D532}"/>
          </ac:spMkLst>
        </pc:spChg>
        <pc:spChg chg="mod">
          <ac:chgData name="이 도영" userId="7a4f25bd000ca71b" providerId="LiveId" clId="{E5F0232A-C52F-4D49-8C59-053F55A2EC5F}" dt="2022-10-20T06:02:03.171" v="16187"/>
          <ac:spMkLst>
            <pc:docMk/>
            <pc:sldMk cId="969400940" sldId="301"/>
            <ac:spMk id="14" creationId="{14110BDA-2962-079A-1F0E-F6FDE9319601}"/>
          </ac:spMkLst>
        </pc:spChg>
        <pc:picChg chg="add del mod">
          <ac:chgData name="이 도영" userId="7a4f25bd000ca71b" providerId="LiveId" clId="{E5F0232A-C52F-4D49-8C59-053F55A2EC5F}" dt="2022-10-20T05:59:50.271" v="15729" actId="478"/>
          <ac:picMkLst>
            <pc:docMk/>
            <pc:sldMk cId="969400940" sldId="301"/>
            <ac:picMk id="3" creationId="{48A59984-CECC-2972-7330-E2476B616D85}"/>
          </ac:picMkLst>
        </pc:picChg>
        <pc:picChg chg="add del mod">
          <ac:chgData name="이 도영" userId="7a4f25bd000ca71b" providerId="LiveId" clId="{E5F0232A-C52F-4D49-8C59-053F55A2EC5F}" dt="2022-10-20T06:02:57.913" v="16232" actId="478"/>
          <ac:picMkLst>
            <pc:docMk/>
            <pc:sldMk cId="969400940" sldId="301"/>
            <ac:picMk id="9" creationId="{646398F6-4AFA-9B7D-6C7D-67CFF5ADF018}"/>
          </ac:picMkLst>
        </pc:picChg>
        <pc:picChg chg="add mod">
          <ac:chgData name="이 도영" userId="7a4f25bd000ca71b" providerId="LiveId" clId="{E5F0232A-C52F-4D49-8C59-053F55A2EC5F}" dt="2022-10-20T06:00:17.607" v="15736" actId="1076"/>
          <ac:picMkLst>
            <pc:docMk/>
            <pc:sldMk cId="969400940" sldId="301"/>
            <ac:picMk id="1026" creationId="{060F0E86-61F0-B8DF-A115-68D5C22BA121}"/>
          </ac:picMkLst>
        </pc:picChg>
      </pc:sldChg>
      <pc:sldChg chg="del">
        <pc:chgData name="이 도영" userId="7a4f25bd000ca71b" providerId="LiveId" clId="{E5F0232A-C52F-4D49-8C59-053F55A2EC5F}" dt="2022-10-20T15:40:27.590" v="20295" actId="47"/>
        <pc:sldMkLst>
          <pc:docMk/>
          <pc:sldMk cId="1077474317" sldId="302"/>
        </pc:sldMkLst>
      </pc:sldChg>
      <pc:sldChg chg="addSp delSp modSp del mod ord">
        <pc:chgData name="이 도영" userId="7a4f25bd000ca71b" providerId="LiveId" clId="{E5F0232A-C52F-4D49-8C59-053F55A2EC5F}" dt="2022-10-18T18:37:46.824" v="15673" actId="47"/>
        <pc:sldMkLst>
          <pc:docMk/>
          <pc:sldMk cId="4037958516" sldId="303"/>
        </pc:sldMkLst>
        <pc:spChg chg="add mod">
          <ac:chgData name="이 도영" userId="7a4f25bd000ca71b" providerId="LiveId" clId="{E5F0232A-C52F-4D49-8C59-053F55A2EC5F}" dt="2022-10-12T02:01:51.569" v="7807" actId="1076"/>
          <ac:spMkLst>
            <pc:docMk/>
            <pc:sldMk cId="4037958516" sldId="303"/>
            <ac:spMk id="5" creationId="{728FD202-BCB0-9CA1-0CEB-80837081C09D}"/>
          </ac:spMkLst>
        </pc:spChg>
        <pc:spChg chg="add del mod">
          <ac:chgData name="이 도영" userId="7a4f25bd000ca71b" providerId="LiveId" clId="{E5F0232A-C52F-4D49-8C59-053F55A2EC5F}" dt="2022-10-11T17:21:30.026" v="441" actId="478"/>
          <ac:spMkLst>
            <pc:docMk/>
            <pc:sldMk cId="4037958516" sldId="303"/>
            <ac:spMk id="5" creationId="{E4E7008F-3F6D-5B4C-7409-A8E8C50FD892}"/>
          </ac:spMkLst>
        </pc:spChg>
        <pc:spChg chg="add del mod">
          <ac:chgData name="이 도영" userId="7a4f25bd000ca71b" providerId="LiveId" clId="{E5F0232A-C52F-4D49-8C59-053F55A2EC5F}" dt="2022-10-11T17:17:04.807" v="347" actId="478"/>
          <ac:spMkLst>
            <pc:docMk/>
            <pc:sldMk cId="4037958516" sldId="303"/>
            <ac:spMk id="6" creationId="{8C48EA65-88F1-7ACF-BD34-FDBAF7521048}"/>
          </ac:spMkLst>
        </pc:spChg>
        <pc:spChg chg="add del mod">
          <ac:chgData name="이 도영" userId="7a4f25bd000ca71b" providerId="LiveId" clId="{E5F0232A-C52F-4D49-8C59-053F55A2EC5F}" dt="2022-10-11T17:21:28.495" v="440" actId="478"/>
          <ac:spMkLst>
            <pc:docMk/>
            <pc:sldMk cId="4037958516" sldId="303"/>
            <ac:spMk id="9" creationId="{67BEB68E-338E-8F9F-1EA8-19A89C715386}"/>
          </ac:spMkLst>
        </pc:spChg>
        <pc:spChg chg="add mod">
          <ac:chgData name="이 도영" userId="7a4f25bd000ca71b" providerId="LiveId" clId="{E5F0232A-C52F-4D49-8C59-053F55A2EC5F}" dt="2022-10-12T02:01:51.569" v="7807" actId="1076"/>
          <ac:spMkLst>
            <pc:docMk/>
            <pc:sldMk cId="4037958516" sldId="303"/>
            <ac:spMk id="11" creationId="{95CAF6F3-9089-885C-6DB5-7ADE167DD8C8}"/>
          </ac:spMkLst>
        </pc:spChg>
        <pc:spChg chg="add mod">
          <ac:chgData name="이 도영" userId="7a4f25bd000ca71b" providerId="LiveId" clId="{E5F0232A-C52F-4D49-8C59-053F55A2EC5F}" dt="2022-10-12T02:01:51.569" v="7807" actId="1076"/>
          <ac:spMkLst>
            <pc:docMk/>
            <pc:sldMk cId="4037958516" sldId="303"/>
            <ac:spMk id="13" creationId="{17A4092A-24E8-18FF-314F-2BF1E3AD7B2E}"/>
          </ac:spMkLst>
        </pc:spChg>
        <pc:spChg chg="mod">
          <ac:chgData name="이 도영" userId="7a4f25bd000ca71b" providerId="LiveId" clId="{E5F0232A-C52F-4D49-8C59-053F55A2EC5F}" dt="2022-10-11T17:21:26.828" v="439"/>
          <ac:spMkLst>
            <pc:docMk/>
            <pc:sldMk cId="4037958516" sldId="303"/>
            <ac:spMk id="14" creationId="{14110BDA-2962-079A-1F0E-F6FDE9319601}"/>
          </ac:spMkLst>
        </pc:spChg>
        <pc:spChg chg="add mod">
          <ac:chgData name="이 도영" userId="7a4f25bd000ca71b" providerId="LiveId" clId="{E5F0232A-C52F-4D49-8C59-053F55A2EC5F}" dt="2022-10-12T02:01:51.569" v="7807" actId="1076"/>
          <ac:spMkLst>
            <pc:docMk/>
            <pc:sldMk cId="4037958516" sldId="303"/>
            <ac:spMk id="16" creationId="{A536294F-58DF-BB72-B355-C9FF358A1130}"/>
          </ac:spMkLst>
        </pc:spChg>
      </pc:sldChg>
      <pc:sldChg chg="addSp delSp modSp del mod">
        <pc:chgData name="이 도영" userId="7a4f25bd000ca71b" providerId="LiveId" clId="{E5F0232A-C52F-4D49-8C59-053F55A2EC5F}" dt="2022-10-18T18:30:29.882" v="15266" actId="47"/>
        <pc:sldMkLst>
          <pc:docMk/>
          <pc:sldMk cId="2452454824" sldId="304"/>
        </pc:sldMkLst>
        <pc:spChg chg="add mod">
          <ac:chgData name="이 도영" userId="7a4f25bd000ca71b" providerId="LiveId" clId="{E5F0232A-C52F-4D49-8C59-053F55A2EC5F}" dt="2022-10-11T17:32:47.111" v="1005" actId="1076"/>
          <ac:spMkLst>
            <pc:docMk/>
            <pc:sldMk cId="2452454824" sldId="304"/>
            <ac:spMk id="3" creationId="{AA49C082-9949-7319-6269-037FCB279DEC}"/>
          </ac:spMkLst>
        </pc:spChg>
        <pc:spChg chg="mod">
          <ac:chgData name="이 도영" userId="7a4f25bd000ca71b" providerId="LiveId" clId="{E5F0232A-C52F-4D49-8C59-053F55A2EC5F}" dt="2022-10-11T17:24:04.620" v="508"/>
          <ac:spMkLst>
            <pc:docMk/>
            <pc:sldMk cId="2452454824" sldId="304"/>
            <ac:spMk id="10" creationId="{ECC00E42-E510-57AB-A5B7-95B43A0149F8}"/>
          </ac:spMkLst>
        </pc:spChg>
        <pc:spChg chg="del mod">
          <ac:chgData name="이 도영" userId="7a4f25bd000ca71b" providerId="LiveId" clId="{E5F0232A-C52F-4D49-8C59-053F55A2EC5F}" dt="2022-10-11T17:21:17.586" v="433" actId="478"/>
          <ac:spMkLst>
            <pc:docMk/>
            <pc:sldMk cId="2452454824" sldId="304"/>
            <ac:spMk id="19" creationId="{B54A3C16-6322-808C-A360-A73E0E12305A}"/>
          </ac:spMkLst>
        </pc:spChg>
        <pc:picChg chg="add del">
          <ac:chgData name="이 도영" userId="7a4f25bd000ca71b" providerId="LiveId" clId="{E5F0232A-C52F-4D49-8C59-053F55A2EC5F}" dt="2022-10-11T17:19:37.552" v="404" actId="478"/>
          <ac:picMkLst>
            <pc:docMk/>
            <pc:sldMk cId="2452454824" sldId="304"/>
            <ac:picMk id="11" creationId="{4CFB57A5-7C61-D87F-2646-46CC65BE074B}"/>
          </ac:picMkLst>
        </pc:picChg>
        <pc:picChg chg="del">
          <ac:chgData name="이 도영" userId="7a4f25bd000ca71b" providerId="LiveId" clId="{E5F0232A-C52F-4D49-8C59-053F55A2EC5F}" dt="2022-10-11T17:19:53.884" v="408" actId="478"/>
          <ac:picMkLst>
            <pc:docMk/>
            <pc:sldMk cId="2452454824" sldId="304"/>
            <ac:picMk id="18" creationId="{7861882E-40A8-2EE0-8133-EB8B3A3A9341}"/>
          </ac:picMkLst>
        </pc:picChg>
        <pc:picChg chg="add mod">
          <ac:chgData name="이 도영" userId="7a4f25bd000ca71b" providerId="LiveId" clId="{E5F0232A-C52F-4D49-8C59-053F55A2EC5F}" dt="2022-10-11T17:19:42.716" v="407" actId="1076"/>
          <ac:picMkLst>
            <pc:docMk/>
            <pc:sldMk cId="2452454824" sldId="304"/>
            <ac:picMk id="2050" creationId="{AACC289A-8620-2D47-690D-D369C04F1315}"/>
          </ac:picMkLst>
        </pc:picChg>
        <pc:picChg chg="add mod">
          <ac:chgData name="이 도영" userId="7a4f25bd000ca71b" providerId="LiveId" clId="{E5F0232A-C52F-4D49-8C59-053F55A2EC5F}" dt="2022-10-11T17:20:51.399" v="429" actId="1076"/>
          <ac:picMkLst>
            <pc:docMk/>
            <pc:sldMk cId="2452454824" sldId="304"/>
            <ac:picMk id="2052" creationId="{632818AB-550C-1373-F4D6-8F223F2241F7}"/>
          </ac:picMkLst>
        </pc:picChg>
        <pc:picChg chg="add mod">
          <ac:chgData name="이 도영" userId="7a4f25bd000ca71b" providerId="LiveId" clId="{E5F0232A-C52F-4D49-8C59-053F55A2EC5F}" dt="2022-10-11T17:21:00.484" v="431" actId="1076"/>
          <ac:picMkLst>
            <pc:docMk/>
            <pc:sldMk cId="2452454824" sldId="304"/>
            <ac:picMk id="2054" creationId="{5DD31577-274E-BB27-2AA6-5269B902C2DE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435251200" sldId="305"/>
        </pc:sldMkLst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2925179018" sldId="305"/>
        </pc:sldMkLst>
        <pc:spChg chg="add mod">
          <ac:chgData name="이 도영" userId="7a4f25bd000ca71b" providerId="LiveId" clId="{E5F0232A-C52F-4D49-8C59-053F55A2EC5F}" dt="2022-10-11T17:27:24.994" v="618" actId="20577"/>
          <ac:spMkLst>
            <pc:docMk/>
            <pc:sldMk cId="2925179018" sldId="305"/>
            <ac:spMk id="5" creationId="{CE026873-AADC-06A1-C3F3-9CBB2A75EDDA}"/>
          </ac:spMkLst>
        </pc:spChg>
        <pc:spChg chg="add mod">
          <ac:chgData name="이 도영" userId="7a4f25bd000ca71b" providerId="LiveId" clId="{E5F0232A-C52F-4D49-8C59-053F55A2EC5F}" dt="2022-10-11T17:31:51.215" v="860" actId="948"/>
          <ac:spMkLst>
            <pc:docMk/>
            <pc:sldMk cId="2925179018" sldId="305"/>
            <ac:spMk id="8" creationId="{1234F8CE-0BE2-89EE-D60D-CB4CAD07730C}"/>
          </ac:spMkLst>
        </pc:spChg>
        <pc:spChg chg="mod">
          <ac:chgData name="이 도영" userId="7a4f25bd000ca71b" providerId="LiveId" clId="{E5F0232A-C52F-4D49-8C59-053F55A2EC5F}" dt="2022-10-11T17:42:27.381" v="1538" actId="5793"/>
          <ac:spMkLst>
            <pc:docMk/>
            <pc:sldMk cId="2925179018" sldId="305"/>
            <ac:spMk id="10" creationId="{ECC00E42-E510-57AB-A5B7-95B43A0149F8}"/>
          </ac:spMkLst>
        </pc:spChg>
        <pc:picChg chg="add mod">
          <ac:chgData name="이 도영" userId="7a4f25bd000ca71b" providerId="LiveId" clId="{E5F0232A-C52F-4D49-8C59-053F55A2EC5F}" dt="2022-10-11T17:27:23.676" v="617" actId="14100"/>
          <ac:picMkLst>
            <pc:docMk/>
            <pc:sldMk cId="2925179018" sldId="305"/>
            <ac:picMk id="3" creationId="{7BC1F5D7-E3A7-1683-A3C0-14D76647551C}"/>
          </ac:picMkLst>
        </pc:picChg>
        <pc:picChg chg="del">
          <ac:chgData name="이 도영" userId="7a4f25bd000ca71b" providerId="LiveId" clId="{E5F0232A-C52F-4D49-8C59-053F55A2EC5F}" dt="2022-10-11T17:24:14.394" v="510" actId="478"/>
          <ac:picMkLst>
            <pc:docMk/>
            <pc:sldMk cId="2925179018" sldId="305"/>
            <ac:picMk id="2050" creationId="{AACC289A-8620-2D47-690D-D369C04F1315}"/>
          </ac:picMkLst>
        </pc:picChg>
        <pc:picChg chg="del">
          <ac:chgData name="이 도영" userId="7a4f25bd000ca71b" providerId="LiveId" clId="{E5F0232A-C52F-4D49-8C59-053F55A2EC5F}" dt="2022-10-11T17:24:14.394" v="510" actId="478"/>
          <ac:picMkLst>
            <pc:docMk/>
            <pc:sldMk cId="2925179018" sldId="305"/>
            <ac:picMk id="2052" creationId="{632818AB-550C-1373-F4D6-8F223F2241F7}"/>
          </ac:picMkLst>
        </pc:picChg>
        <pc:picChg chg="del">
          <ac:chgData name="이 도영" userId="7a4f25bd000ca71b" providerId="LiveId" clId="{E5F0232A-C52F-4D49-8C59-053F55A2EC5F}" dt="2022-10-11T17:24:14.394" v="510" actId="478"/>
          <ac:picMkLst>
            <pc:docMk/>
            <pc:sldMk cId="2925179018" sldId="305"/>
            <ac:picMk id="2054" creationId="{5DD31577-274E-BB27-2AA6-5269B902C2DE}"/>
          </ac:picMkLst>
        </pc:picChg>
      </pc:sldChg>
      <pc:sldChg chg="addSp modSp add del mod">
        <pc:chgData name="이 도영" userId="7a4f25bd000ca71b" providerId="LiveId" clId="{E5F0232A-C52F-4D49-8C59-053F55A2EC5F}" dt="2022-10-18T18:30:14.676" v="15264" actId="2696"/>
        <pc:sldMkLst>
          <pc:docMk/>
          <pc:sldMk cId="3449190953" sldId="306"/>
        </pc:sldMkLst>
        <pc:spChg chg="add mod">
          <ac:chgData name="이 도영" userId="7a4f25bd000ca71b" providerId="LiveId" clId="{E5F0232A-C52F-4D49-8C59-053F55A2EC5F}" dt="2022-10-11T17:27:16.894" v="615"/>
          <ac:spMkLst>
            <pc:docMk/>
            <pc:sldMk cId="3449190953" sldId="306"/>
            <ac:spMk id="5" creationId="{E1B928CF-26D6-7162-7158-58E222D0E6A4}"/>
          </ac:spMkLst>
        </pc:spChg>
        <pc:spChg chg="add mod">
          <ac:chgData name="이 도영" userId="7a4f25bd000ca71b" providerId="LiveId" clId="{E5F0232A-C52F-4D49-8C59-053F55A2EC5F}" dt="2022-10-11T17:31:11.273" v="856" actId="2710"/>
          <ac:spMkLst>
            <pc:docMk/>
            <pc:sldMk cId="3449190953" sldId="306"/>
            <ac:spMk id="8" creationId="{BCE6E9C1-5B0E-B068-C992-534FDDBFA4D8}"/>
          </ac:spMkLst>
        </pc:spChg>
        <pc:picChg chg="add mod">
          <ac:chgData name="이 도영" userId="7a4f25bd000ca71b" providerId="LiveId" clId="{E5F0232A-C52F-4D49-8C59-053F55A2EC5F}" dt="2022-10-11T17:27:19.013" v="616" actId="14100"/>
          <ac:picMkLst>
            <pc:docMk/>
            <pc:sldMk cId="3449190953" sldId="306"/>
            <ac:picMk id="3" creationId="{E7AC00F8-64EB-9E87-E67B-A848FF0B65D6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697396612" sldId="306"/>
        </pc:sldMkLst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3137539799" sldId="307"/>
        </pc:sldMkLst>
        <pc:spChg chg="add mod">
          <ac:chgData name="이 도영" userId="7a4f25bd000ca71b" providerId="LiveId" clId="{E5F0232A-C52F-4D49-8C59-053F55A2EC5F}" dt="2022-10-11T17:32:57.384" v="1007" actId="20577"/>
          <ac:spMkLst>
            <pc:docMk/>
            <pc:sldMk cId="3137539799" sldId="307"/>
            <ac:spMk id="5" creationId="{20BACC96-3D2F-77A3-B5A8-390E6F36CC19}"/>
          </ac:spMkLst>
        </pc:spChg>
        <pc:spChg chg="add del mod">
          <ac:chgData name="이 도영" userId="7a4f25bd000ca71b" providerId="LiveId" clId="{E5F0232A-C52F-4D49-8C59-053F55A2EC5F}" dt="2022-10-12T01:05:03.667" v="4495"/>
          <ac:spMkLst>
            <pc:docMk/>
            <pc:sldMk cId="3137539799" sldId="307"/>
            <ac:spMk id="6" creationId="{2320E337-4C96-13AB-175B-5EFEBAC7F2BF}"/>
          </ac:spMkLst>
        </pc:spChg>
        <pc:spChg chg="add mod">
          <ac:chgData name="이 도영" userId="7a4f25bd000ca71b" providerId="LiveId" clId="{E5F0232A-C52F-4D49-8C59-053F55A2EC5F}" dt="2022-10-11T17:30:57.901" v="853" actId="948"/>
          <ac:spMkLst>
            <pc:docMk/>
            <pc:sldMk cId="3137539799" sldId="307"/>
            <ac:spMk id="8" creationId="{57BB5A85-CE7F-3450-2C91-22A5A021A3C3}"/>
          </ac:spMkLst>
        </pc:spChg>
        <pc:picChg chg="add del mod">
          <ac:chgData name="이 도영" userId="7a4f25bd000ca71b" providerId="LiveId" clId="{E5F0232A-C52F-4D49-8C59-053F55A2EC5F}" dt="2022-10-12T01:05:04.083" v="4496" actId="1076"/>
          <ac:picMkLst>
            <pc:docMk/>
            <pc:sldMk cId="3137539799" sldId="307"/>
            <ac:picMk id="3" creationId="{77BE7819-E945-645F-E11B-36A50A76F38B}"/>
          </ac:picMkLst>
        </pc:picChg>
        <pc:picChg chg="add del mod">
          <ac:chgData name="이 도영" userId="7a4f25bd000ca71b" providerId="LiveId" clId="{E5F0232A-C52F-4D49-8C59-053F55A2EC5F}" dt="2022-10-12T01:05:03.667" v="4495"/>
          <ac:picMkLst>
            <pc:docMk/>
            <pc:sldMk cId="3137539799" sldId="307"/>
            <ac:picMk id="9" creationId="{1C1BB541-BE96-2286-24CC-AB497E9FBC40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851656893" sldId="307"/>
        </pc:sldMkLst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602575504" sldId="308"/>
        </pc:sldMkLst>
      </pc:sldChg>
      <pc:sldChg chg="addSp delSp modSp add del mod ord">
        <pc:chgData name="이 도영" userId="7a4f25bd000ca71b" providerId="LiveId" clId="{E5F0232A-C52F-4D49-8C59-053F55A2EC5F}" dt="2022-10-18T18:30:14.676" v="15264" actId="2696"/>
        <pc:sldMkLst>
          <pc:docMk/>
          <pc:sldMk cId="1972993099" sldId="308"/>
        </pc:sldMkLst>
        <pc:spChg chg="add mod">
          <ac:chgData name="이 도영" userId="7a4f25bd000ca71b" providerId="LiveId" clId="{E5F0232A-C52F-4D49-8C59-053F55A2EC5F}" dt="2022-10-11T18:02:29.146" v="2581" actId="1076"/>
          <ac:spMkLst>
            <pc:docMk/>
            <pc:sldMk cId="1972993099" sldId="308"/>
            <ac:spMk id="5" creationId="{733696EA-8525-164B-E7BF-339F5666A075}"/>
          </ac:spMkLst>
        </pc:spChg>
        <pc:spChg chg="add del mod">
          <ac:chgData name="이 도영" userId="7a4f25bd000ca71b" providerId="LiveId" clId="{E5F0232A-C52F-4D49-8C59-053F55A2EC5F}" dt="2022-10-12T01:21:23.215" v="5928" actId="478"/>
          <ac:spMkLst>
            <pc:docMk/>
            <pc:sldMk cId="1972993099" sldId="308"/>
            <ac:spMk id="6" creationId="{C016A3CE-FAC0-11A1-0C86-A17E85B81B6C}"/>
          </ac:spMkLst>
        </pc:spChg>
        <pc:spChg chg="mod">
          <ac:chgData name="이 도영" userId="7a4f25bd000ca71b" providerId="LiveId" clId="{E5F0232A-C52F-4D49-8C59-053F55A2EC5F}" dt="2022-10-11T17:42:30.269" v="1540" actId="5793"/>
          <ac:spMkLst>
            <pc:docMk/>
            <pc:sldMk cId="1972993099" sldId="308"/>
            <ac:spMk id="10" creationId="{ECC00E42-E510-57AB-A5B7-95B43A0149F8}"/>
          </ac:spMkLst>
        </pc:spChg>
        <pc:picChg chg="add del mod">
          <ac:chgData name="이 도영" userId="7a4f25bd000ca71b" providerId="LiveId" clId="{E5F0232A-C52F-4D49-8C59-053F55A2EC5F}" dt="2022-10-11T18:02:23.454" v="2579" actId="478"/>
          <ac:picMkLst>
            <pc:docMk/>
            <pc:sldMk cId="1972993099" sldId="308"/>
            <ac:picMk id="3" creationId="{EE611DAC-BBA4-F905-7035-A1FE169099C1}"/>
          </ac:picMkLst>
        </pc:picChg>
        <pc:picChg chg="add del mod">
          <ac:chgData name="이 도영" userId="7a4f25bd000ca71b" providerId="LiveId" clId="{E5F0232A-C52F-4D49-8C59-053F55A2EC5F}" dt="2022-10-11T17:37:20.821" v="1122" actId="478"/>
          <ac:picMkLst>
            <pc:docMk/>
            <pc:sldMk cId="1972993099" sldId="308"/>
            <ac:picMk id="8194" creationId="{F284AE66-98DE-81EC-92A5-946E0DD28934}"/>
          </ac:picMkLst>
        </pc:picChg>
        <pc:picChg chg="add mod">
          <ac:chgData name="이 도영" userId="7a4f25bd000ca71b" providerId="LiveId" clId="{E5F0232A-C52F-4D49-8C59-053F55A2EC5F}" dt="2022-10-11T18:02:25.057" v="2580" actId="1076"/>
          <ac:picMkLst>
            <pc:docMk/>
            <pc:sldMk cId="1972993099" sldId="308"/>
            <ac:picMk id="8196" creationId="{3A202026-3E38-C767-760C-EC7E3BEA6396}"/>
          </ac:picMkLst>
        </pc:picChg>
      </pc:sldChg>
      <pc:sldChg chg="addSp delSp modSp add del mod ord">
        <pc:chgData name="이 도영" userId="7a4f25bd000ca71b" providerId="LiveId" clId="{E5F0232A-C52F-4D49-8C59-053F55A2EC5F}" dt="2022-10-18T18:30:14.676" v="15264" actId="2696"/>
        <pc:sldMkLst>
          <pc:docMk/>
          <pc:sldMk cId="2304388802" sldId="309"/>
        </pc:sldMkLst>
        <pc:spChg chg="add mod">
          <ac:chgData name="이 도영" userId="7a4f25bd000ca71b" providerId="LiveId" clId="{E5F0232A-C52F-4D49-8C59-053F55A2EC5F}" dt="2022-10-12T01:21:27.439" v="5929"/>
          <ac:spMkLst>
            <pc:docMk/>
            <pc:sldMk cId="2304388802" sldId="309"/>
            <ac:spMk id="3" creationId="{973D6FEE-D446-44E2-1EDC-01505A3CE0F8}"/>
          </ac:spMkLst>
        </pc:spChg>
        <pc:spChg chg="add mod">
          <ac:chgData name="이 도영" userId="7a4f25bd000ca71b" providerId="LiveId" clId="{E5F0232A-C52F-4D49-8C59-053F55A2EC5F}" dt="2022-10-11T18:49:39.965" v="3981"/>
          <ac:spMkLst>
            <pc:docMk/>
            <pc:sldMk cId="2304388802" sldId="309"/>
            <ac:spMk id="5" creationId="{4696EECF-F95E-48F1-BA2B-1B2A40AFDCD3}"/>
          </ac:spMkLst>
        </pc:spChg>
        <pc:picChg chg="add del mod">
          <ac:chgData name="이 도영" userId="7a4f25bd000ca71b" providerId="LiveId" clId="{E5F0232A-C52F-4D49-8C59-053F55A2EC5F}" dt="2022-10-11T18:38:10.385" v="2601" actId="478"/>
          <ac:picMkLst>
            <pc:docMk/>
            <pc:sldMk cId="2304388802" sldId="309"/>
            <ac:picMk id="7170" creationId="{6C61D248-87A1-0B79-5E21-D09200294DEB}"/>
          </ac:picMkLst>
        </pc:picChg>
        <pc:picChg chg="add mod">
          <ac:chgData name="이 도영" userId="7a4f25bd000ca71b" providerId="LiveId" clId="{E5F0232A-C52F-4D49-8C59-053F55A2EC5F}" dt="2022-10-12T01:21:31.965" v="5930" actId="14100"/>
          <ac:picMkLst>
            <pc:docMk/>
            <pc:sldMk cId="2304388802" sldId="309"/>
            <ac:picMk id="7172" creationId="{78F50AC1-8519-3817-9CA2-BB29CD5F72CA}"/>
          </ac:picMkLst>
        </pc:picChg>
        <pc:cxnChg chg="mod">
          <ac:chgData name="이 도영" userId="7a4f25bd000ca71b" providerId="LiveId" clId="{E5F0232A-C52F-4D49-8C59-053F55A2EC5F}" dt="2022-10-11T18:14:50.311" v="2595" actId="1076"/>
          <ac:cxnSpMkLst>
            <pc:docMk/>
            <pc:sldMk cId="2304388802" sldId="309"/>
            <ac:cxnSpMk id="7" creationId="{0741ACEF-6E8D-3811-C971-78AA7C01D83B}"/>
          </ac:cxnSpMkLst>
        </pc:cxn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127943857" sldId="309"/>
        </pc:sldMkLst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1310176983" sldId="310"/>
        </pc:sldMkLst>
        <pc:spChg chg="add del mod ord">
          <ac:chgData name="이 도영" userId="7a4f25bd000ca71b" providerId="LiveId" clId="{E5F0232A-C52F-4D49-8C59-053F55A2EC5F}" dt="2022-10-12T01:05:32.024" v="4497" actId="478"/>
          <ac:spMkLst>
            <pc:docMk/>
            <pc:sldMk cId="1310176983" sldId="310"/>
            <ac:spMk id="3" creationId="{87ED18D2-51CF-E994-5ED5-39D984011213}"/>
          </ac:spMkLst>
        </pc:spChg>
        <pc:spChg chg="add mod">
          <ac:chgData name="이 도영" userId="7a4f25bd000ca71b" providerId="LiveId" clId="{E5F0232A-C52F-4D49-8C59-053F55A2EC5F}" dt="2022-10-12T01:19:38.791" v="5804" actId="20577"/>
          <ac:spMkLst>
            <pc:docMk/>
            <pc:sldMk cId="1310176983" sldId="310"/>
            <ac:spMk id="6" creationId="{E25969C4-C870-EE14-B965-A8D4FA48CF69}"/>
          </ac:spMkLst>
        </pc:spChg>
        <pc:spChg chg="add mod">
          <ac:chgData name="이 도영" userId="7a4f25bd000ca71b" providerId="LiveId" clId="{E5F0232A-C52F-4D49-8C59-053F55A2EC5F}" dt="2022-10-12T01:21:38.140" v="5931"/>
          <ac:spMkLst>
            <pc:docMk/>
            <pc:sldMk cId="1310176983" sldId="310"/>
            <ac:spMk id="8" creationId="{1BF06BEE-1F8B-0CFC-2776-6D5A243AF0E8}"/>
          </ac:spMkLst>
        </pc:spChg>
        <pc:picChg chg="add del mod">
          <ac:chgData name="이 도영" userId="7a4f25bd000ca71b" providerId="LiveId" clId="{E5F0232A-C52F-4D49-8C59-053F55A2EC5F}" dt="2022-10-12T01:05:01.608" v="4490"/>
          <ac:picMkLst>
            <pc:docMk/>
            <pc:sldMk cId="1310176983" sldId="310"/>
            <ac:picMk id="5" creationId="{C42E24D8-5F27-0EBB-8229-56EBF6CF48BA}"/>
          </ac:picMkLst>
        </pc:picChg>
        <pc:picChg chg="add del mod">
          <ac:chgData name="이 도영" userId="7a4f25bd000ca71b" providerId="LiveId" clId="{E5F0232A-C52F-4D49-8C59-053F55A2EC5F}" dt="2022-10-12T01:05:32.024" v="4497" actId="478"/>
          <ac:picMkLst>
            <pc:docMk/>
            <pc:sldMk cId="1310176983" sldId="310"/>
            <ac:picMk id="1026" creationId="{0683BC3C-5918-6238-DA36-A9C0DEC2781C}"/>
          </ac:picMkLst>
        </pc:picChg>
        <pc:picChg chg="add del">
          <ac:chgData name="이 도영" userId="7a4f25bd000ca71b" providerId="LiveId" clId="{E5F0232A-C52F-4D49-8C59-053F55A2EC5F}" dt="2022-10-12T01:03:23.765" v="4467"/>
          <ac:picMkLst>
            <pc:docMk/>
            <pc:sldMk cId="1310176983" sldId="310"/>
            <ac:picMk id="1028" creationId="{635F0D52-9628-756A-5B54-370C877A7F57}"/>
          </ac:picMkLst>
        </pc:picChg>
        <pc:picChg chg="add mod">
          <ac:chgData name="이 도영" userId="7a4f25bd000ca71b" providerId="LiveId" clId="{E5F0232A-C52F-4D49-8C59-053F55A2EC5F}" dt="2022-10-12T01:05:42.509" v="4501" actId="1076"/>
          <ac:picMkLst>
            <pc:docMk/>
            <pc:sldMk cId="1310176983" sldId="310"/>
            <ac:picMk id="1030" creationId="{CA8D9819-06E1-97C9-9471-985440EBF16A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1709948865" sldId="310"/>
        </pc:sldMkLst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511516488" sldId="311"/>
        </pc:sldMkLst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4096669069" sldId="311"/>
        </pc:sldMkLst>
        <pc:spChg chg="add mod">
          <ac:chgData name="이 도영" userId="7a4f25bd000ca71b" providerId="LiveId" clId="{E5F0232A-C52F-4D49-8C59-053F55A2EC5F}" dt="2022-10-12T01:18:36.862" v="5540" actId="1076"/>
          <ac:spMkLst>
            <pc:docMk/>
            <pc:sldMk cId="4096669069" sldId="311"/>
            <ac:spMk id="3" creationId="{F7BC1BC5-D7CA-C4B7-D2F6-CDBA8C837A6A}"/>
          </ac:spMkLst>
        </pc:spChg>
        <pc:spChg chg="add mod">
          <ac:chgData name="이 도영" userId="7a4f25bd000ca71b" providerId="LiveId" clId="{E5F0232A-C52F-4D49-8C59-053F55A2EC5F}" dt="2022-10-12T01:21:46.811" v="5935" actId="20577"/>
          <ac:spMkLst>
            <pc:docMk/>
            <pc:sldMk cId="4096669069" sldId="311"/>
            <ac:spMk id="5" creationId="{070D287E-47BD-BCD3-89C7-E695DA946B6B}"/>
          </ac:spMkLst>
        </pc:spChg>
        <pc:spChg chg="add del">
          <ac:chgData name="이 도영" userId="7a4f25bd000ca71b" providerId="LiveId" clId="{E5F0232A-C52F-4D49-8C59-053F55A2EC5F}" dt="2022-10-11T18:50:51.495" v="3983" actId="22"/>
          <ac:spMkLst>
            <pc:docMk/>
            <pc:sldMk cId="4096669069" sldId="311"/>
            <ac:spMk id="5" creationId="{CE0D86F0-BF54-AD51-34E1-B1C8E0831C01}"/>
          </ac:spMkLst>
        </pc:spChg>
        <pc:picChg chg="add mod">
          <ac:chgData name="이 도영" userId="7a4f25bd000ca71b" providerId="LiveId" clId="{E5F0232A-C52F-4D49-8C59-053F55A2EC5F}" dt="2022-10-12T01:15:47.196" v="5182" actId="1076"/>
          <ac:picMkLst>
            <pc:docMk/>
            <pc:sldMk cId="4096669069" sldId="311"/>
            <ac:picMk id="3074" creationId="{1B0107F5-F2A2-F1E9-AB90-E9404655EDEF}"/>
          </ac:picMkLst>
        </pc:picChg>
      </pc:sldChg>
      <pc:sldChg chg="add del">
        <pc:chgData name="이 도영" userId="7a4f25bd000ca71b" providerId="LiveId" clId="{E5F0232A-C52F-4D49-8C59-053F55A2EC5F}" dt="2022-10-12T01:20:44.944" v="5926" actId="47"/>
        <pc:sldMkLst>
          <pc:docMk/>
          <pc:sldMk cId="451035200" sldId="312"/>
        </pc:sldMkLst>
      </pc:sldChg>
      <pc:sldChg chg="addSp modSp add del mod">
        <pc:chgData name="이 도영" userId="7a4f25bd000ca71b" providerId="LiveId" clId="{E5F0232A-C52F-4D49-8C59-053F55A2EC5F}" dt="2022-10-18T18:30:14.676" v="15264" actId="2696"/>
        <pc:sldMkLst>
          <pc:docMk/>
          <pc:sldMk cId="2202045832" sldId="313"/>
        </pc:sldMkLst>
        <pc:spChg chg="add mod">
          <ac:chgData name="이 도영" userId="7a4f25bd000ca71b" providerId="LiveId" clId="{E5F0232A-C52F-4D49-8C59-053F55A2EC5F}" dt="2022-10-12T01:32:47.461" v="6236" actId="1076"/>
          <ac:spMkLst>
            <pc:docMk/>
            <pc:sldMk cId="2202045832" sldId="313"/>
            <ac:spMk id="5" creationId="{309BD81C-CCC7-CFCC-A444-E2172CE64D5D}"/>
          </ac:spMkLst>
        </pc:spChg>
        <pc:graphicFrameChg chg="add mod modGraphic">
          <ac:chgData name="이 도영" userId="7a4f25bd000ca71b" providerId="LiveId" clId="{E5F0232A-C52F-4D49-8C59-053F55A2EC5F}" dt="2022-10-12T01:32:56.550" v="6238" actId="1076"/>
          <ac:graphicFrameMkLst>
            <pc:docMk/>
            <pc:sldMk cId="2202045832" sldId="313"/>
            <ac:graphicFrameMk id="6" creationId="{73E003DA-C0F4-1622-1A66-E3F4C2AF57AB}"/>
          </ac:graphicFrameMkLst>
        </pc:graphicFrame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031869112" sldId="313"/>
        </pc:sldMkLst>
      </pc:sldChg>
      <pc:sldChg chg="addSp delSp modSp add del mod ord">
        <pc:chgData name="이 도영" userId="7a4f25bd000ca71b" providerId="LiveId" clId="{E5F0232A-C52F-4D49-8C59-053F55A2EC5F}" dt="2022-10-18T18:30:14.676" v="15264" actId="2696"/>
        <pc:sldMkLst>
          <pc:docMk/>
          <pc:sldMk cId="2121787787" sldId="314"/>
        </pc:sldMkLst>
        <pc:spChg chg="del mod">
          <ac:chgData name="이 도영" userId="7a4f25bd000ca71b" providerId="LiveId" clId="{E5F0232A-C52F-4D49-8C59-053F55A2EC5F}" dt="2022-10-11T17:42:57.731" v="1549" actId="478"/>
          <ac:spMkLst>
            <pc:docMk/>
            <pc:sldMk cId="2121787787" sldId="314"/>
            <ac:spMk id="5" creationId="{733696EA-8525-164B-E7BF-339F5666A075}"/>
          </ac:spMkLst>
        </pc:spChg>
        <pc:spChg chg="add mod">
          <ac:chgData name="이 도영" userId="7a4f25bd000ca71b" providerId="LiveId" clId="{E5F0232A-C52F-4D49-8C59-053F55A2EC5F}" dt="2022-10-12T01:01:12.041" v="4302" actId="207"/>
          <ac:spMkLst>
            <pc:docMk/>
            <pc:sldMk cId="2121787787" sldId="314"/>
            <ac:spMk id="8" creationId="{FFFEF601-8810-5BA9-E679-18B2A5E47FAE}"/>
          </ac:spMkLst>
        </pc:spChg>
        <pc:spChg chg="add mod">
          <ac:chgData name="이 도영" userId="7a4f25bd000ca71b" providerId="LiveId" clId="{E5F0232A-C52F-4D49-8C59-053F55A2EC5F}" dt="2022-10-11T18:40:04.334" v="2643"/>
          <ac:spMkLst>
            <pc:docMk/>
            <pc:sldMk cId="2121787787" sldId="314"/>
            <ac:spMk id="9" creationId="{4EED0B73-49A9-E9A8-838B-C536BED09521}"/>
          </ac:spMkLst>
        </pc:spChg>
        <pc:graphicFrameChg chg="add mod modGraphic">
          <ac:chgData name="이 도영" userId="7a4f25bd000ca71b" providerId="LiveId" clId="{E5F0232A-C52F-4D49-8C59-053F55A2EC5F}" dt="2022-10-11T17:50:41.343" v="2376" actId="1076"/>
          <ac:graphicFrameMkLst>
            <pc:docMk/>
            <pc:sldMk cId="2121787787" sldId="314"/>
            <ac:graphicFrameMk id="6" creationId="{25768177-D536-B048-3651-F19BF73ECE07}"/>
          </ac:graphicFrameMkLst>
        </pc:graphicFrameChg>
        <pc:picChg chg="del mod">
          <ac:chgData name="이 도영" userId="7a4f25bd000ca71b" providerId="LiveId" clId="{E5F0232A-C52F-4D49-8C59-053F55A2EC5F}" dt="2022-10-11T17:42:40.172" v="1543" actId="478"/>
          <ac:picMkLst>
            <pc:docMk/>
            <pc:sldMk cId="2121787787" sldId="314"/>
            <ac:picMk id="3" creationId="{EE611DAC-BBA4-F905-7035-A1FE169099C1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323652624" sldId="314"/>
        </pc:sldMkLst>
      </pc:sldChg>
      <pc:sldChg chg="delSp modSp add del mod ord">
        <pc:chgData name="이 도영" userId="7a4f25bd000ca71b" providerId="LiveId" clId="{E5F0232A-C52F-4D49-8C59-053F55A2EC5F}" dt="2022-10-11T18:01:40.274" v="2573" actId="47"/>
        <pc:sldMkLst>
          <pc:docMk/>
          <pc:sldMk cId="3387738294" sldId="315"/>
        </pc:sldMkLst>
        <pc:spChg chg="del mod">
          <ac:chgData name="이 도영" userId="7a4f25bd000ca71b" providerId="LiveId" clId="{E5F0232A-C52F-4D49-8C59-053F55A2EC5F}" dt="2022-10-11T17:53:00.960" v="2485" actId="478"/>
          <ac:spMkLst>
            <pc:docMk/>
            <pc:sldMk cId="3387738294" sldId="315"/>
            <ac:spMk id="5" creationId="{733696EA-8525-164B-E7BF-339F5666A075}"/>
          </ac:spMkLst>
        </pc:spChg>
        <pc:picChg chg="del">
          <ac:chgData name="이 도영" userId="7a4f25bd000ca71b" providerId="LiveId" clId="{E5F0232A-C52F-4D49-8C59-053F55A2EC5F}" dt="2022-10-11T17:51:34.456" v="2385" actId="478"/>
          <ac:picMkLst>
            <pc:docMk/>
            <pc:sldMk cId="3387738294" sldId="315"/>
            <ac:picMk id="3" creationId="{EE611DAC-BBA4-F905-7035-A1FE169099C1}"/>
          </ac:picMkLst>
        </pc:picChg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3439594609" sldId="315"/>
        </pc:sldMkLst>
        <pc:spChg chg="add mod">
          <ac:chgData name="이 도영" userId="7a4f25bd000ca71b" providerId="LiveId" clId="{E5F0232A-C52F-4D49-8C59-053F55A2EC5F}" dt="2022-10-12T01:22:01.644" v="5941"/>
          <ac:spMkLst>
            <pc:docMk/>
            <pc:sldMk cId="3439594609" sldId="315"/>
            <ac:spMk id="3" creationId="{5150F434-D406-0CF4-9E9B-F67F6BB36410}"/>
          </ac:spMkLst>
        </pc:spChg>
        <pc:spChg chg="add del mod">
          <ac:chgData name="이 도영" userId="7a4f25bd000ca71b" providerId="LiveId" clId="{E5F0232A-C52F-4D49-8C59-053F55A2EC5F}" dt="2022-10-11T18:48:14.574" v="3910" actId="1076"/>
          <ac:spMkLst>
            <pc:docMk/>
            <pc:sldMk cId="3439594609" sldId="315"/>
            <ac:spMk id="5" creationId="{4696EECF-F95E-48F1-BA2B-1B2A40AFDCD3}"/>
          </ac:spMkLst>
        </pc:spChg>
        <pc:picChg chg="mod">
          <ac:chgData name="이 도영" userId="7a4f25bd000ca71b" providerId="LiveId" clId="{E5F0232A-C52F-4D49-8C59-053F55A2EC5F}" dt="2022-10-12T01:22:04.646" v="5942" actId="14100"/>
          <ac:picMkLst>
            <pc:docMk/>
            <pc:sldMk cId="3439594609" sldId="315"/>
            <ac:picMk id="7172" creationId="{78F50AC1-8519-3817-9CA2-BB29CD5F72CA}"/>
          </ac:picMkLst>
        </pc:picChg>
        <pc:picChg chg="add mod">
          <ac:chgData name="이 도영" userId="7a4f25bd000ca71b" providerId="LiveId" clId="{E5F0232A-C52F-4D49-8C59-053F55A2EC5F}" dt="2022-10-12T01:22:07.275" v="5943" actId="14100"/>
          <ac:picMkLst>
            <pc:docMk/>
            <pc:sldMk cId="3439594609" sldId="315"/>
            <ac:picMk id="14338" creationId="{AF895A38-E082-2AA2-8613-BF8BAC9C12BA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546165375" sldId="315"/>
        </pc:sldMkLst>
      </pc:sldChg>
      <pc:sldChg chg="modSp add del mod">
        <pc:chgData name="이 도영" userId="7a4f25bd000ca71b" providerId="LiveId" clId="{E5F0232A-C52F-4D49-8C59-053F55A2EC5F}" dt="2022-10-11T18:41:30.930" v="2802" actId="47"/>
        <pc:sldMkLst>
          <pc:docMk/>
          <pc:sldMk cId="3940648049" sldId="315"/>
        </pc:sldMkLst>
        <pc:spChg chg="mod">
          <ac:chgData name="이 도영" userId="7a4f25bd000ca71b" providerId="LiveId" clId="{E5F0232A-C52F-4D49-8C59-053F55A2EC5F}" dt="2022-10-11T18:40:49.229" v="2681"/>
          <ac:spMkLst>
            <pc:docMk/>
            <pc:sldMk cId="3940648049" sldId="315"/>
            <ac:spMk id="3" creationId="{858B8A3F-B75D-8430-A5D6-B69494B58F1A}"/>
          </ac:spMkLst>
        </pc:spChg>
        <pc:spChg chg="mod">
          <ac:chgData name="이 도영" userId="7a4f25bd000ca71b" providerId="LiveId" clId="{E5F0232A-C52F-4D49-8C59-053F55A2EC5F}" dt="2022-10-11T18:41:28.011" v="2801"/>
          <ac:spMkLst>
            <pc:docMk/>
            <pc:sldMk cId="3940648049" sldId="315"/>
            <ac:spMk id="14" creationId="{14110BDA-2962-079A-1F0E-F6FDE9319601}"/>
          </ac:spMkLst>
        </pc:spChg>
      </pc:sldChg>
      <pc:sldChg chg="add del">
        <pc:chgData name="이 도영" userId="7a4f25bd000ca71b" providerId="LiveId" clId="{E5F0232A-C52F-4D49-8C59-053F55A2EC5F}" dt="2022-10-11T18:41:19.859" v="2778"/>
        <pc:sldMkLst>
          <pc:docMk/>
          <pc:sldMk cId="1292349052" sldId="316"/>
        </pc:sldMkLst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1406860050" sldId="316"/>
        </pc:sldMkLst>
      </pc:sldChg>
      <pc:sldChg chg="modSp add del mod">
        <pc:chgData name="이 도영" userId="7a4f25bd000ca71b" providerId="LiveId" clId="{E5F0232A-C52F-4D49-8C59-053F55A2EC5F}" dt="2022-10-18T18:30:14.676" v="15264" actId="2696"/>
        <pc:sldMkLst>
          <pc:docMk/>
          <pc:sldMk cId="2008107739" sldId="316"/>
        </pc:sldMkLst>
        <pc:spChg chg="mod">
          <ac:chgData name="이 도영" userId="7a4f25bd000ca71b" providerId="LiveId" clId="{E5F0232A-C52F-4D49-8C59-053F55A2EC5F}" dt="2022-10-12T01:01:05.684" v="4301" actId="207"/>
          <ac:spMkLst>
            <pc:docMk/>
            <pc:sldMk cId="2008107739" sldId="316"/>
            <ac:spMk id="8" creationId="{FFFEF601-8810-5BA9-E679-18B2A5E47FAE}"/>
          </ac:spMkLst>
        </pc:spChg>
        <pc:spChg chg="mod">
          <ac:chgData name="이 도영" userId="7a4f25bd000ca71b" providerId="LiveId" clId="{E5F0232A-C52F-4D49-8C59-053F55A2EC5F}" dt="2022-10-11T18:47:27.984" v="3874" actId="20577"/>
          <ac:spMkLst>
            <pc:docMk/>
            <pc:sldMk cId="2008107739" sldId="316"/>
            <ac:spMk id="10" creationId="{ECC00E42-E510-57AB-A5B7-95B43A0149F8}"/>
          </ac:spMkLst>
        </pc:spChg>
        <pc:graphicFrameChg chg="mod">
          <ac:chgData name="이 도영" userId="7a4f25bd000ca71b" providerId="LiveId" clId="{E5F0232A-C52F-4D49-8C59-053F55A2EC5F}" dt="2022-10-11T18:47:17.556" v="3873" actId="2711"/>
          <ac:graphicFrameMkLst>
            <pc:docMk/>
            <pc:sldMk cId="2008107739" sldId="316"/>
            <ac:graphicFrameMk id="6" creationId="{25768177-D536-B048-3651-F19BF73ECE07}"/>
          </ac:graphicFrameMkLst>
        </pc:graphicFrameChg>
      </pc:sldChg>
      <pc:sldChg chg="modSp add del mod">
        <pc:chgData name="이 도영" userId="7a4f25bd000ca71b" providerId="LiveId" clId="{E5F0232A-C52F-4D49-8C59-053F55A2EC5F}" dt="2022-10-18T18:30:14.676" v="15264" actId="2696"/>
        <pc:sldMkLst>
          <pc:docMk/>
          <pc:sldMk cId="2344814413" sldId="317"/>
        </pc:sldMkLst>
        <pc:spChg chg="mod">
          <ac:chgData name="이 도영" userId="7a4f25bd000ca71b" providerId="LiveId" clId="{E5F0232A-C52F-4D49-8C59-053F55A2EC5F}" dt="2022-10-12T01:01:58.465" v="4461" actId="115"/>
          <ac:spMkLst>
            <pc:docMk/>
            <pc:sldMk cId="2344814413" sldId="317"/>
            <ac:spMk id="8" creationId="{FFFEF601-8810-5BA9-E679-18B2A5E47FAE}"/>
          </ac:spMkLst>
        </pc:spChg>
        <pc:graphicFrameChg chg="mod">
          <ac:chgData name="이 도영" userId="7a4f25bd000ca71b" providerId="LiveId" clId="{E5F0232A-C52F-4D49-8C59-053F55A2EC5F}" dt="2022-10-12T01:20:31.277" v="5925" actId="20577"/>
          <ac:graphicFrameMkLst>
            <pc:docMk/>
            <pc:sldMk cId="2344814413" sldId="317"/>
            <ac:graphicFrameMk id="6" creationId="{25768177-D536-B048-3651-F19BF73ECE07}"/>
          </ac:graphicFrameMkLst>
        </pc:graphicFrame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370713694" sldId="317"/>
        </pc:sldMkLst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2164998228" sldId="318"/>
        </pc:sldMkLst>
        <pc:spChg chg="mod">
          <ac:chgData name="이 도영" userId="7a4f25bd000ca71b" providerId="LiveId" clId="{E5F0232A-C52F-4D49-8C59-053F55A2EC5F}" dt="2022-10-12T01:00:17.950" v="4259"/>
          <ac:spMkLst>
            <pc:docMk/>
            <pc:sldMk cId="2164998228" sldId="318"/>
            <ac:spMk id="5" creationId="{4696EECF-F95E-48F1-BA2B-1B2A40AFDCD3}"/>
          </ac:spMkLst>
        </pc:spChg>
        <pc:spChg chg="add mod">
          <ac:chgData name="이 도영" userId="7a4f25bd000ca71b" providerId="LiveId" clId="{E5F0232A-C52F-4D49-8C59-053F55A2EC5F}" dt="2022-10-12T00:59:43.759" v="4173"/>
          <ac:spMkLst>
            <pc:docMk/>
            <pc:sldMk cId="2164998228" sldId="318"/>
            <ac:spMk id="11" creationId="{002DC189-6D7A-866B-39B3-89F2235930AE}"/>
          </ac:spMkLst>
        </pc:spChg>
        <pc:spChg chg="add mod">
          <ac:chgData name="이 도영" userId="7a4f25bd000ca71b" providerId="LiveId" clId="{E5F0232A-C52F-4D49-8C59-053F55A2EC5F}" dt="2022-10-12T01:22:14.140" v="5953"/>
          <ac:spMkLst>
            <pc:docMk/>
            <pc:sldMk cId="2164998228" sldId="318"/>
            <ac:spMk id="12" creationId="{9C04F3D2-6C89-B1FB-8434-E7354BBD33B8}"/>
          </ac:spMkLst>
        </pc:spChg>
        <pc:picChg chg="add mod">
          <ac:chgData name="이 도영" userId="7a4f25bd000ca71b" providerId="LiveId" clId="{E5F0232A-C52F-4D49-8C59-053F55A2EC5F}" dt="2022-10-12T00:59:20.814" v="4121" actId="1076"/>
          <ac:picMkLst>
            <pc:docMk/>
            <pc:sldMk cId="2164998228" sldId="318"/>
            <ac:picMk id="6" creationId="{A7C3E820-65E5-863D-C197-5512F53C1C13}"/>
          </ac:picMkLst>
        </pc:picChg>
        <pc:picChg chg="add mod">
          <ac:chgData name="이 도영" userId="7a4f25bd000ca71b" providerId="LiveId" clId="{E5F0232A-C52F-4D49-8C59-053F55A2EC5F}" dt="2022-10-12T00:59:19.183" v="4120" actId="1076"/>
          <ac:picMkLst>
            <pc:docMk/>
            <pc:sldMk cId="2164998228" sldId="318"/>
            <ac:picMk id="9" creationId="{31461CEE-1AFE-86F0-8354-FEE4BA8915E7}"/>
          </ac:picMkLst>
        </pc:picChg>
        <pc:picChg chg="del">
          <ac:chgData name="이 도영" userId="7a4f25bd000ca71b" providerId="LiveId" clId="{E5F0232A-C52F-4D49-8C59-053F55A2EC5F}" dt="2022-10-12T00:57:53.058" v="3987" actId="478"/>
          <ac:picMkLst>
            <pc:docMk/>
            <pc:sldMk cId="2164998228" sldId="318"/>
            <ac:picMk id="7172" creationId="{78F50AC1-8519-3817-9CA2-BB29CD5F72CA}"/>
          </ac:picMkLst>
        </pc:picChg>
        <pc:picChg chg="del">
          <ac:chgData name="이 도영" userId="7a4f25bd000ca71b" providerId="LiveId" clId="{E5F0232A-C52F-4D49-8C59-053F55A2EC5F}" dt="2022-10-12T00:57:53.395" v="3988" actId="478"/>
          <ac:picMkLst>
            <pc:docMk/>
            <pc:sldMk cId="2164998228" sldId="318"/>
            <ac:picMk id="14338" creationId="{AF895A38-E082-2AA2-8613-BF8BAC9C12BA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4262563614" sldId="318"/>
        </pc:sldMkLst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2189498889" sldId="319"/>
        </pc:sldMkLst>
        <pc:spChg chg="add mod">
          <ac:chgData name="이 도영" userId="7a4f25bd000ca71b" providerId="LiveId" clId="{E5F0232A-C52F-4D49-8C59-053F55A2EC5F}" dt="2022-10-12T01:28:43.532" v="6092" actId="20577"/>
          <ac:spMkLst>
            <pc:docMk/>
            <pc:sldMk cId="2189498889" sldId="319"/>
            <ac:spMk id="3" creationId="{E373812A-D951-39C0-4298-67EEF932C7A2}"/>
          </ac:spMkLst>
        </pc:spChg>
        <pc:spChg chg="del">
          <ac:chgData name="이 도영" userId="7a4f25bd000ca71b" providerId="LiveId" clId="{E5F0232A-C52F-4D49-8C59-053F55A2EC5F}" dt="2022-10-12T01:28:52.840" v="6095" actId="478"/>
          <ac:spMkLst>
            <pc:docMk/>
            <pc:sldMk cId="2189498889" sldId="319"/>
            <ac:spMk id="5" creationId="{309BD81C-CCC7-CFCC-A444-E2172CE64D5D}"/>
          </ac:spMkLst>
        </pc:spChg>
        <pc:spChg chg="add mod">
          <ac:chgData name="이 도영" userId="7a4f25bd000ca71b" providerId="LiveId" clId="{E5F0232A-C52F-4D49-8C59-053F55A2EC5F}" dt="2022-10-12T01:52:16.293" v="6715" actId="1076"/>
          <ac:spMkLst>
            <pc:docMk/>
            <pc:sldMk cId="2189498889" sldId="319"/>
            <ac:spMk id="8" creationId="{DFFF3B10-32C0-BE7A-F209-2104BF011DEF}"/>
          </ac:spMkLst>
        </pc:spChg>
        <pc:picChg chg="add mod">
          <ac:chgData name="이 도영" userId="7a4f25bd000ca71b" providerId="LiveId" clId="{E5F0232A-C52F-4D49-8C59-053F55A2EC5F}" dt="2022-10-12T01:50:15.321" v="6239"/>
          <ac:picMkLst>
            <pc:docMk/>
            <pc:sldMk cId="2189498889" sldId="319"/>
            <ac:picMk id="6" creationId="{29C3A71F-41FD-422F-340B-D2A017D97EAD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441589022" sldId="319"/>
        </pc:sldMkLst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055167426" sldId="320"/>
        </pc:sldMkLst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3076393875" sldId="320"/>
        </pc:sldMkLst>
        <pc:spChg chg="mod">
          <ac:chgData name="이 도영" userId="7a4f25bd000ca71b" providerId="LiveId" clId="{E5F0232A-C52F-4D49-8C59-053F55A2EC5F}" dt="2022-10-12T01:30:32.488" v="6183" actId="20577"/>
          <ac:spMkLst>
            <pc:docMk/>
            <pc:sldMk cId="3076393875" sldId="320"/>
            <ac:spMk id="3" creationId="{E373812A-D951-39C0-4298-67EEF932C7A2}"/>
          </ac:spMkLst>
        </pc:spChg>
        <pc:spChg chg="del">
          <ac:chgData name="이 도영" userId="7a4f25bd000ca71b" providerId="LiveId" clId="{E5F0232A-C52F-4D49-8C59-053F55A2EC5F}" dt="2022-10-12T01:28:55.396" v="6096" actId="478"/>
          <ac:spMkLst>
            <pc:docMk/>
            <pc:sldMk cId="3076393875" sldId="320"/>
            <ac:spMk id="5" creationId="{309BD81C-CCC7-CFCC-A444-E2172CE64D5D}"/>
          </ac:spMkLst>
        </pc:spChg>
        <pc:spChg chg="add mod">
          <ac:chgData name="이 도영" userId="7a4f25bd000ca71b" providerId="LiveId" clId="{E5F0232A-C52F-4D49-8C59-053F55A2EC5F}" dt="2022-10-12T01:53:54.212" v="7035" actId="1076"/>
          <ac:spMkLst>
            <pc:docMk/>
            <pc:sldMk cId="3076393875" sldId="320"/>
            <ac:spMk id="8" creationId="{95EDA198-AC6B-F523-DCB7-77DE3E630B82}"/>
          </ac:spMkLst>
        </pc:spChg>
        <pc:picChg chg="add mod">
          <ac:chgData name="이 도영" userId="7a4f25bd000ca71b" providerId="LiveId" clId="{E5F0232A-C52F-4D49-8C59-053F55A2EC5F}" dt="2022-10-12T01:52:41.475" v="6720" actId="1076"/>
          <ac:picMkLst>
            <pc:docMk/>
            <pc:sldMk cId="3076393875" sldId="320"/>
            <ac:picMk id="6" creationId="{AE661929-B90B-99BD-6CA7-7D3EC0226364}"/>
          </ac:picMkLst>
        </pc:picChg>
      </pc:sldChg>
      <pc:sldChg chg="addSp delSp modSp add del mod">
        <pc:chgData name="이 도영" userId="7a4f25bd000ca71b" providerId="LiveId" clId="{E5F0232A-C52F-4D49-8C59-053F55A2EC5F}" dt="2022-10-18T18:30:14.676" v="15264" actId="2696"/>
        <pc:sldMkLst>
          <pc:docMk/>
          <pc:sldMk cId="2521322746" sldId="321"/>
        </pc:sldMkLst>
        <pc:spChg chg="mod">
          <ac:chgData name="이 도영" userId="7a4f25bd000ca71b" providerId="LiveId" clId="{E5F0232A-C52F-4D49-8C59-053F55A2EC5F}" dt="2022-10-12T01:29:50.125" v="6177"/>
          <ac:spMkLst>
            <pc:docMk/>
            <pc:sldMk cId="2521322746" sldId="321"/>
            <ac:spMk id="3" creationId="{E373812A-D951-39C0-4298-67EEF932C7A2}"/>
          </ac:spMkLst>
        </pc:spChg>
        <pc:spChg chg="del">
          <ac:chgData name="이 도영" userId="7a4f25bd000ca71b" providerId="LiveId" clId="{E5F0232A-C52F-4D49-8C59-053F55A2EC5F}" dt="2022-10-12T01:28:57.162" v="6097" actId="478"/>
          <ac:spMkLst>
            <pc:docMk/>
            <pc:sldMk cId="2521322746" sldId="321"/>
            <ac:spMk id="5" creationId="{309BD81C-CCC7-CFCC-A444-E2172CE64D5D}"/>
          </ac:spMkLst>
        </pc:spChg>
        <pc:spChg chg="add mod">
          <ac:chgData name="이 도영" userId="7a4f25bd000ca71b" providerId="LiveId" clId="{E5F0232A-C52F-4D49-8C59-053F55A2EC5F}" dt="2022-10-12T02:00:41.083" v="7660" actId="1076"/>
          <ac:spMkLst>
            <pc:docMk/>
            <pc:sldMk cId="2521322746" sldId="321"/>
            <ac:spMk id="6" creationId="{93FAA6FE-152C-EC93-A82C-BAF71F529382}"/>
          </ac:spMkLst>
        </pc:spChg>
        <pc:picChg chg="add mod">
          <ac:chgData name="이 도영" userId="7a4f25bd000ca71b" providerId="LiveId" clId="{E5F0232A-C52F-4D49-8C59-053F55A2EC5F}" dt="2022-10-12T02:00:38.449" v="7659" actId="1076"/>
          <ac:picMkLst>
            <pc:docMk/>
            <pc:sldMk cId="2521322746" sldId="321"/>
            <ac:picMk id="4098" creationId="{32DD4083-5846-E32D-D9EB-10C0714C0F96}"/>
          </ac:picMkLst>
        </pc:picChg>
        <pc:picChg chg="add del">
          <ac:chgData name="이 도영" userId="7a4f25bd000ca71b" providerId="LiveId" clId="{E5F0232A-C52F-4D49-8C59-053F55A2EC5F}" dt="2022-10-18T16:26:19.964" v="12203" actId="21"/>
          <ac:picMkLst>
            <pc:docMk/>
            <pc:sldMk cId="2521322746" sldId="321"/>
            <ac:picMk id="10242" creationId="{6F65ACC0-2683-ED50-8B5C-7A60498A71C8}"/>
          </ac:picMkLst>
        </pc:picChg>
      </pc:sldChg>
      <pc:sldChg chg="add del">
        <pc:chgData name="이 도영" userId="7a4f25bd000ca71b" providerId="LiveId" clId="{E5F0232A-C52F-4D49-8C59-053F55A2EC5F}" dt="2022-10-18T18:37:46.824" v="15673" actId="47"/>
        <pc:sldMkLst>
          <pc:docMk/>
          <pc:sldMk cId="3126024221" sldId="321"/>
        </pc:sldMkLst>
      </pc:sldChg>
      <pc:sldChg chg="addSp modSp add del mod">
        <pc:chgData name="이 도영" userId="7a4f25bd000ca71b" providerId="LiveId" clId="{E5F0232A-C52F-4D49-8C59-053F55A2EC5F}" dt="2022-10-20T06:07:35.985" v="16660" actId="47"/>
        <pc:sldMkLst>
          <pc:docMk/>
          <pc:sldMk cId="1859048857" sldId="322"/>
        </pc:sldMkLst>
        <pc:spChg chg="mod">
          <ac:chgData name="이 도영" userId="7a4f25bd000ca71b" providerId="LiveId" clId="{E5F0232A-C52F-4D49-8C59-053F55A2EC5F}" dt="2022-10-12T02:06:26.317" v="9013"/>
          <ac:spMkLst>
            <pc:docMk/>
            <pc:sldMk cId="1859048857" sldId="322"/>
            <ac:spMk id="2" creationId="{40B35C57-1AFC-32B0-E5C1-915BC5CA35AC}"/>
          </ac:spMkLst>
        </pc:spChg>
        <pc:spChg chg="add mod">
          <ac:chgData name="이 도영" userId="7a4f25bd000ca71b" providerId="LiveId" clId="{E5F0232A-C52F-4D49-8C59-053F55A2EC5F}" dt="2022-10-12T02:02:18.652" v="7822"/>
          <ac:spMkLst>
            <pc:docMk/>
            <pc:sldMk cId="1859048857" sldId="322"/>
            <ac:spMk id="3" creationId="{05B92EF3-F546-7341-7F6F-837277E91EAF}"/>
          </ac:spMkLst>
        </pc:spChg>
        <pc:spChg chg="add mod">
          <ac:chgData name="이 도영" userId="7a4f25bd000ca71b" providerId="LiveId" clId="{E5F0232A-C52F-4D49-8C59-053F55A2EC5F}" dt="2022-10-18T18:33:05.419" v="15435" actId="20577"/>
          <ac:spMkLst>
            <pc:docMk/>
            <pc:sldMk cId="1859048857" sldId="322"/>
            <ac:spMk id="5" creationId="{0507D437-DB6E-A6B2-10D3-F60ABBBA157D}"/>
          </ac:spMkLst>
        </pc:spChg>
        <pc:spChg chg="mod">
          <ac:chgData name="이 도영" userId="7a4f25bd000ca71b" providerId="LiveId" clId="{E5F0232A-C52F-4D49-8C59-053F55A2EC5F}" dt="2022-10-12T02:02:05.518" v="7816"/>
          <ac:spMkLst>
            <pc:docMk/>
            <pc:sldMk cId="1859048857" sldId="322"/>
            <ac:spMk id="14" creationId="{14110BDA-2962-079A-1F0E-F6FDE9319601}"/>
          </ac:spMkLst>
        </pc:spChg>
      </pc:sldChg>
      <pc:sldChg chg="add del">
        <pc:chgData name="이 도영" userId="7a4f25bd000ca71b" providerId="LiveId" clId="{E5F0232A-C52F-4D49-8C59-053F55A2EC5F}" dt="2022-10-12T01:30:24.700" v="6178" actId="47"/>
        <pc:sldMkLst>
          <pc:docMk/>
          <pc:sldMk cId="3119817759" sldId="322"/>
        </pc:sldMkLst>
      </pc:sldChg>
      <pc:sldChg chg="addSp delSp modSp add del mod">
        <pc:chgData name="이 도영" userId="7a4f25bd000ca71b" providerId="LiveId" clId="{E5F0232A-C52F-4D49-8C59-053F55A2EC5F}" dt="2022-10-20T15:39:31.461" v="20180" actId="47"/>
        <pc:sldMkLst>
          <pc:docMk/>
          <pc:sldMk cId="3679264854" sldId="323"/>
        </pc:sldMkLst>
        <pc:spChg chg="mod">
          <ac:chgData name="이 도영" userId="7a4f25bd000ca71b" providerId="LiveId" clId="{E5F0232A-C52F-4D49-8C59-053F55A2EC5F}" dt="2022-10-12T02:06:31.798" v="9022"/>
          <ac:spMkLst>
            <pc:docMk/>
            <pc:sldMk cId="3679264854" sldId="323"/>
            <ac:spMk id="2" creationId="{40B35C57-1AFC-32B0-E5C1-915BC5CA35AC}"/>
          </ac:spMkLst>
        </pc:spChg>
        <pc:spChg chg="mod">
          <ac:chgData name="이 도영" userId="7a4f25bd000ca71b" providerId="LiveId" clId="{E5F0232A-C52F-4D49-8C59-053F55A2EC5F}" dt="2022-10-12T02:06:16.604" v="8990" actId="1076"/>
          <ac:spMkLst>
            <pc:docMk/>
            <pc:sldMk cId="3679264854" sldId="323"/>
            <ac:spMk id="3" creationId="{05B92EF3-F546-7341-7F6F-837277E91EAF}"/>
          </ac:spMkLst>
        </pc:spChg>
        <pc:spChg chg="del">
          <ac:chgData name="이 도영" userId="7a4f25bd000ca71b" providerId="LiveId" clId="{E5F0232A-C52F-4D49-8C59-053F55A2EC5F}" dt="2022-10-12T02:06:00.401" v="8983" actId="478"/>
          <ac:spMkLst>
            <pc:docMk/>
            <pc:sldMk cId="3679264854" sldId="323"/>
            <ac:spMk id="5" creationId="{0507D437-DB6E-A6B2-10D3-F60ABBBA157D}"/>
          </ac:spMkLst>
        </pc:spChg>
        <pc:spChg chg="add mod">
          <ac:chgData name="이 도영" userId="7a4f25bd000ca71b" providerId="LiveId" clId="{E5F0232A-C52F-4D49-8C59-053F55A2EC5F}" dt="2022-10-20T06:32:34.685" v="18782"/>
          <ac:spMkLst>
            <pc:docMk/>
            <pc:sldMk cId="3679264854" sldId="323"/>
            <ac:spMk id="5" creationId="{705356D4-EF70-FEE3-4296-93EB81D26FBD}"/>
          </ac:spMkLst>
        </pc:spChg>
        <pc:spChg chg="del mod">
          <ac:chgData name="이 도영" userId="7a4f25bd000ca71b" providerId="LiveId" clId="{E5F0232A-C52F-4D49-8C59-053F55A2EC5F}" dt="2022-10-20T06:32:35.524" v="18784"/>
          <ac:spMkLst>
            <pc:docMk/>
            <pc:sldMk cId="3679264854" sldId="323"/>
            <ac:spMk id="14" creationId="{14110BDA-2962-079A-1F0E-F6FDE9319601}"/>
          </ac:spMkLst>
        </pc:spChg>
      </pc:sldChg>
      <pc:sldChg chg="addSp delSp modSp add del mod ord">
        <pc:chgData name="이 도영" userId="7a4f25bd000ca71b" providerId="LiveId" clId="{E5F0232A-C52F-4D49-8C59-053F55A2EC5F}" dt="2022-10-18T18:28:37.765" v="15251" actId="47"/>
        <pc:sldMkLst>
          <pc:docMk/>
          <pc:sldMk cId="229666857" sldId="324"/>
        </pc:sldMkLst>
        <pc:spChg chg="mod">
          <ac:chgData name="이 도영" userId="7a4f25bd000ca71b" providerId="LiveId" clId="{E5F0232A-C52F-4D49-8C59-053F55A2EC5F}" dt="2022-10-18T13:56:37.880" v="9478" actId="14100"/>
          <ac:spMkLst>
            <pc:docMk/>
            <pc:sldMk cId="229666857" sldId="324"/>
            <ac:spMk id="3" creationId="{05B92EF3-F546-7341-7F6F-837277E91EAF}"/>
          </ac:spMkLst>
        </pc:spChg>
        <pc:spChg chg="add del mod">
          <ac:chgData name="이 도영" userId="7a4f25bd000ca71b" providerId="LiveId" clId="{E5F0232A-C52F-4D49-8C59-053F55A2EC5F}" dt="2022-10-18T13:54:08.567" v="9351" actId="478"/>
          <ac:spMkLst>
            <pc:docMk/>
            <pc:sldMk cId="229666857" sldId="324"/>
            <ac:spMk id="5" creationId="{EDCE7934-7B1F-D8F1-39CD-F34E1F9183A8}"/>
          </ac:spMkLst>
        </pc:spChg>
        <pc:spChg chg="add del mod topLvl">
          <ac:chgData name="이 도영" userId="7a4f25bd000ca71b" providerId="LiveId" clId="{E5F0232A-C52F-4D49-8C59-053F55A2EC5F}" dt="2022-10-18T13:54:42.278" v="9387" actId="478"/>
          <ac:spMkLst>
            <pc:docMk/>
            <pc:sldMk cId="229666857" sldId="324"/>
            <ac:spMk id="8" creationId="{FA0784FA-606C-952D-1E81-915BE9C180DB}"/>
          </ac:spMkLst>
        </pc:spChg>
        <pc:spChg chg="add del mod topLvl">
          <ac:chgData name="이 도영" userId="7a4f25bd000ca71b" providerId="LiveId" clId="{E5F0232A-C52F-4D49-8C59-053F55A2EC5F}" dt="2022-10-18T13:54:38.233" v="9386" actId="478"/>
          <ac:spMkLst>
            <pc:docMk/>
            <pc:sldMk cId="229666857" sldId="324"/>
            <ac:spMk id="9" creationId="{7121B3DF-370D-AF61-C9ED-930D82D7FF2C}"/>
          </ac:spMkLst>
        </pc:spChg>
        <pc:spChg chg="add mod">
          <ac:chgData name="이 도영" userId="7a4f25bd000ca71b" providerId="LiveId" clId="{E5F0232A-C52F-4D49-8C59-053F55A2EC5F}" dt="2022-10-18T13:59:01.774" v="9602" actId="1035"/>
          <ac:spMkLst>
            <pc:docMk/>
            <pc:sldMk cId="229666857" sldId="324"/>
            <ac:spMk id="11" creationId="{B746B990-9CCC-6206-8F40-83D18D793E33}"/>
          </ac:spMkLst>
        </pc:spChg>
        <pc:spChg chg="add mod">
          <ac:chgData name="이 도영" userId="7a4f25bd000ca71b" providerId="LiveId" clId="{E5F0232A-C52F-4D49-8C59-053F55A2EC5F}" dt="2022-10-18T13:59:01.774" v="9602" actId="1035"/>
          <ac:spMkLst>
            <pc:docMk/>
            <pc:sldMk cId="229666857" sldId="324"/>
            <ac:spMk id="12" creationId="{C0E08122-5463-22B0-08C6-46D583F41890}"/>
          </ac:spMkLst>
        </pc:spChg>
        <pc:spChg chg="add del mod">
          <ac:chgData name="이 도영" userId="7a4f25bd000ca71b" providerId="LiveId" clId="{E5F0232A-C52F-4D49-8C59-053F55A2EC5F}" dt="2022-10-18T13:57:35.463" v="9536" actId="478"/>
          <ac:spMkLst>
            <pc:docMk/>
            <pc:sldMk cId="229666857" sldId="324"/>
            <ac:spMk id="13" creationId="{D5AFB5E9-1760-7A17-FB4F-F9C83C74182D}"/>
          </ac:spMkLst>
        </pc:spChg>
        <pc:spChg chg="add mod">
          <ac:chgData name="이 도영" userId="7a4f25bd000ca71b" providerId="LiveId" clId="{E5F0232A-C52F-4D49-8C59-053F55A2EC5F}" dt="2022-10-18T13:59:01.774" v="9602" actId="1035"/>
          <ac:spMkLst>
            <pc:docMk/>
            <pc:sldMk cId="229666857" sldId="324"/>
            <ac:spMk id="15" creationId="{C59C2ACC-6292-8704-70CF-E8D191D35DBE}"/>
          </ac:spMkLst>
        </pc:spChg>
        <pc:spChg chg="add mod">
          <ac:chgData name="이 도영" userId="7a4f25bd000ca71b" providerId="LiveId" clId="{E5F0232A-C52F-4D49-8C59-053F55A2EC5F}" dt="2022-10-18T13:59:26.999" v="9607" actId="1036"/>
          <ac:spMkLst>
            <pc:docMk/>
            <pc:sldMk cId="229666857" sldId="324"/>
            <ac:spMk id="16" creationId="{AAAB8E2F-17A6-4CD8-E2C7-6F196A49EFED}"/>
          </ac:spMkLst>
        </pc:spChg>
        <pc:grpChg chg="add del mod">
          <ac:chgData name="이 도영" userId="7a4f25bd000ca71b" providerId="LiveId" clId="{E5F0232A-C52F-4D49-8C59-053F55A2EC5F}" dt="2022-10-18T13:54:38.233" v="9386" actId="478"/>
          <ac:grpSpMkLst>
            <pc:docMk/>
            <pc:sldMk cId="229666857" sldId="324"/>
            <ac:grpSpMk id="6" creationId="{CFD2D8CC-73F5-488F-BA7D-2E2E24580AFD}"/>
          </ac:grpSpMkLst>
        </pc:grpChg>
        <pc:graphicFrameChg chg="add del mod modGraphic">
          <ac:chgData name="이 도영" userId="7a4f25bd000ca71b" providerId="LiveId" clId="{E5F0232A-C52F-4D49-8C59-053F55A2EC5F}" dt="2022-10-18T13:55:49.809" v="9394" actId="478"/>
          <ac:graphicFrameMkLst>
            <pc:docMk/>
            <pc:sldMk cId="229666857" sldId="324"/>
            <ac:graphicFrameMk id="10" creationId="{073D8900-6C0E-FBA4-413C-EBF948E50679}"/>
          </ac:graphicFrameMkLst>
        </pc:graphicFrameChg>
      </pc:sldChg>
      <pc:sldChg chg="add del">
        <pc:chgData name="이 도영" userId="7a4f25bd000ca71b" providerId="LiveId" clId="{E5F0232A-C52F-4D49-8C59-053F55A2EC5F}" dt="2022-10-12T02:06:45.070" v="9024" actId="47"/>
        <pc:sldMkLst>
          <pc:docMk/>
          <pc:sldMk cId="3908241747" sldId="324"/>
        </pc:sldMkLst>
      </pc:sldChg>
      <pc:sldChg chg="addSp delSp modSp add mod ord">
        <pc:chgData name="이 도영" userId="7a4f25bd000ca71b" providerId="LiveId" clId="{E5F0232A-C52F-4D49-8C59-053F55A2EC5F}" dt="2022-10-20T06:29:50.173" v="18339"/>
        <pc:sldMkLst>
          <pc:docMk/>
          <pc:sldMk cId="637173103" sldId="325"/>
        </pc:sldMkLst>
        <pc:spChg chg="add del">
          <ac:chgData name="이 도영" userId="7a4f25bd000ca71b" providerId="LiveId" clId="{E5F0232A-C52F-4D49-8C59-053F55A2EC5F}" dt="2022-10-18T14:01:23.671" v="9640" actId="478"/>
          <ac:spMkLst>
            <pc:docMk/>
            <pc:sldMk cId="637173103" sldId="325"/>
            <ac:spMk id="3" creationId="{05B92EF3-F546-7341-7F6F-837277E91EAF}"/>
          </ac:spMkLst>
        </pc:spChg>
        <pc:spChg chg="add mod">
          <ac:chgData name="이 도영" userId="7a4f25bd000ca71b" providerId="LiveId" clId="{E5F0232A-C52F-4D49-8C59-053F55A2EC5F}" dt="2022-10-20T06:29:50.173" v="18339"/>
          <ac:spMkLst>
            <pc:docMk/>
            <pc:sldMk cId="637173103" sldId="325"/>
            <ac:spMk id="3" creationId="{CA058AA4-BF19-596A-A443-917D57AEC441}"/>
          </ac:spMkLst>
        </pc:spChg>
        <pc:spChg chg="add del mod">
          <ac:chgData name="이 도영" userId="7a4f25bd000ca71b" providerId="LiveId" clId="{E5F0232A-C52F-4D49-8C59-053F55A2EC5F}" dt="2022-10-18T14:11:46.614" v="9834" actId="478"/>
          <ac:spMkLst>
            <pc:docMk/>
            <pc:sldMk cId="637173103" sldId="325"/>
            <ac:spMk id="6" creationId="{82C1CCC7-C332-3F72-B454-21D558E582C9}"/>
          </ac:spMkLst>
        </pc:spChg>
        <pc:spChg chg="del mod">
          <ac:chgData name="이 도영" userId="7a4f25bd000ca71b" providerId="LiveId" clId="{E5F0232A-C52F-4D49-8C59-053F55A2EC5F}" dt="2022-10-18T14:02:06.335" v="9646" actId="478"/>
          <ac:spMkLst>
            <pc:docMk/>
            <pc:sldMk cId="637173103" sldId="325"/>
            <ac:spMk id="11" creationId="{B746B990-9CCC-6206-8F40-83D18D793E33}"/>
          </ac:spMkLst>
        </pc:spChg>
        <pc:spChg chg="del mod">
          <ac:chgData name="이 도영" userId="7a4f25bd000ca71b" providerId="LiveId" clId="{E5F0232A-C52F-4D49-8C59-053F55A2EC5F}" dt="2022-10-18T14:03:57.280" v="9662" actId="478"/>
          <ac:spMkLst>
            <pc:docMk/>
            <pc:sldMk cId="637173103" sldId="325"/>
            <ac:spMk id="12" creationId="{C0E08122-5463-22B0-08C6-46D583F41890}"/>
          </ac:spMkLst>
        </pc:spChg>
        <pc:spChg chg="add del mod">
          <ac:chgData name="이 도영" userId="7a4f25bd000ca71b" providerId="LiveId" clId="{E5F0232A-C52F-4D49-8C59-053F55A2EC5F}" dt="2022-10-18T14:16:24.471" v="10060"/>
          <ac:spMkLst>
            <pc:docMk/>
            <pc:sldMk cId="637173103" sldId="325"/>
            <ac:spMk id="13" creationId="{7C6BA77A-B8D6-BDFA-6E2C-9BDB972F2124}"/>
          </ac:spMkLst>
        </pc:spChg>
        <pc:spChg chg="del">
          <ac:chgData name="이 도영" userId="7a4f25bd000ca71b" providerId="LiveId" clId="{E5F0232A-C52F-4D49-8C59-053F55A2EC5F}" dt="2022-10-20T06:29:49.992" v="18338" actId="478"/>
          <ac:spMkLst>
            <pc:docMk/>
            <pc:sldMk cId="637173103" sldId="325"/>
            <ac:spMk id="14" creationId="{14110BDA-2962-079A-1F0E-F6FDE9319601}"/>
          </ac:spMkLst>
        </pc:spChg>
        <pc:spChg chg="del mod">
          <ac:chgData name="이 도영" userId="7a4f25bd000ca71b" providerId="LiveId" clId="{E5F0232A-C52F-4D49-8C59-053F55A2EC5F}" dt="2022-10-18T14:03:57.280" v="9662" actId="478"/>
          <ac:spMkLst>
            <pc:docMk/>
            <pc:sldMk cId="637173103" sldId="325"/>
            <ac:spMk id="15" creationId="{C59C2ACC-6292-8704-70CF-E8D191D35DBE}"/>
          </ac:spMkLst>
        </pc:spChg>
        <pc:spChg chg="del mod ord">
          <ac:chgData name="이 도영" userId="7a4f25bd000ca71b" providerId="LiveId" clId="{E5F0232A-C52F-4D49-8C59-053F55A2EC5F}" dt="2022-10-18T14:16:44.365" v="10068"/>
          <ac:spMkLst>
            <pc:docMk/>
            <pc:sldMk cId="637173103" sldId="325"/>
            <ac:spMk id="16" creationId="{AAAB8E2F-17A6-4CD8-E2C7-6F196A49EFED}"/>
          </ac:spMkLst>
        </pc:spChg>
        <pc:spChg chg="add mod">
          <ac:chgData name="이 도영" userId="7a4f25bd000ca71b" providerId="LiveId" clId="{E5F0232A-C52F-4D49-8C59-053F55A2EC5F}" dt="2022-10-18T14:22:59.555" v="10565" actId="1076"/>
          <ac:spMkLst>
            <pc:docMk/>
            <pc:sldMk cId="637173103" sldId="325"/>
            <ac:spMk id="17" creationId="{A0ADF0C3-FA3D-4092-164A-400DC8080A8C}"/>
          </ac:spMkLst>
        </pc:spChg>
        <pc:spChg chg="add mod">
          <ac:chgData name="이 도영" userId="7a4f25bd000ca71b" providerId="LiveId" clId="{E5F0232A-C52F-4D49-8C59-053F55A2EC5F}" dt="2022-10-18T14:20:17.962" v="10482" actId="14100"/>
          <ac:spMkLst>
            <pc:docMk/>
            <pc:sldMk cId="637173103" sldId="325"/>
            <ac:spMk id="18" creationId="{61DDE7F3-0241-B189-C13B-43640E9AF5DF}"/>
          </ac:spMkLst>
        </pc:spChg>
        <pc:spChg chg="add mod">
          <ac:chgData name="이 도영" userId="7a4f25bd000ca71b" providerId="LiveId" clId="{E5F0232A-C52F-4D49-8C59-053F55A2EC5F}" dt="2022-10-18T18:30:40.164" v="15270"/>
          <ac:spMkLst>
            <pc:docMk/>
            <pc:sldMk cId="637173103" sldId="325"/>
            <ac:spMk id="20" creationId="{219FB6BF-64CF-6615-E364-101109821146}"/>
          </ac:spMkLst>
        </pc:spChg>
        <pc:graphicFrameChg chg="add del mod modGraphic">
          <ac:chgData name="이 도영" userId="7a4f25bd000ca71b" providerId="LiveId" clId="{E5F0232A-C52F-4D49-8C59-053F55A2EC5F}" dt="2022-10-18T14:01:17.219" v="9638" actId="1032"/>
          <ac:graphicFrameMkLst>
            <pc:docMk/>
            <pc:sldMk cId="637173103" sldId="325"/>
            <ac:graphicFrameMk id="5" creationId="{31CDC090-BCFA-1239-8186-6FEBF32CE95D}"/>
          </ac:graphicFrameMkLst>
        </pc:graphicFrameChg>
        <pc:graphicFrameChg chg="add mod modGraphic">
          <ac:chgData name="이 도영" userId="7a4f25bd000ca71b" providerId="LiveId" clId="{E5F0232A-C52F-4D49-8C59-053F55A2EC5F}" dt="2022-10-18T17:15:50.600" v="12365" actId="20577"/>
          <ac:graphicFrameMkLst>
            <pc:docMk/>
            <pc:sldMk cId="637173103" sldId="325"/>
            <ac:graphicFrameMk id="19" creationId="{31E78274-51CC-7ADC-2DC6-AFFDE3B056CF}"/>
          </ac:graphicFrameMkLst>
        </pc:graphicFrameChg>
        <pc:picChg chg="add del mod">
          <ac:chgData name="이 도영" userId="7a4f25bd000ca71b" providerId="LiveId" clId="{E5F0232A-C52F-4D49-8C59-053F55A2EC5F}" dt="2022-10-18T14:11:47.454" v="9835" actId="478"/>
          <ac:picMkLst>
            <pc:docMk/>
            <pc:sldMk cId="637173103" sldId="325"/>
            <ac:picMk id="8" creationId="{FDCFF421-548D-A703-81B2-CD610ED3E7BC}"/>
          </ac:picMkLst>
        </pc:picChg>
        <pc:picChg chg="add del mod">
          <ac:chgData name="이 도영" userId="7a4f25bd000ca71b" providerId="LiveId" clId="{E5F0232A-C52F-4D49-8C59-053F55A2EC5F}" dt="2022-10-18T14:11:32.262" v="9831" actId="21"/>
          <ac:picMkLst>
            <pc:docMk/>
            <pc:sldMk cId="637173103" sldId="325"/>
            <ac:picMk id="10" creationId="{C13C9663-E008-82CE-EF94-11E92A68E0DE}"/>
          </ac:picMkLst>
        </pc:picChg>
        <pc:picChg chg="add del mod">
          <ac:chgData name="이 도영" userId="7a4f25bd000ca71b" providerId="LiveId" clId="{E5F0232A-C52F-4D49-8C59-053F55A2EC5F}" dt="2022-10-18T14:21:05.727" v="10487" actId="478"/>
          <ac:picMkLst>
            <pc:docMk/>
            <pc:sldMk cId="637173103" sldId="325"/>
            <ac:picMk id="1026" creationId="{8CEA38BB-8DAC-4F12-341F-AF8A4E93D115}"/>
          </ac:picMkLst>
        </pc:picChg>
      </pc:sldChg>
      <pc:sldChg chg="addSp delSp modSp add mod ord">
        <pc:chgData name="이 도영" userId="7a4f25bd000ca71b" providerId="LiveId" clId="{E5F0232A-C52F-4D49-8C59-053F55A2EC5F}" dt="2022-10-20T06:29:44.052" v="18335"/>
        <pc:sldMkLst>
          <pc:docMk/>
          <pc:sldMk cId="1774377942" sldId="326"/>
        </pc:sldMkLst>
        <pc:spChg chg="add mod">
          <ac:chgData name="이 도영" userId="7a4f25bd000ca71b" providerId="LiveId" clId="{E5F0232A-C52F-4D49-8C59-053F55A2EC5F}" dt="2022-10-18T18:28:25.218" v="15250" actId="20577"/>
          <ac:spMkLst>
            <pc:docMk/>
            <pc:sldMk cId="1774377942" sldId="326"/>
            <ac:spMk id="3" creationId="{440228D7-8AC4-5305-008D-91F68443955F}"/>
          </ac:spMkLst>
        </pc:spChg>
        <pc:spChg chg="add mod">
          <ac:chgData name="이 도영" userId="7a4f25bd000ca71b" providerId="LiveId" clId="{E5F0232A-C52F-4D49-8C59-053F55A2EC5F}" dt="2022-10-20T06:29:44.052" v="18335"/>
          <ac:spMkLst>
            <pc:docMk/>
            <pc:sldMk cId="1774377942" sldId="326"/>
            <ac:spMk id="5" creationId="{71CCE512-D422-24DC-3A3D-158C79CFA43C}"/>
          </ac:spMkLst>
        </pc:spChg>
        <pc:spChg chg="del">
          <ac:chgData name="이 도영" userId="7a4f25bd000ca71b" providerId="LiveId" clId="{E5F0232A-C52F-4D49-8C59-053F55A2EC5F}" dt="2022-10-20T06:29:43.883" v="18334" actId="478"/>
          <ac:spMkLst>
            <pc:docMk/>
            <pc:sldMk cId="1774377942" sldId="326"/>
            <ac:spMk id="14" creationId="{14110BDA-2962-079A-1F0E-F6FDE9319601}"/>
          </ac:spMkLst>
        </pc:spChg>
        <pc:spChg chg="del">
          <ac:chgData name="이 도영" userId="7a4f25bd000ca71b" providerId="LiveId" clId="{E5F0232A-C52F-4D49-8C59-053F55A2EC5F}" dt="2022-10-18T18:17:00.719" v="14212" actId="478"/>
          <ac:spMkLst>
            <pc:docMk/>
            <pc:sldMk cId="1774377942" sldId="326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8:27:47.722" v="15245" actId="255"/>
          <ac:spMkLst>
            <pc:docMk/>
            <pc:sldMk cId="1774377942" sldId="326"/>
            <ac:spMk id="18" creationId="{61DDE7F3-0241-B189-C13B-43640E9AF5DF}"/>
          </ac:spMkLst>
        </pc:spChg>
        <pc:picChg chg="mod">
          <ac:chgData name="이 도영" userId="7a4f25bd000ca71b" providerId="LiveId" clId="{E5F0232A-C52F-4D49-8C59-053F55A2EC5F}" dt="2022-10-18T18:16:56.419" v="14209" actId="1076"/>
          <ac:picMkLst>
            <pc:docMk/>
            <pc:sldMk cId="1774377942" sldId="326"/>
            <ac:picMk id="1026" creationId="{8CEA38BB-8DAC-4F12-341F-AF8A4E93D115}"/>
          </ac:picMkLst>
        </pc:picChg>
        <pc:picChg chg="add del mod">
          <ac:chgData name="이 도영" userId="7a4f25bd000ca71b" providerId="LiveId" clId="{E5F0232A-C52F-4D49-8C59-053F55A2EC5F}" dt="2022-10-18T16:34:14.750" v="12280" actId="478"/>
          <ac:picMkLst>
            <pc:docMk/>
            <pc:sldMk cId="1774377942" sldId="326"/>
            <ac:picMk id="9218" creationId="{4AA331A7-556B-6050-CE29-07E58AF8D0CD}"/>
          </ac:picMkLst>
        </pc:picChg>
        <pc:picChg chg="add del mod">
          <ac:chgData name="이 도영" userId="7a4f25bd000ca71b" providerId="LiveId" clId="{E5F0232A-C52F-4D49-8C59-053F55A2EC5F}" dt="2022-10-18T16:36:26.575" v="12284" actId="478"/>
          <ac:picMkLst>
            <pc:docMk/>
            <pc:sldMk cId="1774377942" sldId="326"/>
            <ac:picMk id="9220" creationId="{D7E24255-4734-8198-8AA1-7F061A3AAD07}"/>
          </ac:picMkLst>
        </pc:picChg>
        <pc:picChg chg="add del">
          <ac:chgData name="이 도영" userId="7a4f25bd000ca71b" providerId="LiveId" clId="{E5F0232A-C52F-4D49-8C59-053F55A2EC5F}" dt="2022-10-18T18:16:34.322" v="14205" actId="478"/>
          <ac:picMkLst>
            <pc:docMk/>
            <pc:sldMk cId="1774377942" sldId="326"/>
            <ac:picMk id="9222" creationId="{0E326DFA-2060-26CB-288C-FFC0989272F5}"/>
          </ac:picMkLst>
        </pc:picChg>
      </pc:sldChg>
      <pc:sldChg chg="addSp delSp modSp add del mod ord">
        <pc:chgData name="이 도영" userId="7a4f25bd000ca71b" providerId="LiveId" clId="{E5F0232A-C52F-4D49-8C59-053F55A2EC5F}" dt="2022-10-18T16:23:26.912" v="12062" actId="47"/>
        <pc:sldMkLst>
          <pc:docMk/>
          <pc:sldMk cId="2427387061" sldId="327"/>
        </pc:sldMkLst>
        <pc:spChg chg="mod">
          <ac:chgData name="이 도영" userId="7a4f25bd000ca71b" providerId="LiveId" clId="{E5F0232A-C52F-4D49-8C59-053F55A2EC5F}" dt="2022-10-18T16:22:34.137" v="12047" actId="20577"/>
          <ac:spMkLst>
            <pc:docMk/>
            <pc:sldMk cId="2427387061" sldId="327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6:22:07.549" v="12044" actId="14100"/>
          <ac:spMkLst>
            <pc:docMk/>
            <pc:sldMk cId="2427387061" sldId="327"/>
            <ac:spMk id="18" creationId="{61DDE7F3-0241-B189-C13B-43640E9AF5DF}"/>
          </ac:spMkLst>
        </pc:spChg>
        <pc:picChg chg="del">
          <ac:chgData name="이 도영" userId="7a4f25bd000ca71b" providerId="LiveId" clId="{E5F0232A-C52F-4D49-8C59-053F55A2EC5F}" dt="2022-10-18T14:30:30.877" v="11030" actId="478"/>
          <ac:picMkLst>
            <pc:docMk/>
            <pc:sldMk cId="2427387061" sldId="327"/>
            <ac:picMk id="1026" creationId="{8CEA38BB-8DAC-4F12-341F-AF8A4E93D115}"/>
          </ac:picMkLst>
        </pc:picChg>
        <pc:picChg chg="add mod">
          <ac:chgData name="이 도영" userId="7a4f25bd000ca71b" providerId="LiveId" clId="{E5F0232A-C52F-4D49-8C59-053F55A2EC5F}" dt="2022-10-18T16:14:06.579" v="11126" actId="1076"/>
          <ac:picMkLst>
            <pc:docMk/>
            <pc:sldMk cId="2427387061" sldId="327"/>
            <ac:picMk id="8194" creationId="{9D6F361D-4814-017A-55AA-BA84C50FB8FD}"/>
          </ac:picMkLst>
        </pc:picChg>
        <pc:picChg chg="add del">
          <ac:chgData name="이 도영" userId="7a4f25bd000ca71b" providerId="LiveId" clId="{E5F0232A-C52F-4D49-8C59-053F55A2EC5F}" dt="2022-10-18T16:22:45.631" v="12049"/>
          <ac:picMkLst>
            <pc:docMk/>
            <pc:sldMk cId="2427387061" sldId="327"/>
            <ac:picMk id="8196" creationId="{64AE23BB-19B2-BE47-2851-CAD83275BF78}"/>
          </ac:picMkLst>
        </pc:picChg>
      </pc:sldChg>
      <pc:sldChg chg="modSp add del mod">
        <pc:chgData name="이 도영" userId="7a4f25bd000ca71b" providerId="LiveId" clId="{E5F0232A-C52F-4D49-8C59-053F55A2EC5F}" dt="2022-10-18T18:29:35.961" v="15263" actId="47"/>
        <pc:sldMkLst>
          <pc:docMk/>
          <pc:sldMk cId="3610755739" sldId="328"/>
        </pc:sldMkLst>
        <pc:spChg chg="mod">
          <ac:chgData name="이 도영" userId="7a4f25bd000ca71b" providerId="LiveId" clId="{E5F0232A-C52F-4D49-8C59-053F55A2EC5F}" dt="2022-10-18T14:27:37.324" v="10944" actId="1076"/>
          <ac:spMkLst>
            <pc:docMk/>
            <pc:sldMk cId="3610755739" sldId="328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4:27:22.233" v="10862" actId="14100"/>
          <ac:spMkLst>
            <pc:docMk/>
            <pc:sldMk cId="3610755739" sldId="328"/>
            <ac:spMk id="18" creationId="{61DDE7F3-0241-B189-C13B-43640E9AF5DF}"/>
          </ac:spMkLst>
        </pc:spChg>
      </pc:sldChg>
      <pc:sldChg chg="addSp delSp modSp add mod">
        <pc:chgData name="이 도영" userId="7a4f25bd000ca71b" providerId="LiveId" clId="{E5F0232A-C52F-4D49-8C59-053F55A2EC5F}" dt="2022-10-20T06:32:26.140" v="18772"/>
        <pc:sldMkLst>
          <pc:docMk/>
          <pc:sldMk cId="1068229777" sldId="329"/>
        </pc:sldMkLst>
        <pc:spChg chg="add mod">
          <ac:chgData name="이 도영" userId="7a4f25bd000ca71b" providerId="LiveId" clId="{E5F0232A-C52F-4D49-8C59-053F55A2EC5F}" dt="2022-10-20T06:32:25.349" v="18770"/>
          <ac:spMkLst>
            <pc:docMk/>
            <pc:sldMk cId="1068229777" sldId="329"/>
            <ac:spMk id="3" creationId="{645A6875-F342-2EB8-F18C-4E1AFEA1381A}"/>
          </ac:spMkLst>
        </pc:spChg>
        <pc:spChg chg="del mod">
          <ac:chgData name="이 도영" userId="7a4f25bd000ca71b" providerId="LiveId" clId="{E5F0232A-C52F-4D49-8C59-053F55A2EC5F}" dt="2022-10-20T06:32:26.140" v="18772"/>
          <ac:spMkLst>
            <pc:docMk/>
            <pc:sldMk cId="1068229777" sldId="329"/>
            <ac:spMk id="14" creationId="{14110BDA-2962-079A-1F0E-F6FDE9319601}"/>
          </ac:spMkLst>
        </pc:spChg>
        <pc:spChg chg="mod">
          <ac:chgData name="이 도영" userId="7a4f25bd000ca71b" providerId="LiveId" clId="{E5F0232A-C52F-4D49-8C59-053F55A2EC5F}" dt="2022-10-18T18:09:45.313" v="13466" actId="2710"/>
          <ac:spMkLst>
            <pc:docMk/>
            <pc:sldMk cId="1068229777" sldId="329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6:30:28.640" v="12272" actId="1076"/>
          <ac:spMkLst>
            <pc:docMk/>
            <pc:sldMk cId="1068229777" sldId="329"/>
            <ac:spMk id="18" creationId="{61DDE7F3-0241-B189-C13B-43640E9AF5DF}"/>
          </ac:spMkLst>
        </pc:spChg>
        <pc:picChg chg="del">
          <ac:chgData name="이 도영" userId="7a4f25bd000ca71b" providerId="LiveId" clId="{E5F0232A-C52F-4D49-8C59-053F55A2EC5F}" dt="2022-10-18T14:30:29.303" v="11029" actId="478"/>
          <ac:picMkLst>
            <pc:docMk/>
            <pc:sldMk cId="1068229777" sldId="329"/>
            <ac:picMk id="1026" creationId="{8CEA38BB-8DAC-4F12-341F-AF8A4E93D115}"/>
          </ac:picMkLst>
        </pc:picChg>
        <pc:picChg chg="add mod">
          <ac:chgData name="이 도영" userId="7a4f25bd000ca71b" providerId="LiveId" clId="{E5F0232A-C52F-4D49-8C59-053F55A2EC5F}" dt="2022-10-18T16:31:04.811" v="12275" actId="1076"/>
          <ac:picMkLst>
            <pc:docMk/>
            <pc:sldMk cId="1068229777" sldId="329"/>
            <ac:picMk id="6146" creationId="{BE7247CE-D5A9-1B5F-AE7C-FDCB16E13543}"/>
          </ac:picMkLst>
        </pc:picChg>
      </pc:sldChg>
      <pc:sldChg chg="addSp delSp modSp add mod">
        <pc:chgData name="이 도영" userId="7a4f25bd000ca71b" providerId="LiveId" clId="{E5F0232A-C52F-4D49-8C59-053F55A2EC5F}" dt="2022-10-20T06:32:29.459" v="18776"/>
        <pc:sldMkLst>
          <pc:docMk/>
          <pc:sldMk cId="3843607885" sldId="330"/>
        </pc:sldMkLst>
        <pc:spChg chg="add mod">
          <ac:chgData name="이 도영" userId="7a4f25bd000ca71b" providerId="LiveId" clId="{E5F0232A-C52F-4D49-8C59-053F55A2EC5F}" dt="2022-10-20T06:32:28.206" v="18774"/>
          <ac:spMkLst>
            <pc:docMk/>
            <pc:sldMk cId="3843607885" sldId="330"/>
            <ac:spMk id="3" creationId="{88FCF0FD-A9E3-3230-3019-0AA876B359E3}"/>
          </ac:spMkLst>
        </pc:spChg>
        <pc:spChg chg="add del mod">
          <ac:chgData name="이 도영" userId="7a4f25bd000ca71b" providerId="LiveId" clId="{E5F0232A-C52F-4D49-8C59-053F55A2EC5F}" dt="2022-10-18T14:31:35.100" v="11051"/>
          <ac:spMkLst>
            <pc:docMk/>
            <pc:sldMk cId="3843607885" sldId="330"/>
            <ac:spMk id="3" creationId="{9EC037E1-00D5-3475-94F6-A2451D1C1CB6}"/>
          </ac:spMkLst>
        </pc:spChg>
        <pc:spChg chg="add mod">
          <ac:chgData name="이 도영" userId="7a4f25bd000ca71b" providerId="LiveId" clId="{E5F0232A-C52F-4D49-8C59-053F55A2EC5F}" dt="2022-10-18T18:13:26.109" v="13918" actId="1076"/>
          <ac:spMkLst>
            <pc:docMk/>
            <pc:sldMk cId="3843607885" sldId="330"/>
            <ac:spMk id="5" creationId="{A82E696E-5A4A-4624-9430-1523DA353D41}"/>
          </ac:spMkLst>
        </pc:spChg>
        <pc:spChg chg="del mod">
          <ac:chgData name="이 도영" userId="7a4f25bd000ca71b" providerId="LiveId" clId="{E5F0232A-C52F-4D49-8C59-053F55A2EC5F}" dt="2022-10-20T06:32:29.459" v="18776"/>
          <ac:spMkLst>
            <pc:docMk/>
            <pc:sldMk cId="3843607885" sldId="330"/>
            <ac:spMk id="14" creationId="{14110BDA-2962-079A-1F0E-F6FDE9319601}"/>
          </ac:spMkLst>
        </pc:spChg>
        <pc:spChg chg="del">
          <ac:chgData name="이 도영" userId="7a4f25bd000ca71b" providerId="LiveId" clId="{E5F0232A-C52F-4D49-8C59-053F55A2EC5F}" dt="2022-10-18T18:09:48.877" v="13467" actId="478"/>
          <ac:spMkLst>
            <pc:docMk/>
            <pc:sldMk cId="3843607885" sldId="330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6:29:36.437" v="12246" actId="14100"/>
          <ac:spMkLst>
            <pc:docMk/>
            <pc:sldMk cId="3843607885" sldId="330"/>
            <ac:spMk id="18" creationId="{61DDE7F3-0241-B189-C13B-43640E9AF5DF}"/>
          </ac:spMkLst>
        </pc:spChg>
        <pc:picChg chg="del">
          <ac:chgData name="이 도영" userId="7a4f25bd000ca71b" providerId="LiveId" clId="{E5F0232A-C52F-4D49-8C59-053F55A2EC5F}" dt="2022-10-18T14:30:28.062" v="11028" actId="478"/>
          <ac:picMkLst>
            <pc:docMk/>
            <pc:sldMk cId="3843607885" sldId="330"/>
            <ac:picMk id="1026" creationId="{8CEA38BB-8DAC-4F12-341F-AF8A4E93D115}"/>
          </ac:picMkLst>
        </pc:picChg>
        <pc:picChg chg="add mod">
          <ac:chgData name="이 도영" userId="7a4f25bd000ca71b" providerId="LiveId" clId="{E5F0232A-C52F-4D49-8C59-053F55A2EC5F}" dt="2022-10-18T18:09:53.508" v="13469" actId="1076"/>
          <ac:picMkLst>
            <pc:docMk/>
            <pc:sldMk cId="3843607885" sldId="330"/>
            <ac:picMk id="5122" creationId="{73D9C798-61A2-11A3-C6A9-E64E7681CE10}"/>
          </ac:picMkLst>
        </pc:picChg>
      </pc:sldChg>
      <pc:sldChg chg="addSp delSp modSp add mod">
        <pc:chgData name="이 도영" userId="7a4f25bd000ca71b" providerId="LiveId" clId="{E5F0232A-C52F-4D49-8C59-053F55A2EC5F}" dt="2022-10-20T15:38:21.649" v="20102" actId="20577"/>
        <pc:sldMkLst>
          <pc:docMk/>
          <pc:sldMk cId="564195988" sldId="331"/>
        </pc:sldMkLst>
        <pc:spChg chg="add mod">
          <ac:chgData name="이 도영" userId="7a4f25bd000ca71b" providerId="LiveId" clId="{E5F0232A-C52F-4D49-8C59-053F55A2EC5F}" dt="2022-10-20T06:32:23.072" v="18766"/>
          <ac:spMkLst>
            <pc:docMk/>
            <pc:sldMk cId="564195988" sldId="331"/>
            <ac:spMk id="3" creationId="{54745C60-C40E-79C6-565A-78A4629E1DF2}"/>
          </ac:spMkLst>
        </pc:spChg>
        <pc:spChg chg="add mod">
          <ac:chgData name="이 도영" userId="7a4f25bd000ca71b" providerId="LiveId" clId="{E5F0232A-C52F-4D49-8C59-053F55A2EC5F}" dt="2022-10-20T15:38:21.649" v="20102" actId="20577"/>
          <ac:spMkLst>
            <pc:docMk/>
            <pc:sldMk cId="564195988" sldId="331"/>
            <ac:spMk id="6" creationId="{9AC379EB-76FA-75AA-C0DA-DC87FDF87E6B}"/>
          </ac:spMkLst>
        </pc:spChg>
        <pc:spChg chg="del mod">
          <ac:chgData name="이 도영" userId="7a4f25bd000ca71b" providerId="LiveId" clId="{E5F0232A-C52F-4D49-8C59-053F55A2EC5F}" dt="2022-10-20T06:32:23.865" v="18768"/>
          <ac:spMkLst>
            <pc:docMk/>
            <pc:sldMk cId="564195988" sldId="331"/>
            <ac:spMk id="14" creationId="{14110BDA-2962-079A-1F0E-F6FDE9319601}"/>
          </ac:spMkLst>
        </pc:spChg>
        <pc:spChg chg="add del">
          <ac:chgData name="이 도영" userId="7a4f25bd000ca71b" providerId="LiveId" clId="{E5F0232A-C52F-4D49-8C59-053F55A2EC5F}" dt="2022-10-18T18:18:43.586" v="14568" actId="478"/>
          <ac:spMkLst>
            <pc:docMk/>
            <pc:sldMk cId="564195988" sldId="331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6:13:44.276" v="11122" actId="14100"/>
          <ac:spMkLst>
            <pc:docMk/>
            <pc:sldMk cId="564195988" sldId="331"/>
            <ac:spMk id="18" creationId="{61DDE7F3-0241-B189-C13B-43640E9AF5DF}"/>
          </ac:spMkLst>
        </pc:spChg>
        <pc:picChg chg="add mod">
          <ac:chgData name="이 도영" userId="7a4f25bd000ca71b" providerId="LiveId" clId="{E5F0232A-C52F-4D49-8C59-053F55A2EC5F}" dt="2022-10-18T16:31:09.849" v="12276" actId="1076"/>
          <ac:picMkLst>
            <pc:docMk/>
            <pc:sldMk cId="564195988" sldId="331"/>
            <ac:picMk id="5" creationId="{D8506B39-0796-D767-2B3D-486D8BABAF01}"/>
          </ac:picMkLst>
        </pc:picChg>
        <pc:picChg chg="add del mod">
          <ac:chgData name="이 도영" userId="7a4f25bd000ca71b" providerId="LiveId" clId="{E5F0232A-C52F-4D49-8C59-053F55A2EC5F}" dt="2022-10-18T16:12:34.862" v="11093" actId="478"/>
          <ac:picMkLst>
            <pc:docMk/>
            <pc:sldMk cId="564195988" sldId="331"/>
            <ac:picMk id="4098" creationId="{2282A534-611E-BEA4-2E31-AA7AB194F8D9}"/>
          </ac:picMkLst>
        </pc:picChg>
        <pc:picChg chg="add mod">
          <ac:chgData name="이 도영" userId="7a4f25bd000ca71b" providerId="LiveId" clId="{E5F0232A-C52F-4D49-8C59-053F55A2EC5F}" dt="2022-10-18T18:19:26.340" v="14735" actId="1076"/>
          <ac:picMkLst>
            <pc:docMk/>
            <pc:sldMk cId="564195988" sldId="331"/>
            <ac:picMk id="4100" creationId="{406DF8C3-8503-94B8-9728-270E7B9707CB}"/>
          </ac:picMkLst>
        </pc:picChg>
      </pc:sldChg>
      <pc:sldChg chg="addSp delSp modSp add mod">
        <pc:chgData name="이 도영" userId="7a4f25bd000ca71b" providerId="LiveId" clId="{E5F0232A-C52F-4D49-8C59-053F55A2EC5F}" dt="2022-10-20T06:32:32.411" v="18780"/>
        <pc:sldMkLst>
          <pc:docMk/>
          <pc:sldMk cId="1971791829" sldId="332"/>
        </pc:sldMkLst>
        <pc:spChg chg="add mod">
          <ac:chgData name="이 도영" userId="7a4f25bd000ca71b" providerId="LiveId" clId="{E5F0232A-C52F-4D49-8C59-053F55A2EC5F}" dt="2022-10-18T18:15:41.113" v="14198" actId="20577"/>
          <ac:spMkLst>
            <pc:docMk/>
            <pc:sldMk cId="1971791829" sldId="332"/>
            <ac:spMk id="3" creationId="{3D7EF802-B354-A448-E7FC-33BC06ADC9D1}"/>
          </ac:spMkLst>
        </pc:spChg>
        <pc:spChg chg="add mod">
          <ac:chgData name="이 도영" userId="7a4f25bd000ca71b" providerId="LiveId" clId="{E5F0232A-C52F-4D49-8C59-053F55A2EC5F}" dt="2022-10-20T06:32:31.260" v="18778"/>
          <ac:spMkLst>
            <pc:docMk/>
            <pc:sldMk cId="1971791829" sldId="332"/>
            <ac:spMk id="5" creationId="{0978894E-0B31-4653-CC5B-D79DB1401255}"/>
          </ac:spMkLst>
        </pc:spChg>
        <pc:spChg chg="del mod">
          <ac:chgData name="이 도영" userId="7a4f25bd000ca71b" providerId="LiveId" clId="{E5F0232A-C52F-4D49-8C59-053F55A2EC5F}" dt="2022-10-20T06:32:32.411" v="18780"/>
          <ac:spMkLst>
            <pc:docMk/>
            <pc:sldMk cId="1971791829" sldId="332"/>
            <ac:spMk id="14" creationId="{14110BDA-2962-079A-1F0E-F6FDE9319601}"/>
          </ac:spMkLst>
        </pc:spChg>
        <pc:spChg chg="del">
          <ac:chgData name="이 도영" userId="7a4f25bd000ca71b" providerId="LiveId" clId="{E5F0232A-C52F-4D49-8C59-053F55A2EC5F}" dt="2022-10-18T18:13:29.660" v="13919" actId="478"/>
          <ac:spMkLst>
            <pc:docMk/>
            <pc:sldMk cId="1971791829" sldId="332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8:14:20.230" v="13974"/>
          <ac:spMkLst>
            <pc:docMk/>
            <pc:sldMk cId="1971791829" sldId="332"/>
            <ac:spMk id="18" creationId="{61DDE7F3-0241-B189-C13B-43640E9AF5DF}"/>
          </ac:spMkLst>
        </pc:spChg>
        <pc:picChg chg="add del mod">
          <ac:chgData name="이 도영" userId="7a4f25bd000ca71b" providerId="LiveId" clId="{E5F0232A-C52F-4D49-8C59-053F55A2EC5F}" dt="2022-10-18T18:14:39.846" v="13978" actId="478"/>
          <ac:picMkLst>
            <pc:docMk/>
            <pc:sldMk cId="1971791829" sldId="332"/>
            <ac:picMk id="3074" creationId="{158AD2B5-6147-98C2-7479-460D0243314E}"/>
          </ac:picMkLst>
        </pc:picChg>
        <pc:picChg chg="add mod">
          <ac:chgData name="이 도영" userId="7a4f25bd000ca71b" providerId="LiveId" clId="{E5F0232A-C52F-4D49-8C59-053F55A2EC5F}" dt="2022-10-18T18:14:38.678" v="13977" actId="1076"/>
          <ac:picMkLst>
            <pc:docMk/>
            <pc:sldMk cId="1971791829" sldId="332"/>
            <ac:picMk id="3076" creationId="{58C278D8-BD6C-6EDF-4485-36377C1FD9C8}"/>
          </ac:picMkLst>
        </pc:picChg>
      </pc:sldChg>
      <pc:sldChg chg="modSp add del mod">
        <pc:chgData name="이 도영" userId="7a4f25bd000ca71b" providerId="LiveId" clId="{E5F0232A-C52F-4D49-8C59-053F55A2EC5F}" dt="2022-10-18T18:16:04.688" v="14199" actId="47"/>
        <pc:sldMkLst>
          <pc:docMk/>
          <pc:sldMk cId="2481944933" sldId="333"/>
        </pc:sldMkLst>
        <pc:spChg chg="mod">
          <ac:chgData name="이 도영" userId="7a4f25bd000ca71b" providerId="LiveId" clId="{E5F0232A-C52F-4D49-8C59-053F55A2EC5F}" dt="2022-10-18T14:32:33.042" v="11088" actId="123"/>
          <ac:spMkLst>
            <pc:docMk/>
            <pc:sldMk cId="2481944933" sldId="333"/>
            <ac:spMk id="18" creationId="{61DDE7F3-0241-B189-C13B-43640E9AF5DF}"/>
          </ac:spMkLst>
        </pc:spChg>
      </pc:sldChg>
      <pc:sldChg chg="addSp delSp modSp add mod">
        <pc:chgData name="이 도영" userId="7a4f25bd000ca71b" providerId="LiveId" clId="{E5F0232A-C52F-4D49-8C59-053F55A2EC5F}" dt="2022-10-21T06:51:31.436" v="22400" actId="20577"/>
        <pc:sldMkLst>
          <pc:docMk/>
          <pc:sldMk cId="21153890" sldId="334"/>
        </pc:sldMkLst>
        <pc:spChg chg="add mod">
          <ac:chgData name="이 도영" userId="7a4f25bd000ca71b" providerId="LiveId" clId="{E5F0232A-C52F-4D49-8C59-053F55A2EC5F}" dt="2022-10-20T06:32:11.228" v="18754"/>
          <ac:spMkLst>
            <pc:docMk/>
            <pc:sldMk cId="21153890" sldId="334"/>
            <ac:spMk id="3" creationId="{AC4C1594-FF20-8177-4802-B461802A001B}"/>
          </ac:spMkLst>
        </pc:spChg>
        <pc:spChg chg="del mod">
          <ac:chgData name="이 도영" userId="7a4f25bd000ca71b" providerId="LiveId" clId="{E5F0232A-C52F-4D49-8C59-053F55A2EC5F}" dt="2022-10-20T06:32:12.040" v="18756"/>
          <ac:spMkLst>
            <pc:docMk/>
            <pc:sldMk cId="21153890" sldId="334"/>
            <ac:spMk id="14" creationId="{14110BDA-2962-079A-1F0E-F6FDE9319601}"/>
          </ac:spMkLst>
        </pc:spChg>
        <pc:spChg chg="mod">
          <ac:chgData name="이 도영" userId="7a4f25bd000ca71b" providerId="LiveId" clId="{E5F0232A-C52F-4D49-8C59-053F55A2EC5F}" dt="2022-10-21T06:51:31.436" v="22400" actId="20577"/>
          <ac:spMkLst>
            <pc:docMk/>
            <pc:sldMk cId="21153890" sldId="334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21T06:50:37.770" v="22352" actId="14100"/>
          <ac:spMkLst>
            <pc:docMk/>
            <pc:sldMk cId="21153890" sldId="334"/>
            <ac:spMk id="18" creationId="{61DDE7F3-0241-B189-C13B-43640E9AF5DF}"/>
          </ac:spMkLst>
        </pc:spChg>
      </pc:sldChg>
      <pc:sldChg chg="addSp delSp modSp add mod ord">
        <pc:chgData name="이 도영" userId="7a4f25bd000ca71b" providerId="LiveId" clId="{E5F0232A-C52F-4D49-8C59-053F55A2EC5F}" dt="2022-10-20T15:35:48.459" v="19819" actId="21"/>
        <pc:sldMkLst>
          <pc:docMk/>
          <pc:sldMk cId="1714424938" sldId="335"/>
        </pc:sldMkLst>
        <pc:spChg chg="add mod">
          <ac:chgData name="이 도영" userId="7a4f25bd000ca71b" providerId="LiveId" clId="{E5F0232A-C52F-4D49-8C59-053F55A2EC5F}" dt="2022-10-20T06:32:20.429" v="18762"/>
          <ac:spMkLst>
            <pc:docMk/>
            <pc:sldMk cId="1714424938" sldId="335"/>
            <ac:spMk id="3" creationId="{84579DBF-545F-C4FC-1175-DF54DD894A39}"/>
          </ac:spMkLst>
        </pc:spChg>
        <pc:spChg chg="del mod">
          <ac:chgData name="이 도영" userId="7a4f25bd000ca71b" providerId="LiveId" clId="{E5F0232A-C52F-4D49-8C59-053F55A2EC5F}" dt="2022-10-20T06:32:21.154" v="18764"/>
          <ac:spMkLst>
            <pc:docMk/>
            <pc:sldMk cId="1714424938" sldId="335"/>
            <ac:spMk id="14" creationId="{14110BDA-2962-079A-1F0E-F6FDE9319601}"/>
          </ac:spMkLst>
        </pc:spChg>
        <pc:spChg chg="mod">
          <ac:chgData name="이 도영" userId="7a4f25bd000ca71b" providerId="LiveId" clId="{E5F0232A-C52F-4D49-8C59-053F55A2EC5F}" dt="2022-10-18T17:21:43.145" v="12443" actId="21"/>
          <ac:spMkLst>
            <pc:docMk/>
            <pc:sldMk cId="1714424938" sldId="335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8:05:54.693" v="12809" actId="14100"/>
          <ac:spMkLst>
            <pc:docMk/>
            <pc:sldMk cId="1714424938" sldId="335"/>
            <ac:spMk id="18" creationId="{61DDE7F3-0241-B189-C13B-43640E9AF5DF}"/>
          </ac:spMkLst>
        </pc:spChg>
        <pc:picChg chg="add del mod">
          <ac:chgData name="이 도영" userId="7a4f25bd000ca71b" providerId="LiveId" clId="{E5F0232A-C52F-4D49-8C59-053F55A2EC5F}" dt="2022-10-18T16:26:46.051" v="12207" actId="478"/>
          <ac:picMkLst>
            <pc:docMk/>
            <pc:sldMk cId="1714424938" sldId="335"/>
            <ac:picMk id="3" creationId="{57475DC4-0666-9798-B924-2CE0868065CA}"/>
          </ac:picMkLst>
        </pc:picChg>
        <pc:picChg chg="add mod">
          <ac:chgData name="이 도영" userId="7a4f25bd000ca71b" providerId="LiveId" clId="{E5F0232A-C52F-4D49-8C59-053F55A2EC5F}" dt="2022-10-18T16:26:53.253" v="12210" actId="1076"/>
          <ac:picMkLst>
            <pc:docMk/>
            <pc:sldMk cId="1714424938" sldId="335"/>
            <ac:picMk id="6" creationId="{E7603F21-5034-D266-E474-150C92E88C03}"/>
          </ac:picMkLst>
        </pc:picChg>
        <pc:picChg chg="del">
          <ac:chgData name="이 도영" userId="7a4f25bd000ca71b" providerId="LiveId" clId="{E5F0232A-C52F-4D49-8C59-053F55A2EC5F}" dt="2022-10-18T16:26:22.755" v="12205" actId="478"/>
          <ac:picMkLst>
            <pc:docMk/>
            <pc:sldMk cId="1714424938" sldId="335"/>
            <ac:picMk id="8194" creationId="{9D6F361D-4814-017A-55AA-BA84C50FB8FD}"/>
          </ac:picMkLst>
        </pc:picChg>
        <pc:picChg chg="add del">
          <ac:chgData name="이 도영" userId="7a4f25bd000ca71b" providerId="LiveId" clId="{E5F0232A-C52F-4D49-8C59-053F55A2EC5F}" dt="2022-10-18T17:21:16.521" v="12392" actId="478"/>
          <ac:picMkLst>
            <pc:docMk/>
            <pc:sldMk cId="1714424938" sldId="335"/>
            <ac:picMk id="12290" creationId="{D60387A0-6414-DCB6-1DE1-C2AC31FB2C04}"/>
          </ac:picMkLst>
        </pc:picChg>
        <pc:picChg chg="add del">
          <ac:chgData name="이 도영" userId="7a4f25bd000ca71b" providerId="LiveId" clId="{E5F0232A-C52F-4D49-8C59-053F55A2EC5F}" dt="2022-10-20T15:35:48.459" v="19819" actId="21"/>
          <ac:picMkLst>
            <pc:docMk/>
            <pc:sldMk cId="1714424938" sldId="335"/>
            <ac:picMk id="13314" creationId="{89BFC12C-A660-F6F1-1E83-9AD68368DD1E}"/>
          </ac:picMkLst>
        </pc:picChg>
      </pc:sldChg>
      <pc:sldChg chg="addSp delSp modSp add mod">
        <pc:chgData name="이 도영" userId="7a4f25bd000ca71b" providerId="LiveId" clId="{E5F0232A-C52F-4D49-8C59-053F55A2EC5F}" dt="2022-10-20T06:32:17.998" v="18760"/>
        <pc:sldMkLst>
          <pc:docMk/>
          <pc:sldMk cId="3304914641" sldId="336"/>
        </pc:sldMkLst>
        <pc:spChg chg="add del mod">
          <ac:chgData name="이 도영" userId="7a4f25bd000ca71b" providerId="LiveId" clId="{E5F0232A-C52F-4D49-8C59-053F55A2EC5F}" dt="2022-10-20T06:32:14.538" v="18758"/>
          <ac:spMkLst>
            <pc:docMk/>
            <pc:sldMk cId="3304914641" sldId="336"/>
            <ac:spMk id="3" creationId="{B08439B3-B17B-F507-92A5-586002A054BF}"/>
          </ac:spMkLst>
        </pc:spChg>
        <pc:spChg chg="add mod">
          <ac:chgData name="이 도영" userId="7a4f25bd000ca71b" providerId="LiveId" clId="{E5F0232A-C52F-4D49-8C59-053F55A2EC5F}" dt="2022-10-20T06:32:17.998" v="18760"/>
          <ac:spMkLst>
            <pc:docMk/>
            <pc:sldMk cId="3304914641" sldId="336"/>
            <ac:spMk id="5" creationId="{8527CD9B-8555-EB35-1860-68D4B8809B90}"/>
          </ac:spMkLst>
        </pc:spChg>
        <pc:spChg chg="del">
          <ac:chgData name="이 도영" userId="7a4f25bd000ca71b" providerId="LiveId" clId="{E5F0232A-C52F-4D49-8C59-053F55A2EC5F}" dt="2022-10-20T06:32:17.843" v="18759" actId="478"/>
          <ac:spMkLst>
            <pc:docMk/>
            <pc:sldMk cId="3304914641" sldId="336"/>
            <ac:spMk id="14" creationId="{14110BDA-2962-079A-1F0E-F6FDE9319601}"/>
          </ac:spMkLst>
        </pc:spChg>
        <pc:spChg chg="mod">
          <ac:chgData name="이 도영" userId="7a4f25bd000ca71b" providerId="LiveId" clId="{E5F0232A-C52F-4D49-8C59-053F55A2EC5F}" dt="2022-10-18T18:08:02.735" v="13253" actId="20577"/>
          <ac:spMkLst>
            <pc:docMk/>
            <pc:sldMk cId="3304914641" sldId="336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18T18:07:31.334" v="13161"/>
          <ac:spMkLst>
            <pc:docMk/>
            <pc:sldMk cId="3304914641" sldId="336"/>
            <ac:spMk id="18" creationId="{61DDE7F3-0241-B189-C13B-43640E9AF5DF}"/>
          </ac:spMkLst>
        </pc:spChg>
        <pc:picChg chg="del">
          <ac:chgData name="이 도영" userId="7a4f25bd000ca71b" providerId="LiveId" clId="{E5F0232A-C52F-4D49-8C59-053F55A2EC5F}" dt="2022-10-18T17:17:07.699" v="12368" actId="478"/>
          <ac:picMkLst>
            <pc:docMk/>
            <pc:sldMk cId="3304914641" sldId="336"/>
            <ac:picMk id="6" creationId="{E7603F21-5034-D266-E474-150C92E88C03}"/>
          </ac:picMkLst>
        </pc:picChg>
        <pc:picChg chg="mod">
          <ac:chgData name="이 도영" userId="7a4f25bd000ca71b" providerId="LiveId" clId="{E5F0232A-C52F-4D49-8C59-053F55A2EC5F}" dt="2022-10-18T17:17:28.807" v="12390" actId="1076"/>
          <ac:picMkLst>
            <pc:docMk/>
            <pc:sldMk cId="3304914641" sldId="336"/>
            <ac:picMk id="12290" creationId="{D60387A0-6414-DCB6-1DE1-C2AC31FB2C04}"/>
          </ac:picMkLst>
        </pc:picChg>
      </pc:sldChg>
      <pc:sldChg chg="addSp delSp modSp add mod ord">
        <pc:chgData name="이 도영" userId="7a4f25bd000ca71b" providerId="LiveId" clId="{E5F0232A-C52F-4D49-8C59-053F55A2EC5F}" dt="2022-10-20T06:29:47.082" v="18337"/>
        <pc:sldMkLst>
          <pc:docMk/>
          <pc:sldMk cId="1659443316" sldId="337"/>
        </pc:sldMkLst>
        <pc:spChg chg="mod">
          <ac:chgData name="이 도영" userId="7a4f25bd000ca71b" providerId="LiveId" clId="{E5F0232A-C52F-4D49-8C59-053F55A2EC5F}" dt="2022-10-20T05:58:21.159" v="15712" actId="20577"/>
          <ac:spMkLst>
            <pc:docMk/>
            <pc:sldMk cId="1659443316" sldId="337"/>
            <ac:spMk id="3" creationId="{440228D7-8AC4-5305-008D-91F68443955F}"/>
          </ac:spMkLst>
        </pc:spChg>
        <pc:spChg chg="add mod">
          <ac:chgData name="이 도영" userId="7a4f25bd000ca71b" providerId="LiveId" clId="{E5F0232A-C52F-4D49-8C59-053F55A2EC5F}" dt="2022-10-20T06:29:47.082" v="18337"/>
          <ac:spMkLst>
            <pc:docMk/>
            <pc:sldMk cId="1659443316" sldId="337"/>
            <ac:spMk id="5" creationId="{527F7A22-45A0-0854-8D78-7CC334E8691A}"/>
          </ac:spMkLst>
        </pc:spChg>
        <pc:spChg chg="del">
          <ac:chgData name="이 도영" userId="7a4f25bd000ca71b" providerId="LiveId" clId="{E5F0232A-C52F-4D49-8C59-053F55A2EC5F}" dt="2022-10-20T06:29:46.883" v="18336" actId="478"/>
          <ac:spMkLst>
            <pc:docMk/>
            <pc:sldMk cId="1659443316" sldId="337"/>
            <ac:spMk id="14" creationId="{14110BDA-2962-079A-1F0E-F6FDE9319601}"/>
          </ac:spMkLst>
        </pc:spChg>
        <pc:spChg chg="mod">
          <ac:chgData name="이 도영" userId="7a4f25bd000ca71b" providerId="LiveId" clId="{E5F0232A-C52F-4D49-8C59-053F55A2EC5F}" dt="2022-10-18T18:36:44.110" v="15669" actId="20577"/>
          <ac:spMkLst>
            <pc:docMk/>
            <pc:sldMk cId="1659443316" sldId="337"/>
            <ac:spMk id="18" creationId="{61DDE7F3-0241-B189-C13B-43640E9AF5DF}"/>
          </ac:spMkLst>
        </pc:spChg>
        <pc:picChg chg="add mod">
          <ac:chgData name="이 도영" userId="7a4f25bd000ca71b" providerId="LiveId" clId="{E5F0232A-C52F-4D49-8C59-053F55A2EC5F}" dt="2022-10-18T18:27:28.580" v="15231" actId="14100"/>
          <ac:picMkLst>
            <pc:docMk/>
            <pc:sldMk cId="1659443316" sldId="337"/>
            <ac:picMk id="6" creationId="{5BB4895C-D188-C18D-831E-E373E9F40996}"/>
          </ac:picMkLst>
        </pc:picChg>
        <pc:picChg chg="del">
          <ac:chgData name="이 도영" userId="7a4f25bd000ca71b" providerId="LiveId" clId="{E5F0232A-C52F-4D49-8C59-053F55A2EC5F}" dt="2022-10-18T18:22:33.935" v="15048" actId="478"/>
          <ac:picMkLst>
            <pc:docMk/>
            <pc:sldMk cId="1659443316" sldId="337"/>
            <ac:picMk id="1026" creationId="{8CEA38BB-8DAC-4F12-341F-AF8A4E93D115}"/>
          </ac:picMkLst>
        </pc:picChg>
        <pc:picChg chg="add del mod">
          <ac:chgData name="이 도영" userId="7a4f25bd000ca71b" providerId="LiveId" clId="{E5F0232A-C52F-4D49-8C59-053F55A2EC5F}" dt="2022-10-18T18:23:14.027" v="15064" actId="478"/>
          <ac:picMkLst>
            <pc:docMk/>
            <pc:sldMk cId="1659443316" sldId="337"/>
            <ac:picMk id="14338" creationId="{728B1306-5C4A-9281-4F4F-69FDD5465C95}"/>
          </ac:picMkLst>
        </pc:picChg>
      </pc:sldChg>
      <pc:sldChg chg="addSp delSp modSp add mod">
        <pc:chgData name="이 도영" userId="7a4f25bd000ca71b" providerId="LiveId" clId="{E5F0232A-C52F-4D49-8C59-053F55A2EC5F}" dt="2022-10-20T06:32:06.464" v="18752"/>
        <pc:sldMkLst>
          <pc:docMk/>
          <pc:sldMk cId="289087033" sldId="338"/>
        </pc:sldMkLst>
        <pc:spChg chg="add mod">
          <ac:chgData name="이 도영" userId="7a4f25bd000ca71b" providerId="LiveId" clId="{E5F0232A-C52F-4D49-8C59-053F55A2EC5F}" dt="2022-10-20T06:32:06.464" v="18752"/>
          <ac:spMkLst>
            <pc:docMk/>
            <pc:sldMk cId="289087033" sldId="338"/>
            <ac:spMk id="8" creationId="{BF1335CE-68F5-EA38-DA75-5BECF950B30C}"/>
          </ac:spMkLst>
        </pc:spChg>
        <pc:spChg chg="del">
          <ac:chgData name="이 도영" userId="7a4f25bd000ca71b" providerId="LiveId" clId="{E5F0232A-C52F-4D49-8C59-053F55A2EC5F}" dt="2022-10-20T06:32:06.269" v="18751" actId="478"/>
          <ac:spMkLst>
            <pc:docMk/>
            <pc:sldMk cId="289087033" sldId="338"/>
            <ac:spMk id="14" creationId="{14110BDA-2962-079A-1F0E-F6FDE9319601}"/>
          </ac:spMkLst>
        </pc:spChg>
        <pc:spChg chg="mod">
          <ac:chgData name="이 도영" userId="7a4f25bd000ca71b" providerId="LiveId" clId="{E5F0232A-C52F-4D49-8C59-053F55A2EC5F}" dt="2022-10-18T18:32:24.596" v="15424" actId="1076"/>
          <ac:spMkLst>
            <pc:docMk/>
            <pc:sldMk cId="289087033" sldId="338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20T06:31:58.945" v="18750" actId="14100"/>
          <ac:spMkLst>
            <pc:docMk/>
            <pc:sldMk cId="289087033" sldId="338"/>
            <ac:spMk id="18" creationId="{61DDE7F3-0241-B189-C13B-43640E9AF5DF}"/>
          </ac:spMkLst>
        </pc:spChg>
        <pc:spChg chg="del">
          <ac:chgData name="이 도영" userId="7a4f25bd000ca71b" providerId="LiveId" clId="{E5F0232A-C52F-4D49-8C59-053F55A2EC5F}" dt="2022-10-18T18:31:58.422" v="15304" actId="478"/>
          <ac:spMkLst>
            <pc:docMk/>
            <pc:sldMk cId="289087033" sldId="338"/>
            <ac:spMk id="20" creationId="{219FB6BF-64CF-6615-E364-101109821146}"/>
          </ac:spMkLst>
        </pc:spChg>
        <pc:graphicFrameChg chg="del">
          <ac:chgData name="이 도영" userId="7a4f25bd000ca71b" providerId="LiveId" clId="{E5F0232A-C52F-4D49-8C59-053F55A2EC5F}" dt="2022-10-18T18:31:34.530" v="15290" actId="478"/>
          <ac:graphicFrameMkLst>
            <pc:docMk/>
            <pc:sldMk cId="289087033" sldId="338"/>
            <ac:graphicFrameMk id="19" creationId="{31E78274-51CC-7ADC-2DC6-AFFDE3B056CF}"/>
          </ac:graphicFrameMkLst>
        </pc:graphicFrameChg>
        <pc:picChg chg="add mod">
          <ac:chgData name="이 도영" userId="7a4f25bd000ca71b" providerId="LiveId" clId="{E5F0232A-C52F-4D49-8C59-053F55A2EC5F}" dt="2022-10-18T18:31:45.626" v="15297" actId="1076"/>
          <ac:picMkLst>
            <pc:docMk/>
            <pc:sldMk cId="289087033" sldId="338"/>
            <ac:picMk id="3" creationId="{98884EE8-198F-ACAF-80B3-AFB31E0F794B}"/>
          </ac:picMkLst>
        </pc:picChg>
        <pc:picChg chg="add mod">
          <ac:chgData name="이 도영" userId="7a4f25bd000ca71b" providerId="LiveId" clId="{E5F0232A-C52F-4D49-8C59-053F55A2EC5F}" dt="2022-10-18T18:31:54.548" v="15302" actId="1076"/>
          <ac:picMkLst>
            <pc:docMk/>
            <pc:sldMk cId="289087033" sldId="338"/>
            <ac:picMk id="5" creationId="{A6D81057-17ED-0188-4A7A-562689D72015}"/>
          </ac:picMkLst>
        </pc:picChg>
        <pc:picChg chg="add mod">
          <ac:chgData name="이 도영" userId="7a4f25bd000ca71b" providerId="LiveId" clId="{E5F0232A-C52F-4D49-8C59-053F55A2EC5F}" dt="2022-10-18T18:31:53.275" v="15301" actId="1076"/>
          <ac:picMkLst>
            <pc:docMk/>
            <pc:sldMk cId="289087033" sldId="338"/>
            <ac:picMk id="6" creationId="{CF70BA0E-9AEE-10FF-5FB5-65734BA3BC1F}"/>
          </ac:picMkLst>
        </pc:picChg>
      </pc:sldChg>
      <pc:sldChg chg="addSp delSp modSp add mod">
        <pc:chgData name="이 도영" userId="7a4f25bd000ca71b" providerId="LiveId" clId="{E5F0232A-C52F-4D49-8C59-053F55A2EC5F}" dt="2022-10-20T06:10:54.890" v="16887" actId="1076"/>
        <pc:sldMkLst>
          <pc:docMk/>
          <pc:sldMk cId="164964433" sldId="339"/>
        </pc:sldMkLst>
        <pc:spChg chg="add del mod">
          <ac:chgData name="이 도영" userId="7a4f25bd000ca71b" providerId="LiveId" clId="{E5F0232A-C52F-4D49-8C59-053F55A2EC5F}" dt="2022-10-20T06:08:19.559" v="16701"/>
          <ac:spMkLst>
            <pc:docMk/>
            <pc:sldMk cId="164964433" sldId="339"/>
            <ac:spMk id="3" creationId="{C705250C-AF31-C160-7EF1-31D64D40624B}"/>
          </ac:spMkLst>
        </pc:spChg>
        <pc:spChg chg="mod">
          <ac:chgData name="이 도영" userId="7a4f25bd000ca71b" providerId="LiveId" clId="{E5F0232A-C52F-4D49-8C59-053F55A2EC5F}" dt="2022-10-20T06:07:55.608" v="16698" actId="1076"/>
          <ac:spMkLst>
            <pc:docMk/>
            <pc:sldMk cId="164964433" sldId="339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06:03:52.596" v="16317"/>
          <ac:spMkLst>
            <pc:docMk/>
            <pc:sldMk cId="164964433" sldId="339"/>
            <ac:spMk id="6" creationId="{8D541DB6-51E6-5643-A045-C0FA05252B3A}"/>
          </ac:spMkLst>
        </pc:spChg>
        <pc:spChg chg="add mod">
          <ac:chgData name="이 도영" userId="7a4f25bd000ca71b" providerId="LiveId" clId="{E5F0232A-C52F-4D49-8C59-053F55A2EC5F}" dt="2022-10-20T06:10:54.890" v="16887" actId="1076"/>
          <ac:spMkLst>
            <pc:docMk/>
            <pc:sldMk cId="164964433" sldId="339"/>
            <ac:spMk id="9" creationId="{1A3F698C-040C-1234-2661-E77216E67969}"/>
          </ac:spMkLst>
        </pc:spChg>
        <pc:spChg chg="add mod">
          <ac:chgData name="이 도영" userId="7a4f25bd000ca71b" providerId="LiveId" clId="{E5F0232A-C52F-4D49-8C59-053F55A2EC5F}" dt="2022-10-20T06:10:49.558" v="16885" actId="1076"/>
          <ac:spMkLst>
            <pc:docMk/>
            <pc:sldMk cId="164964433" sldId="339"/>
            <ac:spMk id="10" creationId="{C7AE234B-E4E5-8092-5472-B1AF33D63976}"/>
          </ac:spMkLst>
        </pc:spChg>
        <pc:picChg chg="add del mod">
          <ac:chgData name="이 도영" userId="7a4f25bd000ca71b" providerId="LiveId" clId="{E5F0232A-C52F-4D49-8C59-053F55A2EC5F}" dt="2022-10-20T06:08:19.559" v="16701"/>
          <ac:picMkLst>
            <pc:docMk/>
            <pc:sldMk cId="164964433" sldId="339"/>
            <ac:picMk id="8" creationId="{A0A1C80C-B495-656C-A12F-5E28F458FCB3}"/>
          </ac:picMkLst>
        </pc:picChg>
        <pc:picChg chg="del">
          <ac:chgData name="이 도영" userId="7a4f25bd000ca71b" providerId="LiveId" clId="{E5F0232A-C52F-4D49-8C59-053F55A2EC5F}" dt="2022-10-20T06:03:55.057" v="16318" actId="478"/>
          <ac:picMkLst>
            <pc:docMk/>
            <pc:sldMk cId="164964433" sldId="339"/>
            <ac:picMk id="1026" creationId="{060F0E86-61F0-B8DF-A115-68D5C22BA121}"/>
          </ac:picMkLst>
        </pc:picChg>
        <pc:picChg chg="add mod">
          <ac:chgData name="이 도영" userId="7a4f25bd000ca71b" providerId="LiveId" clId="{E5F0232A-C52F-4D49-8C59-053F55A2EC5F}" dt="2022-10-20T06:07:51.534" v="16697" actId="1076"/>
          <ac:picMkLst>
            <pc:docMk/>
            <pc:sldMk cId="164964433" sldId="339"/>
            <ac:picMk id="2050" creationId="{254E2144-7518-3438-17C2-71D6F2604C7F}"/>
          </ac:picMkLst>
        </pc:picChg>
        <pc:picChg chg="add">
          <ac:chgData name="이 도영" userId="7a4f25bd000ca71b" providerId="LiveId" clId="{E5F0232A-C52F-4D49-8C59-053F55A2EC5F}" dt="2022-10-20T06:08:16.274" v="16699"/>
          <ac:picMkLst>
            <pc:docMk/>
            <pc:sldMk cId="164964433" sldId="339"/>
            <ac:picMk id="2052" creationId="{880BF514-1057-52AD-260C-C861915B0EE9}"/>
          </ac:picMkLst>
        </pc:picChg>
        <pc:picChg chg="add mod">
          <ac:chgData name="이 도영" userId="7a4f25bd000ca71b" providerId="LiveId" clId="{E5F0232A-C52F-4D49-8C59-053F55A2EC5F}" dt="2022-10-20T06:10:41.089" v="16875" actId="1076"/>
          <ac:picMkLst>
            <pc:docMk/>
            <pc:sldMk cId="164964433" sldId="339"/>
            <ac:picMk id="2054" creationId="{76BCF9DF-17D7-385F-C33C-52C302D1C644}"/>
          </ac:picMkLst>
        </pc:picChg>
      </pc:sldChg>
      <pc:sldChg chg="add del">
        <pc:chgData name="이 도영" userId="7a4f25bd000ca71b" providerId="LiveId" clId="{E5F0232A-C52F-4D49-8C59-053F55A2EC5F}" dt="2022-10-20T06:02:36.688" v="16226" actId="47"/>
        <pc:sldMkLst>
          <pc:docMk/>
          <pc:sldMk cId="3306279046" sldId="339"/>
        </pc:sldMkLst>
      </pc:sldChg>
      <pc:sldChg chg="modSp add del mod">
        <pc:chgData name="이 도영" userId="7a4f25bd000ca71b" providerId="LiveId" clId="{E5F0232A-C52F-4D49-8C59-053F55A2EC5F}" dt="2022-10-20T06:00:11.590" v="15733" actId="47"/>
        <pc:sldMkLst>
          <pc:docMk/>
          <pc:sldMk cId="3441563062" sldId="339"/>
        </pc:sldMkLst>
        <pc:spChg chg="mod">
          <ac:chgData name="이 도영" userId="7a4f25bd000ca71b" providerId="LiveId" clId="{E5F0232A-C52F-4D49-8C59-053F55A2EC5F}" dt="2022-10-18T18:34:18.476" v="15528"/>
          <ac:spMkLst>
            <pc:docMk/>
            <pc:sldMk cId="3441563062" sldId="339"/>
            <ac:spMk id="3" creationId="{05B92EF3-F546-7341-7F6F-837277E91EAF}"/>
          </ac:spMkLst>
        </pc:spChg>
        <pc:spChg chg="mod">
          <ac:chgData name="이 도영" userId="7a4f25bd000ca71b" providerId="LiveId" clId="{E5F0232A-C52F-4D49-8C59-053F55A2EC5F}" dt="2022-10-18T18:34:44.924" v="15565" actId="20577"/>
          <ac:spMkLst>
            <pc:docMk/>
            <pc:sldMk cId="3441563062" sldId="339"/>
            <ac:spMk id="5" creationId="{0507D437-DB6E-A6B2-10D3-F60ABBBA157D}"/>
          </ac:spMkLst>
        </pc:spChg>
      </pc:sldChg>
      <pc:sldChg chg="addSp delSp modSp add mod">
        <pc:chgData name="이 도영" userId="7a4f25bd000ca71b" providerId="LiveId" clId="{E5F0232A-C52F-4D49-8C59-053F55A2EC5F}" dt="2022-10-20T06:09:19.913" v="16849" actId="20577"/>
        <pc:sldMkLst>
          <pc:docMk/>
          <pc:sldMk cId="147562357" sldId="340"/>
        </pc:sldMkLst>
        <pc:spChg chg="mod">
          <ac:chgData name="이 도영" userId="7a4f25bd000ca71b" providerId="LiveId" clId="{E5F0232A-C52F-4D49-8C59-053F55A2EC5F}" dt="2022-10-20T06:09:19.913" v="16849" actId="20577"/>
          <ac:spMkLst>
            <pc:docMk/>
            <pc:sldMk cId="147562357" sldId="340"/>
            <ac:spMk id="3" creationId="{440228D7-8AC4-5305-008D-91F68443955F}"/>
          </ac:spMkLst>
        </pc:spChg>
        <pc:spChg chg="mod">
          <ac:chgData name="이 도영" userId="7a4f25bd000ca71b" providerId="LiveId" clId="{E5F0232A-C52F-4D49-8C59-053F55A2EC5F}" dt="2022-10-20T06:05:57.123" v="16599"/>
          <ac:spMkLst>
            <pc:docMk/>
            <pc:sldMk cId="147562357" sldId="340"/>
            <ac:spMk id="14" creationId="{14110BDA-2962-079A-1F0E-F6FDE9319601}"/>
          </ac:spMkLst>
        </pc:spChg>
        <pc:spChg chg="mod">
          <ac:chgData name="이 도영" userId="7a4f25bd000ca71b" providerId="LiveId" clId="{E5F0232A-C52F-4D49-8C59-053F55A2EC5F}" dt="2022-10-20T06:06:00.328" v="16610"/>
          <ac:spMkLst>
            <pc:docMk/>
            <pc:sldMk cId="147562357" sldId="340"/>
            <ac:spMk id="18" creationId="{61DDE7F3-0241-B189-C13B-43640E9AF5DF}"/>
          </ac:spMkLst>
        </pc:spChg>
        <pc:picChg chg="del">
          <ac:chgData name="이 도영" userId="7a4f25bd000ca71b" providerId="LiveId" clId="{E5F0232A-C52F-4D49-8C59-053F55A2EC5F}" dt="2022-10-20T06:05:50.670" v="16588" actId="478"/>
          <ac:picMkLst>
            <pc:docMk/>
            <pc:sldMk cId="147562357" sldId="340"/>
            <ac:picMk id="6" creationId="{5BB4895C-D188-C18D-831E-E373E9F40996}"/>
          </ac:picMkLst>
        </pc:picChg>
        <pc:picChg chg="add mod">
          <ac:chgData name="이 도영" userId="7a4f25bd000ca71b" providerId="LiveId" clId="{E5F0232A-C52F-4D49-8C59-053F55A2EC5F}" dt="2022-10-20T06:06:38.742" v="16612" actId="1076"/>
          <ac:picMkLst>
            <pc:docMk/>
            <pc:sldMk cId="147562357" sldId="340"/>
            <ac:picMk id="3074" creationId="{3EB0CB8E-D712-163D-2C2A-6B5E12BC3E6B}"/>
          </ac:picMkLst>
        </pc:picChg>
      </pc:sldChg>
      <pc:sldChg chg="addSp delSp modSp add mod ord">
        <pc:chgData name="이 도영" userId="7a4f25bd000ca71b" providerId="LiveId" clId="{E5F0232A-C52F-4D49-8C59-053F55A2EC5F}" dt="2022-10-21T07:03:15.256" v="22507" actId="207"/>
        <pc:sldMkLst>
          <pc:docMk/>
          <pc:sldMk cId="3687883216" sldId="341"/>
        </pc:sldMkLst>
        <pc:spChg chg="mod">
          <ac:chgData name="이 도영" userId="7a4f25bd000ca71b" providerId="LiveId" clId="{E5F0232A-C52F-4D49-8C59-053F55A2EC5F}" dt="2022-10-21T07:03:15.256" v="22507" actId="207"/>
          <ac:spMkLst>
            <pc:docMk/>
            <pc:sldMk cId="3687883216" sldId="341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06:11:31.710" v="16898"/>
          <ac:spMkLst>
            <pc:docMk/>
            <pc:sldMk cId="3687883216" sldId="341"/>
            <ac:spMk id="6" creationId="{8D541DB6-51E6-5643-A045-C0FA05252B3A}"/>
          </ac:spMkLst>
        </pc:spChg>
        <pc:spChg chg="mod">
          <ac:chgData name="이 도영" userId="7a4f25bd000ca71b" providerId="LiveId" clId="{E5F0232A-C52F-4D49-8C59-053F55A2EC5F}" dt="2022-10-20T06:14:51.504" v="17615" actId="1076"/>
          <ac:spMkLst>
            <pc:docMk/>
            <pc:sldMk cId="3687883216" sldId="341"/>
            <ac:spMk id="10" creationId="{17E5F470-276F-322B-0EB0-23833EB9D532}"/>
          </ac:spMkLst>
        </pc:spChg>
        <pc:picChg chg="del">
          <ac:chgData name="이 도영" userId="7a4f25bd000ca71b" providerId="LiveId" clId="{E5F0232A-C52F-4D49-8C59-053F55A2EC5F}" dt="2022-10-20T06:14:26.211" v="17597" actId="478"/>
          <ac:picMkLst>
            <pc:docMk/>
            <pc:sldMk cId="3687883216" sldId="341"/>
            <ac:picMk id="1026" creationId="{060F0E86-61F0-B8DF-A115-68D5C22BA121}"/>
          </ac:picMkLst>
        </pc:picChg>
        <pc:picChg chg="add mod">
          <ac:chgData name="이 도영" userId="7a4f25bd000ca71b" providerId="LiveId" clId="{E5F0232A-C52F-4D49-8C59-053F55A2EC5F}" dt="2022-10-20T06:14:33.559" v="17600" actId="14100"/>
          <ac:picMkLst>
            <pc:docMk/>
            <pc:sldMk cId="3687883216" sldId="341"/>
            <ac:picMk id="4098" creationId="{21D5E84C-DC48-9570-7428-1ECC84379697}"/>
          </ac:picMkLst>
        </pc:picChg>
        <pc:picChg chg="add del">
          <ac:chgData name="이 도영" userId="7a4f25bd000ca71b" providerId="LiveId" clId="{E5F0232A-C52F-4D49-8C59-053F55A2EC5F}" dt="2022-10-20T14:25:29.538" v="18805" actId="478"/>
          <ac:picMkLst>
            <pc:docMk/>
            <pc:sldMk cId="3687883216" sldId="341"/>
            <ac:picMk id="4100" creationId="{622682AD-FE9E-BBAB-53C2-634FD653D3CD}"/>
          </ac:picMkLst>
        </pc:picChg>
        <pc:picChg chg="add del">
          <ac:chgData name="이 도영" userId="7a4f25bd000ca71b" providerId="LiveId" clId="{E5F0232A-C52F-4D49-8C59-053F55A2EC5F}" dt="2022-10-20T14:26:06.539" v="18807" actId="478"/>
          <ac:picMkLst>
            <pc:docMk/>
            <pc:sldMk cId="3687883216" sldId="341"/>
            <ac:picMk id="4102" creationId="{3136C889-6A73-EBDC-5C1B-E28F1F5FA562}"/>
          </ac:picMkLst>
        </pc:picChg>
        <pc:picChg chg="add del">
          <ac:chgData name="이 도영" userId="7a4f25bd000ca71b" providerId="LiveId" clId="{E5F0232A-C52F-4D49-8C59-053F55A2EC5F}" dt="2022-10-20T14:28:53.452" v="18810" actId="478"/>
          <ac:picMkLst>
            <pc:docMk/>
            <pc:sldMk cId="3687883216" sldId="341"/>
            <ac:picMk id="4104" creationId="{1020056F-A961-B856-E39F-55E245B413FD}"/>
          </ac:picMkLst>
        </pc:picChg>
      </pc:sldChg>
      <pc:sldChg chg="addSp delSp modSp add mod">
        <pc:chgData name="이 도영" userId="7a4f25bd000ca71b" providerId="LiveId" clId="{E5F0232A-C52F-4D49-8C59-053F55A2EC5F}" dt="2022-10-20T15:46:18.283" v="20749" actId="1076"/>
        <pc:sldMkLst>
          <pc:docMk/>
          <pc:sldMk cId="4092962851" sldId="342"/>
        </pc:sldMkLst>
        <pc:spChg chg="add mod">
          <ac:chgData name="이 도영" userId="7a4f25bd000ca71b" providerId="LiveId" clId="{E5F0232A-C52F-4D49-8C59-053F55A2EC5F}" dt="2022-10-20T14:43:07.311" v="19471"/>
          <ac:spMkLst>
            <pc:docMk/>
            <pc:sldMk cId="4092962851" sldId="342"/>
            <ac:spMk id="3" creationId="{0272DFF2-0BA3-9B15-E0D0-1E77D6456CE2}"/>
          </ac:spMkLst>
        </pc:spChg>
        <pc:spChg chg="mod">
          <ac:chgData name="이 도영" userId="7a4f25bd000ca71b" providerId="LiveId" clId="{E5F0232A-C52F-4D49-8C59-053F55A2EC5F}" dt="2022-10-20T15:46:18.283" v="20749" actId="1076"/>
          <ac:spMkLst>
            <pc:docMk/>
            <pc:sldMk cId="4092962851" sldId="342"/>
            <ac:spMk id="5" creationId="{A6AAE4EB-D20B-50FA-E534-4C72869083BE}"/>
          </ac:spMkLst>
        </pc:spChg>
        <pc:spChg chg="del mod">
          <ac:chgData name="이 도영" userId="7a4f25bd000ca71b" providerId="LiveId" clId="{E5F0232A-C52F-4D49-8C59-053F55A2EC5F}" dt="2022-10-20T14:42:47.102" v="19463" actId="478"/>
          <ac:spMkLst>
            <pc:docMk/>
            <pc:sldMk cId="4092962851" sldId="342"/>
            <ac:spMk id="6" creationId="{8D541DB6-51E6-5643-A045-C0FA05252B3A}"/>
          </ac:spMkLst>
        </pc:spChg>
        <pc:spChg chg="del">
          <ac:chgData name="이 도영" userId="7a4f25bd000ca71b" providerId="LiveId" clId="{E5F0232A-C52F-4D49-8C59-053F55A2EC5F}" dt="2022-10-20T06:37:34.083" v="18803" actId="478"/>
          <ac:spMkLst>
            <pc:docMk/>
            <pc:sldMk cId="4092962851" sldId="342"/>
            <ac:spMk id="10" creationId="{17E5F470-276F-322B-0EB0-23833EB9D532}"/>
          </ac:spMkLst>
        </pc:spChg>
        <pc:spChg chg="mod">
          <ac:chgData name="이 도영" userId="7a4f25bd000ca71b" providerId="LiveId" clId="{E5F0232A-C52F-4D49-8C59-053F55A2EC5F}" dt="2022-10-20T14:39:34.811" v="19352" actId="20577"/>
          <ac:spMkLst>
            <pc:docMk/>
            <pc:sldMk cId="4092962851" sldId="342"/>
            <ac:spMk id="14" creationId="{14110BDA-2962-079A-1F0E-F6FDE9319601}"/>
          </ac:spMkLst>
        </pc:spChg>
        <pc:picChg chg="del">
          <ac:chgData name="이 도영" userId="7a4f25bd000ca71b" providerId="LiveId" clId="{E5F0232A-C52F-4D49-8C59-053F55A2EC5F}" dt="2022-10-20T06:17:16.508" v="17754" actId="478"/>
          <ac:picMkLst>
            <pc:docMk/>
            <pc:sldMk cId="4092962851" sldId="342"/>
            <ac:picMk id="4098" creationId="{21D5E84C-DC48-9570-7428-1ECC84379697}"/>
          </ac:picMkLst>
        </pc:picChg>
        <pc:picChg chg="add mod">
          <ac:chgData name="이 도영" userId="7a4f25bd000ca71b" providerId="LiveId" clId="{E5F0232A-C52F-4D49-8C59-053F55A2EC5F}" dt="2022-10-20T14:42:43.305" v="19462" actId="1076"/>
          <ac:picMkLst>
            <pc:docMk/>
            <pc:sldMk cId="4092962851" sldId="342"/>
            <ac:picMk id="8194" creationId="{F4BB3EDA-049D-BC70-9F18-014C1CC8154C}"/>
          </ac:picMkLst>
        </pc:picChg>
        <pc:picChg chg="add mod">
          <ac:chgData name="이 도영" userId="7a4f25bd000ca71b" providerId="LiveId" clId="{E5F0232A-C52F-4D49-8C59-053F55A2EC5F}" dt="2022-10-20T14:42:40.024" v="19461" actId="1076"/>
          <ac:picMkLst>
            <pc:docMk/>
            <pc:sldMk cId="4092962851" sldId="342"/>
            <ac:picMk id="8196" creationId="{E94646E5-84A3-26BB-E05D-7C44AC027376}"/>
          </ac:picMkLst>
        </pc:picChg>
      </pc:sldChg>
      <pc:sldChg chg="delSp modSp add del mod">
        <pc:chgData name="이 도영" userId="7a4f25bd000ca71b" providerId="LiveId" clId="{E5F0232A-C52F-4D49-8C59-053F55A2EC5F}" dt="2022-10-20T15:40:28.761" v="20296" actId="47"/>
        <pc:sldMkLst>
          <pc:docMk/>
          <pc:sldMk cId="3816706828" sldId="343"/>
        </pc:sldMkLst>
        <pc:spChg chg="mod">
          <ac:chgData name="이 도영" userId="7a4f25bd000ca71b" providerId="LiveId" clId="{E5F0232A-C52F-4D49-8C59-053F55A2EC5F}" dt="2022-10-20T06:37:30.733" v="18801"/>
          <ac:spMkLst>
            <pc:docMk/>
            <pc:sldMk cId="3816706828" sldId="343"/>
            <ac:spMk id="5" creationId="{A6AAE4EB-D20B-50FA-E534-4C72869083BE}"/>
          </ac:spMkLst>
        </pc:spChg>
        <pc:spChg chg="del">
          <ac:chgData name="이 도영" userId="7a4f25bd000ca71b" providerId="LiveId" clId="{E5F0232A-C52F-4D49-8C59-053F55A2EC5F}" dt="2022-10-20T06:37:32.746" v="18802" actId="478"/>
          <ac:spMkLst>
            <pc:docMk/>
            <pc:sldMk cId="3816706828" sldId="343"/>
            <ac:spMk id="10" creationId="{17E5F470-276F-322B-0EB0-23833EB9D532}"/>
          </ac:spMkLst>
        </pc:spChg>
        <pc:picChg chg="del">
          <ac:chgData name="이 도영" userId="7a4f25bd000ca71b" providerId="LiveId" clId="{E5F0232A-C52F-4D49-8C59-053F55A2EC5F}" dt="2022-10-20T06:17:15.409" v="17753" actId="478"/>
          <ac:picMkLst>
            <pc:docMk/>
            <pc:sldMk cId="3816706828" sldId="343"/>
            <ac:picMk id="4098" creationId="{21D5E84C-DC48-9570-7428-1ECC84379697}"/>
          </ac:picMkLst>
        </pc:picChg>
      </pc:sldChg>
      <pc:sldChg chg="delSp modSp add del mod">
        <pc:chgData name="이 도영" userId="7a4f25bd000ca71b" providerId="LiveId" clId="{E5F0232A-C52F-4D49-8C59-053F55A2EC5F}" dt="2022-10-20T06:36:41.257" v="18785" actId="47"/>
        <pc:sldMkLst>
          <pc:docMk/>
          <pc:sldMk cId="1199285063" sldId="344"/>
        </pc:sldMkLst>
        <pc:spChg chg="mod">
          <ac:chgData name="이 도영" userId="7a4f25bd000ca71b" providerId="LiveId" clId="{E5F0232A-C52F-4D49-8C59-053F55A2EC5F}" dt="2022-10-20T06:17:12.389" v="17751"/>
          <ac:spMkLst>
            <pc:docMk/>
            <pc:sldMk cId="1199285063" sldId="344"/>
            <ac:spMk id="6" creationId="{8D541DB6-51E6-5643-A045-C0FA05252B3A}"/>
          </ac:spMkLst>
        </pc:spChg>
        <pc:picChg chg="del">
          <ac:chgData name="이 도영" userId="7a4f25bd000ca71b" providerId="LiveId" clId="{E5F0232A-C52F-4D49-8C59-053F55A2EC5F}" dt="2022-10-20T06:17:13.765" v="17752" actId="478"/>
          <ac:picMkLst>
            <pc:docMk/>
            <pc:sldMk cId="1199285063" sldId="344"/>
            <ac:picMk id="4098" creationId="{21D5E84C-DC48-9570-7428-1ECC84379697}"/>
          </ac:picMkLst>
        </pc:picChg>
      </pc:sldChg>
      <pc:sldChg chg="addSp delSp modSp add mod">
        <pc:chgData name="이 도영" userId="7a4f25bd000ca71b" providerId="LiveId" clId="{E5F0232A-C52F-4D49-8C59-053F55A2EC5F}" dt="2022-10-20T14:33:54.757" v="18955" actId="20577"/>
        <pc:sldMkLst>
          <pc:docMk/>
          <pc:sldMk cId="3355177137" sldId="345"/>
        </pc:sldMkLst>
        <pc:spChg chg="mod">
          <ac:chgData name="이 도영" userId="7a4f25bd000ca71b" providerId="LiveId" clId="{E5F0232A-C52F-4D49-8C59-053F55A2EC5F}" dt="2022-10-20T14:33:54.757" v="18955" actId="20577"/>
          <ac:spMkLst>
            <pc:docMk/>
            <pc:sldMk cId="3355177137" sldId="345"/>
            <ac:spMk id="5" creationId="{A6AAE4EB-D20B-50FA-E534-4C72869083BE}"/>
          </ac:spMkLst>
        </pc:spChg>
        <pc:spChg chg="del">
          <ac:chgData name="이 도영" userId="7a4f25bd000ca71b" providerId="LiveId" clId="{E5F0232A-C52F-4D49-8C59-053F55A2EC5F}" dt="2022-10-20T06:27:22.732" v="17843" actId="478"/>
          <ac:spMkLst>
            <pc:docMk/>
            <pc:sldMk cId="3355177137" sldId="345"/>
            <ac:spMk id="10" creationId="{17E5F470-276F-322B-0EB0-23833EB9D532}"/>
          </ac:spMkLst>
        </pc:spChg>
        <pc:picChg chg="add del mod">
          <ac:chgData name="이 도영" userId="7a4f25bd000ca71b" providerId="LiveId" clId="{E5F0232A-C52F-4D49-8C59-053F55A2EC5F}" dt="2022-10-20T06:27:10.611" v="17836"/>
          <ac:picMkLst>
            <pc:docMk/>
            <pc:sldMk cId="3355177137" sldId="345"/>
            <ac:picMk id="3" creationId="{611C6260-674B-72C3-6A7C-2B948AD1087D}"/>
          </ac:picMkLst>
        </pc:picChg>
        <pc:picChg chg="add del mod">
          <ac:chgData name="이 도영" userId="7a4f25bd000ca71b" providerId="LiveId" clId="{E5F0232A-C52F-4D49-8C59-053F55A2EC5F}" dt="2022-10-20T06:27:10.611" v="17836"/>
          <ac:picMkLst>
            <pc:docMk/>
            <pc:sldMk cId="3355177137" sldId="345"/>
            <ac:picMk id="8" creationId="{9C39AB7C-3DA2-FEF8-1C55-1C2E651B393A}"/>
          </ac:picMkLst>
        </pc:picChg>
        <pc:picChg chg="add del mod">
          <ac:chgData name="이 도영" userId="7a4f25bd000ca71b" providerId="LiveId" clId="{E5F0232A-C52F-4D49-8C59-053F55A2EC5F}" dt="2022-10-20T06:27:10.611" v="17836"/>
          <ac:picMkLst>
            <pc:docMk/>
            <pc:sldMk cId="3355177137" sldId="345"/>
            <ac:picMk id="9" creationId="{8A8B3326-B6C8-26D3-6C7F-819FF3EF816E}"/>
          </ac:picMkLst>
        </pc:picChg>
        <pc:picChg chg="add mod">
          <ac:chgData name="이 도영" userId="7a4f25bd000ca71b" providerId="LiveId" clId="{E5F0232A-C52F-4D49-8C59-053F55A2EC5F}" dt="2022-10-20T06:27:16.417" v="17839" actId="1076"/>
          <ac:picMkLst>
            <pc:docMk/>
            <pc:sldMk cId="3355177137" sldId="345"/>
            <ac:picMk id="11" creationId="{80EEC042-399E-CC97-605A-23F9A0F8E388}"/>
          </ac:picMkLst>
        </pc:picChg>
        <pc:picChg chg="add mod">
          <ac:chgData name="이 도영" userId="7a4f25bd000ca71b" providerId="LiveId" clId="{E5F0232A-C52F-4D49-8C59-053F55A2EC5F}" dt="2022-10-20T06:27:18.288" v="17840" actId="1076"/>
          <ac:picMkLst>
            <pc:docMk/>
            <pc:sldMk cId="3355177137" sldId="345"/>
            <ac:picMk id="12" creationId="{F18D549B-E3E5-9460-D8DA-FF736746A500}"/>
          </ac:picMkLst>
        </pc:picChg>
        <pc:picChg chg="add mod">
          <ac:chgData name="이 도영" userId="7a4f25bd000ca71b" providerId="LiveId" clId="{E5F0232A-C52F-4D49-8C59-053F55A2EC5F}" dt="2022-10-20T06:27:21.265" v="17842" actId="1076"/>
          <ac:picMkLst>
            <pc:docMk/>
            <pc:sldMk cId="3355177137" sldId="345"/>
            <ac:picMk id="13" creationId="{5DB3560E-DF68-E051-4E98-8DB12B212F93}"/>
          </ac:picMkLst>
        </pc:picChg>
        <pc:picChg chg="del">
          <ac:chgData name="이 도영" userId="7a4f25bd000ca71b" providerId="LiveId" clId="{E5F0232A-C52F-4D49-8C59-053F55A2EC5F}" dt="2022-10-20T06:27:07.659" v="17834" actId="478"/>
          <ac:picMkLst>
            <pc:docMk/>
            <pc:sldMk cId="3355177137" sldId="345"/>
            <ac:picMk id="1026" creationId="{060F0E86-61F0-B8DF-A115-68D5C22BA121}"/>
          </ac:picMkLst>
        </pc:picChg>
      </pc:sldChg>
      <pc:sldChg chg="delSp modSp add mod">
        <pc:chgData name="이 도영" userId="7a4f25bd000ca71b" providerId="LiveId" clId="{E5F0232A-C52F-4D49-8C59-053F55A2EC5F}" dt="2022-10-20T06:31:55.203" v="18749" actId="14100"/>
        <pc:sldMkLst>
          <pc:docMk/>
          <pc:sldMk cId="1159363885" sldId="346"/>
        </pc:sldMkLst>
        <pc:spChg chg="del">
          <ac:chgData name="이 도영" userId="7a4f25bd000ca71b" providerId="LiveId" clId="{E5F0232A-C52F-4D49-8C59-053F55A2EC5F}" dt="2022-10-20T06:30:50.178" v="18503" actId="478"/>
          <ac:spMkLst>
            <pc:docMk/>
            <pc:sldMk cId="1159363885" sldId="346"/>
            <ac:spMk id="17" creationId="{A0ADF0C3-FA3D-4092-164A-400DC8080A8C}"/>
          </ac:spMkLst>
        </pc:spChg>
        <pc:spChg chg="mod">
          <ac:chgData name="이 도영" userId="7a4f25bd000ca71b" providerId="LiveId" clId="{E5F0232A-C52F-4D49-8C59-053F55A2EC5F}" dt="2022-10-20T06:31:55.203" v="18749" actId="14100"/>
          <ac:spMkLst>
            <pc:docMk/>
            <pc:sldMk cId="1159363885" sldId="346"/>
            <ac:spMk id="18" creationId="{61DDE7F3-0241-B189-C13B-43640E9AF5DF}"/>
          </ac:spMkLst>
        </pc:spChg>
        <pc:spChg chg="mod">
          <ac:chgData name="이 도영" userId="7a4f25bd000ca71b" providerId="LiveId" clId="{E5F0232A-C52F-4D49-8C59-053F55A2EC5F}" dt="2022-10-20T06:31:47.547" v="18740" actId="20577"/>
          <ac:spMkLst>
            <pc:docMk/>
            <pc:sldMk cId="1159363885" sldId="346"/>
            <ac:spMk id="20" creationId="{219FB6BF-64CF-6615-E364-101109821146}"/>
          </ac:spMkLst>
        </pc:spChg>
        <pc:graphicFrameChg chg="mod">
          <ac:chgData name="이 도영" userId="7a4f25bd000ca71b" providerId="LiveId" clId="{E5F0232A-C52F-4D49-8C59-053F55A2EC5F}" dt="2022-10-20T06:30:55.532" v="18504" actId="1076"/>
          <ac:graphicFrameMkLst>
            <pc:docMk/>
            <pc:sldMk cId="1159363885" sldId="346"/>
            <ac:graphicFrameMk id="19" creationId="{31E78274-51CC-7ADC-2DC6-AFFDE3B056CF}"/>
          </ac:graphicFrameMkLst>
        </pc:graphicFrameChg>
      </pc:sldChg>
      <pc:sldChg chg="addSp delSp modSp add del mod ord">
        <pc:chgData name="이 도영" userId="7a4f25bd000ca71b" providerId="LiveId" clId="{E5F0232A-C52F-4D49-8C59-053F55A2EC5F}" dt="2022-10-21T06:55:48.572" v="22401" actId="47"/>
        <pc:sldMkLst>
          <pc:docMk/>
          <pc:sldMk cId="1330410038" sldId="347"/>
        </pc:sldMkLst>
        <pc:spChg chg="mod">
          <ac:chgData name="이 도영" userId="7a4f25bd000ca71b" providerId="LiveId" clId="{E5F0232A-C52F-4D49-8C59-053F55A2EC5F}" dt="2022-10-20T14:35:25.543" v="19281"/>
          <ac:spMkLst>
            <pc:docMk/>
            <pc:sldMk cId="1330410038" sldId="347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14:34:17.102" v="18992" actId="20577"/>
          <ac:spMkLst>
            <pc:docMk/>
            <pc:sldMk cId="1330410038" sldId="347"/>
            <ac:spMk id="6" creationId="{8D541DB6-51E6-5643-A045-C0FA05252B3A}"/>
          </ac:spMkLst>
        </pc:spChg>
        <pc:spChg chg="mod">
          <ac:chgData name="이 도영" userId="7a4f25bd000ca71b" providerId="LiveId" clId="{E5F0232A-C52F-4D49-8C59-053F55A2EC5F}" dt="2022-10-20T14:34:12.983" v="18975" actId="1076"/>
          <ac:spMkLst>
            <pc:docMk/>
            <pc:sldMk cId="1330410038" sldId="347"/>
            <ac:spMk id="10" creationId="{17E5F470-276F-322B-0EB0-23833EB9D532}"/>
          </ac:spMkLst>
        </pc:spChg>
        <pc:picChg chg="del">
          <ac:chgData name="이 도영" userId="7a4f25bd000ca71b" providerId="LiveId" clId="{E5F0232A-C52F-4D49-8C59-053F55A2EC5F}" dt="2022-10-20T14:30:17.154" v="18813" actId="478"/>
          <ac:picMkLst>
            <pc:docMk/>
            <pc:sldMk cId="1330410038" sldId="347"/>
            <ac:picMk id="4098" creationId="{21D5E84C-DC48-9570-7428-1ECC84379697}"/>
          </ac:picMkLst>
        </pc:picChg>
        <pc:picChg chg="del">
          <ac:chgData name="이 도영" userId="7a4f25bd000ca71b" providerId="LiveId" clId="{E5F0232A-C52F-4D49-8C59-053F55A2EC5F}" dt="2022-10-20T14:29:40.928" v="18811" actId="478"/>
          <ac:picMkLst>
            <pc:docMk/>
            <pc:sldMk cId="1330410038" sldId="347"/>
            <ac:picMk id="4104" creationId="{1020056F-A961-B856-E39F-55E245B413FD}"/>
          </ac:picMkLst>
        </pc:picChg>
        <pc:picChg chg="add mod">
          <ac:chgData name="이 도영" userId="7a4f25bd000ca71b" providerId="LiveId" clId="{E5F0232A-C52F-4D49-8C59-053F55A2EC5F}" dt="2022-10-20T14:31:06.386" v="18817" actId="1076"/>
          <ac:picMkLst>
            <pc:docMk/>
            <pc:sldMk cId="1330410038" sldId="347"/>
            <ac:picMk id="9218" creationId="{3EEF7268-FA84-2AD8-1310-E6F1C2ECB440}"/>
          </ac:picMkLst>
        </pc:picChg>
      </pc:sldChg>
      <pc:sldChg chg="addSp delSp modSp add del mod">
        <pc:chgData name="이 도영" userId="7a4f25bd000ca71b" providerId="LiveId" clId="{E5F0232A-C52F-4D49-8C59-053F55A2EC5F}" dt="2022-10-20T15:46:23.494" v="20750" actId="47"/>
        <pc:sldMkLst>
          <pc:docMk/>
          <pc:sldMk cId="134235334" sldId="348"/>
        </pc:sldMkLst>
        <pc:spChg chg="add del mod">
          <ac:chgData name="이 도영" userId="7a4f25bd000ca71b" providerId="LiveId" clId="{E5F0232A-C52F-4D49-8C59-053F55A2EC5F}" dt="2022-10-20T14:43:13.249" v="19475"/>
          <ac:spMkLst>
            <pc:docMk/>
            <pc:sldMk cId="134235334" sldId="348"/>
            <ac:spMk id="3" creationId="{84CDE92F-1D18-3FE9-7FF9-8EFF1D983CC1}"/>
          </ac:spMkLst>
        </pc:spChg>
        <pc:spChg chg="mod">
          <ac:chgData name="이 도영" userId="7a4f25bd000ca71b" providerId="LiveId" clId="{E5F0232A-C52F-4D49-8C59-053F55A2EC5F}" dt="2022-10-20T15:33:34.839" v="19814" actId="1076"/>
          <ac:spMkLst>
            <pc:docMk/>
            <pc:sldMk cId="134235334" sldId="348"/>
            <ac:spMk id="5" creationId="{A6AAE4EB-D20B-50FA-E534-4C72869083BE}"/>
          </ac:spMkLst>
        </pc:spChg>
        <pc:spChg chg="add del mod">
          <ac:chgData name="이 도영" userId="7a4f25bd000ca71b" providerId="LiveId" clId="{E5F0232A-C52F-4D49-8C59-053F55A2EC5F}" dt="2022-10-20T14:43:20.375" v="19485"/>
          <ac:spMkLst>
            <pc:docMk/>
            <pc:sldMk cId="134235334" sldId="348"/>
            <ac:spMk id="6" creationId="{8D541DB6-51E6-5643-A045-C0FA05252B3A}"/>
          </ac:spMkLst>
        </pc:spChg>
        <pc:spChg chg="mod">
          <ac:chgData name="이 도영" userId="7a4f25bd000ca71b" providerId="LiveId" clId="{E5F0232A-C52F-4D49-8C59-053F55A2EC5F}" dt="2022-10-20T14:39:29.766" v="19340" actId="20577"/>
          <ac:spMkLst>
            <pc:docMk/>
            <pc:sldMk cId="134235334" sldId="348"/>
            <ac:spMk id="14" creationId="{14110BDA-2962-079A-1F0E-F6FDE9319601}"/>
          </ac:spMkLst>
        </pc:spChg>
        <pc:picChg chg="mod">
          <ac:chgData name="이 도영" userId="7a4f25bd000ca71b" providerId="LiveId" clId="{E5F0232A-C52F-4D49-8C59-053F55A2EC5F}" dt="2022-10-20T14:43:25.544" v="19486" actId="1076"/>
          <ac:picMkLst>
            <pc:docMk/>
            <pc:sldMk cId="134235334" sldId="348"/>
            <ac:picMk id="8194" creationId="{F4BB3EDA-049D-BC70-9F18-014C1CC8154C}"/>
          </ac:picMkLst>
        </pc:picChg>
      </pc:sldChg>
      <pc:sldChg chg="modSp add del mod">
        <pc:chgData name="이 도영" userId="7a4f25bd000ca71b" providerId="LiveId" clId="{E5F0232A-C52F-4D49-8C59-053F55A2EC5F}" dt="2022-10-20T14:38:47.785" v="19301" actId="47"/>
        <pc:sldMkLst>
          <pc:docMk/>
          <pc:sldMk cId="1044155534" sldId="348"/>
        </pc:sldMkLst>
        <pc:spChg chg="mod">
          <ac:chgData name="이 도영" userId="7a4f25bd000ca71b" providerId="LiveId" clId="{E5F0232A-C52F-4D49-8C59-053F55A2EC5F}" dt="2022-10-20T14:38:38.968" v="19300"/>
          <ac:spMkLst>
            <pc:docMk/>
            <pc:sldMk cId="1044155534" sldId="348"/>
            <ac:spMk id="6" creationId="{8D541DB6-51E6-5643-A045-C0FA05252B3A}"/>
          </ac:spMkLst>
        </pc:spChg>
      </pc:sldChg>
      <pc:sldChg chg="add del">
        <pc:chgData name="이 도영" userId="7a4f25bd000ca71b" providerId="LiveId" clId="{E5F0232A-C52F-4D49-8C59-053F55A2EC5F}" dt="2022-10-20T14:35:54.227" v="19283" actId="47"/>
        <pc:sldMkLst>
          <pc:docMk/>
          <pc:sldMk cId="1584550288" sldId="348"/>
        </pc:sldMkLst>
      </pc:sldChg>
      <pc:sldChg chg="addSp delSp modSp add mod">
        <pc:chgData name="이 도영" userId="7a4f25bd000ca71b" providerId="LiveId" clId="{E5F0232A-C52F-4D49-8C59-053F55A2EC5F}" dt="2022-10-20T15:39:09.521" v="20179" actId="1076"/>
        <pc:sldMkLst>
          <pc:docMk/>
          <pc:sldMk cId="700240519" sldId="349"/>
        </pc:sldMkLst>
        <pc:spChg chg="mod">
          <ac:chgData name="이 도영" userId="7a4f25bd000ca71b" providerId="LiveId" clId="{E5F0232A-C52F-4D49-8C59-053F55A2EC5F}" dt="2022-10-20T15:39:02.458" v="20178" actId="20577"/>
          <ac:spMkLst>
            <pc:docMk/>
            <pc:sldMk cId="700240519" sldId="349"/>
            <ac:spMk id="6" creationId="{9AC379EB-76FA-75AA-C0DA-DC87FDF87E6B}"/>
          </ac:spMkLst>
        </pc:spChg>
        <pc:spChg chg="mod">
          <ac:chgData name="이 도영" userId="7a4f25bd000ca71b" providerId="LiveId" clId="{E5F0232A-C52F-4D49-8C59-053F55A2EC5F}" dt="2022-10-20T15:36:08.742" v="19851" actId="20577"/>
          <ac:spMkLst>
            <pc:docMk/>
            <pc:sldMk cId="700240519" sldId="349"/>
            <ac:spMk id="18" creationId="{61DDE7F3-0241-B189-C13B-43640E9AF5DF}"/>
          </ac:spMkLst>
        </pc:spChg>
        <pc:picChg chg="del">
          <ac:chgData name="이 도영" userId="7a4f25bd000ca71b" providerId="LiveId" clId="{E5F0232A-C52F-4D49-8C59-053F55A2EC5F}" dt="2022-10-20T15:35:45.703" v="19818" actId="478"/>
          <ac:picMkLst>
            <pc:docMk/>
            <pc:sldMk cId="700240519" sldId="349"/>
            <ac:picMk id="5" creationId="{D8506B39-0796-D767-2B3D-486D8BABAF01}"/>
          </ac:picMkLst>
        </pc:picChg>
        <pc:picChg chg="add mod">
          <ac:chgData name="이 도영" userId="7a4f25bd000ca71b" providerId="LiveId" clId="{E5F0232A-C52F-4D49-8C59-053F55A2EC5F}" dt="2022-10-20T15:39:09.521" v="20179" actId="1076"/>
          <ac:picMkLst>
            <pc:docMk/>
            <pc:sldMk cId="700240519" sldId="349"/>
            <ac:picMk id="8" creationId="{9CAFF5B8-0FD6-2B34-4394-50E8CAFEC8A2}"/>
          </ac:picMkLst>
        </pc:picChg>
        <pc:picChg chg="del">
          <ac:chgData name="이 도영" userId="7a4f25bd000ca71b" providerId="LiveId" clId="{E5F0232A-C52F-4D49-8C59-053F55A2EC5F}" dt="2022-10-20T15:35:45.287" v="19817" actId="478"/>
          <ac:picMkLst>
            <pc:docMk/>
            <pc:sldMk cId="700240519" sldId="349"/>
            <ac:picMk id="4100" creationId="{406DF8C3-8503-94B8-9728-270E7B9707CB}"/>
          </ac:picMkLst>
        </pc:picChg>
      </pc:sldChg>
      <pc:sldChg chg="addSp delSp modSp add del mod">
        <pc:chgData name="이 도영" userId="7a4f25bd000ca71b" providerId="LiveId" clId="{E5F0232A-C52F-4D49-8C59-053F55A2EC5F}" dt="2022-10-20T15:52:51.743" v="22134" actId="47"/>
        <pc:sldMkLst>
          <pc:docMk/>
          <pc:sldMk cId="3775459908" sldId="350"/>
        </pc:sldMkLst>
        <pc:spChg chg="mod">
          <ac:chgData name="이 도영" userId="7a4f25bd000ca71b" providerId="LiveId" clId="{E5F0232A-C52F-4D49-8C59-053F55A2EC5F}" dt="2022-10-20T15:41:52.070" v="20479" actId="1076"/>
          <ac:spMkLst>
            <pc:docMk/>
            <pc:sldMk cId="3775459908" sldId="350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15:40:37.823" v="20321" actId="20577"/>
          <ac:spMkLst>
            <pc:docMk/>
            <pc:sldMk cId="3775459908" sldId="350"/>
            <ac:spMk id="6" creationId="{8D541DB6-51E6-5643-A045-C0FA05252B3A}"/>
          </ac:spMkLst>
        </pc:spChg>
        <pc:picChg chg="add mod">
          <ac:chgData name="이 도영" userId="7a4f25bd000ca71b" providerId="LiveId" clId="{E5F0232A-C52F-4D49-8C59-053F55A2EC5F}" dt="2022-10-20T15:40:47.375" v="20324" actId="1076"/>
          <ac:picMkLst>
            <pc:docMk/>
            <pc:sldMk cId="3775459908" sldId="350"/>
            <ac:picMk id="3" creationId="{6DCA9F45-774F-48A1-03BA-4224FBB8226A}"/>
          </ac:picMkLst>
        </pc:picChg>
        <pc:picChg chg="del">
          <ac:chgData name="이 도영" userId="7a4f25bd000ca71b" providerId="LiveId" clId="{E5F0232A-C52F-4D49-8C59-053F55A2EC5F}" dt="2022-10-20T15:40:44.007" v="20322" actId="478"/>
          <ac:picMkLst>
            <pc:docMk/>
            <pc:sldMk cId="3775459908" sldId="350"/>
            <ac:picMk id="8194" creationId="{F4BB3EDA-049D-BC70-9F18-014C1CC8154C}"/>
          </ac:picMkLst>
        </pc:picChg>
      </pc:sldChg>
      <pc:sldChg chg="addSp delSp modSp add mod">
        <pc:chgData name="이 도영" userId="7a4f25bd000ca71b" providerId="LiveId" clId="{E5F0232A-C52F-4D49-8C59-053F55A2EC5F}" dt="2022-10-20T15:57:09.698" v="22343" actId="1076"/>
        <pc:sldMkLst>
          <pc:docMk/>
          <pc:sldMk cId="3376197252" sldId="351"/>
        </pc:sldMkLst>
        <pc:spChg chg="mod">
          <ac:chgData name="이 도영" userId="7a4f25bd000ca71b" providerId="LiveId" clId="{E5F0232A-C52F-4D49-8C59-053F55A2EC5F}" dt="2022-10-20T15:50:55.343" v="21609" actId="20577"/>
          <ac:spMkLst>
            <pc:docMk/>
            <pc:sldMk cId="3376197252" sldId="351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15:42:30.272" v="20533" actId="20577"/>
          <ac:spMkLst>
            <pc:docMk/>
            <pc:sldMk cId="3376197252" sldId="351"/>
            <ac:spMk id="6" creationId="{8D541DB6-51E6-5643-A045-C0FA05252B3A}"/>
          </ac:spMkLst>
        </pc:spChg>
        <pc:picChg chg="del">
          <ac:chgData name="이 도영" userId="7a4f25bd000ca71b" providerId="LiveId" clId="{E5F0232A-C52F-4D49-8C59-053F55A2EC5F}" dt="2022-10-20T15:46:46.433" v="20751" actId="478"/>
          <ac:picMkLst>
            <pc:docMk/>
            <pc:sldMk cId="3376197252" sldId="351"/>
            <ac:picMk id="8194" creationId="{F4BB3EDA-049D-BC70-9F18-014C1CC8154C}"/>
          </ac:picMkLst>
        </pc:picChg>
        <pc:picChg chg="add mod">
          <ac:chgData name="이 도영" userId="7a4f25bd000ca71b" providerId="LiveId" clId="{E5F0232A-C52F-4D49-8C59-053F55A2EC5F}" dt="2022-10-20T15:57:09.698" v="22343" actId="1076"/>
          <ac:picMkLst>
            <pc:docMk/>
            <pc:sldMk cId="3376197252" sldId="351"/>
            <ac:picMk id="19458" creationId="{1D06FA5B-B17D-8571-5E5F-293B393E8811}"/>
          </ac:picMkLst>
        </pc:picChg>
      </pc:sldChg>
      <pc:sldChg chg="addSp delSp modSp add mod">
        <pc:chgData name="이 도영" userId="7a4f25bd000ca71b" providerId="LiveId" clId="{E5F0232A-C52F-4D49-8C59-053F55A2EC5F}" dt="2022-10-21T07:08:11.902" v="22574" actId="20577"/>
        <pc:sldMkLst>
          <pc:docMk/>
          <pc:sldMk cId="1478283737" sldId="352"/>
        </pc:sldMkLst>
        <pc:spChg chg="mod">
          <ac:chgData name="이 도영" userId="7a4f25bd000ca71b" providerId="LiveId" clId="{E5F0232A-C52F-4D49-8C59-053F55A2EC5F}" dt="2022-10-21T07:08:11.902" v="22574" actId="20577"/>
          <ac:spMkLst>
            <pc:docMk/>
            <pc:sldMk cId="1478283737" sldId="352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15:42:33.499" v="20542" actId="20577"/>
          <ac:spMkLst>
            <pc:docMk/>
            <pc:sldMk cId="1478283737" sldId="352"/>
            <ac:spMk id="6" creationId="{8D541DB6-51E6-5643-A045-C0FA05252B3A}"/>
          </ac:spMkLst>
        </pc:spChg>
        <pc:picChg chg="del">
          <ac:chgData name="이 도영" userId="7a4f25bd000ca71b" providerId="LiveId" clId="{E5F0232A-C52F-4D49-8C59-053F55A2EC5F}" dt="2022-10-20T15:42:50.637" v="20548" actId="478"/>
          <ac:picMkLst>
            <pc:docMk/>
            <pc:sldMk cId="1478283737" sldId="352"/>
            <ac:picMk id="8194" creationId="{F4BB3EDA-049D-BC70-9F18-014C1CC8154C}"/>
          </ac:picMkLst>
        </pc:picChg>
        <pc:picChg chg="add mod">
          <ac:chgData name="이 도영" userId="7a4f25bd000ca71b" providerId="LiveId" clId="{E5F0232A-C52F-4D49-8C59-053F55A2EC5F}" dt="2022-10-20T15:56:48.707" v="22339" actId="1076"/>
          <ac:picMkLst>
            <pc:docMk/>
            <pc:sldMk cId="1478283737" sldId="352"/>
            <ac:picMk id="18434" creationId="{1A26854B-CC7D-1B0D-808B-E0A1E655AAC7}"/>
          </ac:picMkLst>
        </pc:picChg>
      </pc:sldChg>
      <pc:sldChg chg="addSp delSp modSp add mod">
        <pc:chgData name="이 도영" userId="7a4f25bd000ca71b" providerId="LiveId" clId="{E5F0232A-C52F-4D49-8C59-053F55A2EC5F}" dt="2022-10-20T15:56:14.233" v="22337" actId="1076"/>
        <pc:sldMkLst>
          <pc:docMk/>
          <pc:sldMk cId="1812685428" sldId="353"/>
        </pc:sldMkLst>
        <pc:spChg chg="mod">
          <ac:chgData name="이 도영" userId="7a4f25bd000ca71b" providerId="LiveId" clId="{E5F0232A-C52F-4D49-8C59-053F55A2EC5F}" dt="2022-10-20T15:51:58.463" v="21891" actId="20577"/>
          <ac:spMkLst>
            <pc:docMk/>
            <pc:sldMk cId="1812685428" sldId="353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15:42:57.769" v="20561" actId="6549"/>
          <ac:spMkLst>
            <pc:docMk/>
            <pc:sldMk cId="1812685428" sldId="353"/>
            <ac:spMk id="6" creationId="{8D541DB6-51E6-5643-A045-C0FA05252B3A}"/>
          </ac:spMkLst>
        </pc:spChg>
        <pc:picChg chg="del">
          <ac:chgData name="이 도영" userId="7a4f25bd000ca71b" providerId="LiveId" clId="{E5F0232A-C52F-4D49-8C59-053F55A2EC5F}" dt="2022-10-20T15:42:49.568" v="20547" actId="478"/>
          <ac:picMkLst>
            <pc:docMk/>
            <pc:sldMk cId="1812685428" sldId="353"/>
            <ac:picMk id="8194" creationId="{F4BB3EDA-049D-BC70-9F18-014C1CC8154C}"/>
          </ac:picMkLst>
        </pc:picChg>
        <pc:picChg chg="add mod">
          <ac:chgData name="이 도영" userId="7a4f25bd000ca71b" providerId="LiveId" clId="{E5F0232A-C52F-4D49-8C59-053F55A2EC5F}" dt="2022-10-20T15:56:14.233" v="22337" actId="1076"/>
          <ac:picMkLst>
            <pc:docMk/>
            <pc:sldMk cId="1812685428" sldId="353"/>
            <ac:picMk id="17410" creationId="{40CA7667-CA9B-EB88-6A8D-C7A9D78D27BE}"/>
          </ac:picMkLst>
        </pc:picChg>
      </pc:sldChg>
      <pc:sldChg chg="addSp modSp add mod">
        <pc:chgData name="이 도영" userId="7a4f25bd000ca71b" providerId="LiveId" clId="{E5F0232A-C52F-4D49-8C59-053F55A2EC5F}" dt="2022-10-20T15:55:42.394" v="22333" actId="1076"/>
        <pc:sldMkLst>
          <pc:docMk/>
          <pc:sldMk cId="169909255" sldId="354"/>
        </pc:sldMkLst>
        <pc:spChg chg="mod">
          <ac:chgData name="이 도영" userId="7a4f25bd000ca71b" providerId="LiveId" clId="{E5F0232A-C52F-4D49-8C59-053F55A2EC5F}" dt="2022-10-20T15:52:47.706" v="22133" actId="20577"/>
          <ac:spMkLst>
            <pc:docMk/>
            <pc:sldMk cId="169909255" sldId="354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15:43:09.055" v="20572" actId="6549"/>
          <ac:spMkLst>
            <pc:docMk/>
            <pc:sldMk cId="169909255" sldId="354"/>
            <ac:spMk id="6" creationId="{8D541DB6-51E6-5643-A045-C0FA05252B3A}"/>
          </ac:spMkLst>
        </pc:spChg>
        <pc:picChg chg="add mod">
          <ac:chgData name="이 도영" userId="7a4f25bd000ca71b" providerId="LiveId" clId="{E5F0232A-C52F-4D49-8C59-053F55A2EC5F}" dt="2022-10-20T15:55:42.394" v="22333" actId="1076"/>
          <ac:picMkLst>
            <pc:docMk/>
            <pc:sldMk cId="169909255" sldId="354"/>
            <ac:picMk id="16386" creationId="{73A3C634-F281-D3ED-4B28-A21923660824}"/>
          </ac:picMkLst>
        </pc:picChg>
      </pc:sldChg>
      <pc:sldChg chg="add del">
        <pc:chgData name="이 도영" userId="7a4f25bd000ca71b" providerId="LiveId" clId="{E5F0232A-C52F-4D49-8C59-053F55A2EC5F}" dt="2022-10-20T15:43:04.495" v="20563" actId="47"/>
        <pc:sldMkLst>
          <pc:docMk/>
          <pc:sldMk cId="2318132595" sldId="354"/>
        </pc:sldMkLst>
      </pc:sldChg>
      <pc:sldChg chg="delSp modSp add del mod ord">
        <pc:chgData name="이 도영" userId="7a4f25bd000ca71b" providerId="LiveId" clId="{E5F0232A-C52F-4D49-8C59-053F55A2EC5F}" dt="2022-10-20T15:57:24.655" v="22344" actId="47"/>
        <pc:sldMkLst>
          <pc:docMk/>
          <pc:sldMk cId="1299402942" sldId="355"/>
        </pc:sldMkLst>
        <pc:spChg chg="mod">
          <ac:chgData name="이 도영" userId="7a4f25bd000ca71b" providerId="LiveId" clId="{E5F0232A-C52F-4D49-8C59-053F55A2EC5F}" dt="2022-10-20T15:53:33.760" v="22284" actId="20577"/>
          <ac:spMkLst>
            <pc:docMk/>
            <pc:sldMk cId="1299402942" sldId="355"/>
            <ac:spMk id="5" creationId="{A6AAE4EB-D20B-50FA-E534-4C72869083BE}"/>
          </ac:spMkLst>
        </pc:spChg>
        <pc:spChg chg="mod">
          <ac:chgData name="이 도영" userId="7a4f25bd000ca71b" providerId="LiveId" clId="{E5F0232A-C52F-4D49-8C59-053F55A2EC5F}" dt="2022-10-20T15:53:57.293" v="22315"/>
          <ac:spMkLst>
            <pc:docMk/>
            <pc:sldMk cId="1299402942" sldId="355"/>
            <ac:spMk id="6" creationId="{8D541DB6-51E6-5643-A045-C0FA05252B3A}"/>
          </ac:spMkLst>
        </pc:spChg>
        <pc:picChg chg="del">
          <ac:chgData name="이 도영" userId="7a4f25bd000ca71b" providerId="LiveId" clId="{E5F0232A-C52F-4D49-8C59-053F55A2EC5F}" dt="2022-10-20T15:45:18.956" v="20661" actId="478"/>
          <ac:picMkLst>
            <pc:docMk/>
            <pc:sldMk cId="1299402942" sldId="355"/>
            <ac:picMk id="3" creationId="{6DCA9F45-774F-48A1-03BA-4224FBB8226A}"/>
          </ac:picMkLst>
        </pc:picChg>
      </pc:sldChg>
      <pc:sldChg chg="delSp modSp add del mod">
        <pc:chgData name="이 도영" userId="7a4f25bd000ca71b" providerId="LiveId" clId="{E5F0232A-C52F-4D49-8C59-053F55A2EC5F}" dt="2022-10-20T15:52:55.052" v="22135" actId="47"/>
        <pc:sldMkLst>
          <pc:docMk/>
          <pc:sldMk cId="2289994659" sldId="356"/>
        </pc:sldMkLst>
        <pc:spChg chg="mod">
          <ac:chgData name="이 도영" userId="7a4f25bd000ca71b" providerId="LiveId" clId="{E5F0232A-C52F-4D49-8C59-053F55A2EC5F}" dt="2022-10-20T15:44:46.936" v="20655" actId="6549"/>
          <ac:spMkLst>
            <pc:docMk/>
            <pc:sldMk cId="2289994659" sldId="356"/>
            <ac:spMk id="6" creationId="{8D541DB6-51E6-5643-A045-C0FA05252B3A}"/>
          </ac:spMkLst>
        </pc:spChg>
        <pc:picChg chg="del">
          <ac:chgData name="이 도영" userId="7a4f25bd000ca71b" providerId="LiveId" clId="{E5F0232A-C52F-4D49-8C59-053F55A2EC5F}" dt="2022-10-20T15:45:17.644" v="20660" actId="478"/>
          <ac:picMkLst>
            <pc:docMk/>
            <pc:sldMk cId="2289994659" sldId="356"/>
            <ac:picMk id="3" creationId="{6DCA9F45-774F-48A1-03BA-4224FBB8226A}"/>
          </ac:picMkLst>
        </pc:picChg>
      </pc:sldChg>
      <pc:sldChg chg="delSp modSp add mod">
        <pc:chgData name="이 도영" userId="7a4f25bd000ca71b" providerId="LiveId" clId="{E5F0232A-C52F-4D49-8C59-053F55A2EC5F}" dt="2022-10-21T07:04:16.929" v="22536" actId="1076"/>
        <pc:sldMkLst>
          <pc:docMk/>
          <pc:sldMk cId="863623372" sldId="357"/>
        </pc:sldMkLst>
        <pc:spChg chg="mod">
          <ac:chgData name="이 도영" userId="7a4f25bd000ca71b" providerId="LiveId" clId="{E5F0232A-C52F-4D49-8C59-053F55A2EC5F}" dt="2022-10-21T07:04:16.929" v="22536" actId="1076"/>
          <ac:spMkLst>
            <pc:docMk/>
            <pc:sldMk cId="863623372" sldId="357"/>
            <ac:spMk id="3" creationId="{3D7EF802-B354-A448-E7FC-33BC06ADC9D1}"/>
          </ac:spMkLst>
        </pc:spChg>
        <pc:spChg chg="del">
          <ac:chgData name="이 도영" userId="7a4f25bd000ca71b" providerId="LiveId" clId="{E5F0232A-C52F-4D49-8C59-053F55A2EC5F}" dt="2022-10-20T15:48:01.284" v="21054" actId="478"/>
          <ac:spMkLst>
            <pc:docMk/>
            <pc:sldMk cId="863623372" sldId="357"/>
            <ac:spMk id="18" creationId="{61DDE7F3-0241-B189-C13B-43640E9AF5DF}"/>
          </ac:spMkLst>
        </pc:spChg>
        <pc:picChg chg="del">
          <ac:chgData name="이 도영" userId="7a4f25bd000ca71b" providerId="LiveId" clId="{E5F0232A-C52F-4D49-8C59-053F55A2EC5F}" dt="2022-10-20T15:47:59.051" v="21052" actId="478"/>
          <ac:picMkLst>
            <pc:docMk/>
            <pc:sldMk cId="863623372" sldId="357"/>
            <ac:picMk id="3076" creationId="{58C278D8-BD6C-6EDF-4485-36377C1FD9C8}"/>
          </ac:picMkLst>
        </pc:picChg>
      </pc:sldChg>
      <pc:sldChg chg="modSp add del mod">
        <pc:chgData name="이 도영" userId="7a4f25bd000ca71b" providerId="LiveId" clId="{E5F0232A-C52F-4D49-8C59-053F55A2EC5F}" dt="2022-10-20T15:45:14.439" v="20659" actId="47"/>
        <pc:sldMkLst>
          <pc:docMk/>
          <pc:sldMk cId="1653335892" sldId="357"/>
        </pc:sldMkLst>
        <pc:spChg chg="mod">
          <ac:chgData name="이 도영" userId="7a4f25bd000ca71b" providerId="LiveId" clId="{E5F0232A-C52F-4D49-8C59-053F55A2EC5F}" dt="2022-10-20T15:44:58.666" v="20658" actId="20577"/>
          <ac:spMkLst>
            <pc:docMk/>
            <pc:sldMk cId="1653335892" sldId="357"/>
            <ac:spMk id="6" creationId="{8D541DB6-51E6-5643-A045-C0FA05252B3A}"/>
          </ac:spMkLst>
        </pc:spChg>
      </pc:sldChg>
      <pc:sldChg chg="addSp modSp add del mod">
        <pc:chgData name="이 도영" userId="7a4f25bd000ca71b" providerId="LiveId" clId="{E5F0232A-C52F-4D49-8C59-053F55A2EC5F}" dt="2022-10-20T15:55:21.067" v="22327" actId="1076"/>
        <pc:sldMkLst>
          <pc:docMk/>
          <pc:sldMk cId="1808670945" sldId="358"/>
        </pc:sldMkLst>
        <pc:spChg chg="mod">
          <ac:chgData name="이 도영" userId="7a4f25bd000ca71b" providerId="LiveId" clId="{E5F0232A-C52F-4D49-8C59-053F55A2EC5F}" dt="2022-10-20T15:54:02.851" v="22323"/>
          <ac:spMkLst>
            <pc:docMk/>
            <pc:sldMk cId="1808670945" sldId="358"/>
            <ac:spMk id="6" creationId="{8D541DB6-51E6-5643-A045-C0FA05252B3A}"/>
          </ac:spMkLst>
        </pc:spChg>
        <pc:picChg chg="add mod">
          <ac:chgData name="이 도영" userId="7a4f25bd000ca71b" providerId="LiveId" clId="{E5F0232A-C52F-4D49-8C59-053F55A2EC5F}" dt="2022-10-20T15:55:21.067" v="22327" actId="1076"/>
          <ac:picMkLst>
            <pc:docMk/>
            <pc:sldMk cId="1808670945" sldId="358"/>
            <ac:picMk id="14338" creationId="{D8875835-4340-4B68-10E9-9A4540D8ECDA}"/>
          </ac:picMkLst>
        </pc:picChg>
      </pc:sldChg>
    </pc:docChg>
  </pc:docChgLst>
  <pc:docChgLst>
    <pc:chgData name="이 도영" userId="7a4f25bd000ca71b" providerId="LiveId" clId="{09223CF1-6558-43F6-8AA6-3ABB62235DBF}"/>
    <pc:docChg chg="undo custSel addSld delSld modSld sldOrd">
      <pc:chgData name="이 도영" userId="7a4f25bd000ca71b" providerId="LiveId" clId="{09223CF1-6558-43F6-8AA6-3ABB62235DBF}" dt="2022-04-29T15:38:58.519" v="1284" actId="1076"/>
      <pc:docMkLst>
        <pc:docMk/>
      </pc:docMkLst>
      <pc:sldChg chg="addSp delSp modSp mod">
        <pc:chgData name="이 도영" userId="7a4f25bd000ca71b" providerId="LiveId" clId="{09223CF1-6558-43F6-8AA6-3ABB62235DBF}" dt="2022-04-29T06:47:36.227" v="86" actId="478"/>
        <pc:sldMkLst>
          <pc:docMk/>
          <pc:sldMk cId="515597042" sldId="257"/>
        </pc:sldMkLst>
        <pc:spChg chg="add del mod">
          <ac:chgData name="이 도영" userId="7a4f25bd000ca71b" providerId="LiveId" clId="{09223CF1-6558-43F6-8AA6-3ABB62235DBF}" dt="2022-04-29T06:46:11.797" v="63" actId="478"/>
          <ac:spMkLst>
            <pc:docMk/>
            <pc:sldMk cId="515597042" sldId="257"/>
            <ac:spMk id="3" creationId="{75BF2935-8484-CF3C-BA7D-AF74C5293C2A}"/>
          </ac:spMkLst>
        </pc:spChg>
        <pc:spChg chg="add del mod ord">
          <ac:chgData name="이 도영" userId="7a4f25bd000ca71b" providerId="LiveId" clId="{09223CF1-6558-43F6-8AA6-3ABB62235DBF}" dt="2022-04-29T06:47:36.227" v="86" actId="478"/>
          <ac:spMkLst>
            <pc:docMk/>
            <pc:sldMk cId="515597042" sldId="257"/>
            <ac:spMk id="8" creationId="{8927BB64-2192-0B4B-EB1D-7F79EAC43301}"/>
          </ac:spMkLst>
        </pc:spChg>
        <pc:spChg chg="mod">
          <ac:chgData name="이 도영" userId="7a4f25bd000ca71b" providerId="LiveId" clId="{09223CF1-6558-43F6-8AA6-3ABB62235DBF}" dt="2022-04-29T06:42:09.066" v="33" actId="1035"/>
          <ac:spMkLst>
            <pc:docMk/>
            <pc:sldMk cId="515597042" sldId="257"/>
            <ac:spMk id="14" creationId="{14110BDA-2962-079A-1F0E-F6FDE9319601}"/>
          </ac:spMkLst>
        </pc:spChg>
        <pc:picChg chg="add del mod">
          <ac:chgData name="이 도영" userId="7a4f25bd000ca71b" providerId="LiveId" clId="{09223CF1-6558-43F6-8AA6-3ABB62235DBF}" dt="2022-04-29T06:45:57.312" v="59" actId="478"/>
          <ac:picMkLst>
            <pc:docMk/>
            <pc:sldMk cId="515597042" sldId="257"/>
            <ac:picMk id="6" creationId="{8E703E9F-70D0-6996-6046-C2136E365AD3}"/>
          </ac:picMkLst>
        </pc:picChg>
        <pc:cxnChg chg="mod">
          <ac:chgData name="이 도영" userId="7a4f25bd000ca71b" providerId="LiveId" clId="{09223CF1-6558-43F6-8AA6-3ABB62235DBF}" dt="2022-04-29T06:42:03.068" v="29" actId="692"/>
          <ac:cxnSpMkLst>
            <pc:docMk/>
            <pc:sldMk cId="515597042" sldId="257"/>
            <ac:cxnSpMk id="7" creationId="{0741ACEF-6E8D-3811-C971-78AA7C01D83B}"/>
          </ac:cxnSpMkLst>
        </pc:cxnChg>
      </pc:sldChg>
      <pc:sldChg chg="addSp delSp modSp add mod ord">
        <pc:chgData name="이 도영" userId="7a4f25bd000ca71b" providerId="LiveId" clId="{09223CF1-6558-43F6-8AA6-3ABB62235DBF}" dt="2022-04-29T06:57:04.586" v="411" actId="1076"/>
        <pc:sldMkLst>
          <pc:docMk/>
          <pc:sldMk cId="2613963088" sldId="258"/>
        </pc:sldMkLst>
        <pc:spChg chg="add del mod">
          <ac:chgData name="이 도영" userId="7a4f25bd000ca71b" providerId="LiveId" clId="{09223CF1-6558-43F6-8AA6-3ABB62235DBF}" dt="2022-04-29T06:53:01.778" v="107" actId="478"/>
          <ac:spMkLst>
            <pc:docMk/>
            <pc:sldMk cId="2613963088" sldId="258"/>
            <ac:spMk id="3" creationId="{33458F90-585B-ED3A-CBE2-72D6E21CD590}"/>
          </ac:spMkLst>
        </pc:spChg>
        <pc:spChg chg="add mod">
          <ac:chgData name="이 도영" userId="7a4f25bd000ca71b" providerId="LiveId" clId="{09223CF1-6558-43F6-8AA6-3ABB62235DBF}" dt="2022-04-29T06:53:11.937" v="125" actId="20577"/>
          <ac:spMkLst>
            <pc:docMk/>
            <pc:sldMk cId="2613963088" sldId="258"/>
            <ac:spMk id="8" creationId="{4621044D-B568-68C4-0B13-C9AFC184164A}"/>
          </ac:spMkLst>
        </pc:spChg>
        <pc:spChg chg="del mod">
          <ac:chgData name="이 도영" userId="7a4f25bd000ca71b" providerId="LiveId" clId="{09223CF1-6558-43F6-8AA6-3ABB62235DBF}" dt="2022-04-29T06:47:48.098" v="89" actId="478"/>
          <ac:spMkLst>
            <pc:docMk/>
            <pc:sldMk cId="2613963088" sldId="258"/>
            <ac:spMk id="14" creationId="{14110BDA-2962-079A-1F0E-F6FDE9319601}"/>
          </ac:spMkLst>
        </pc:spChg>
        <pc:graphicFrameChg chg="add mod modGraphic">
          <ac:chgData name="이 도영" userId="7a4f25bd000ca71b" providerId="LiveId" clId="{09223CF1-6558-43F6-8AA6-3ABB62235DBF}" dt="2022-04-29T06:57:04.586" v="411" actId="1076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  <pc:sldChg chg="addSp modSp add mod">
        <pc:chgData name="이 도영" userId="7a4f25bd000ca71b" providerId="LiveId" clId="{09223CF1-6558-43F6-8AA6-3ABB62235DBF}" dt="2022-04-29T07:00:04.732" v="497" actId="1037"/>
        <pc:sldMkLst>
          <pc:docMk/>
          <pc:sldMk cId="1006089709" sldId="259"/>
        </pc:sldMkLst>
        <pc:spChg chg="add mod">
          <ac:chgData name="이 도영" userId="7a4f25bd000ca71b" providerId="LiveId" clId="{09223CF1-6558-43F6-8AA6-3ABB62235DBF}" dt="2022-04-29T07:00:04.732" v="497" actId="1037"/>
          <ac:spMkLst>
            <pc:docMk/>
            <pc:sldMk cId="1006089709" sldId="259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6:59:55.162" v="494" actId="1076"/>
          <ac:spMkLst>
            <pc:docMk/>
            <pc:sldMk cId="1006089709" sldId="259"/>
            <ac:spMk id="14" creationId="{14110BDA-2962-079A-1F0E-F6FDE9319601}"/>
          </ac:spMkLst>
        </pc:spChg>
      </pc:sldChg>
      <pc:sldChg chg="modSp add del mod">
        <pc:chgData name="이 도영" userId="7a4f25bd000ca71b" providerId="LiveId" clId="{09223CF1-6558-43F6-8AA6-3ABB62235DBF}" dt="2022-04-29T07:01:32.410" v="535" actId="47"/>
        <pc:sldMkLst>
          <pc:docMk/>
          <pc:sldMk cId="1860654516" sldId="260"/>
        </pc:sldMkLst>
        <pc:spChg chg="mod">
          <ac:chgData name="이 도영" userId="7a4f25bd000ca71b" providerId="LiveId" clId="{09223CF1-6558-43F6-8AA6-3ABB62235DBF}" dt="2022-04-29T07:00:25.393" v="505" actId="20577"/>
          <ac:spMkLst>
            <pc:docMk/>
            <pc:sldMk cId="1860654516" sldId="260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7:01:10.673" v="529" actId="1076"/>
          <ac:spMkLst>
            <pc:docMk/>
            <pc:sldMk cId="1860654516" sldId="260"/>
            <ac:spMk id="14" creationId="{14110BDA-2962-079A-1F0E-F6FDE9319601}"/>
          </ac:spMkLst>
        </pc:spChg>
      </pc:sldChg>
      <pc:sldChg chg="modSp add del mod">
        <pc:chgData name="이 도영" userId="7a4f25bd000ca71b" providerId="LiveId" clId="{09223CF1-6558-43F6-8AA6-3ABB62235DBF}" dt="2022-04-29T07:01:33.263" v="536" actId="47"/>
        <pc:sldMkLst>
          <pc:docMk/>
          <pc:sldMk cId="3812554673" sldId="261"/>
        </pc:sldMkLst>
        <pc:spChg chg="mod">
          <ac:chgData name="이 도영" userId="7a4f25bd000ca71b" providerId="LiveId" clId="{09223CF1-6558-43F6-8AA6-3ABB62235DBF}" dt="2022-04-29T07:00:31.778" v="513" actId="20577"/>
          <ac:spMkLst>
            <pc:docMk/>
            <pc:sldMk cId="3812554673" sldId="261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7:01:18.914" v="532" actId="1036"/>
          <ac:spMkLst>
            <pc:docMk/>
            <pc:sldMk cId="3812554673" sldId="261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07:01:49.967" v="553" actId="20577"/>
        <pc:sldMkLst>
          <pc:docMk/>
          <pc:sldMk cId="1602345755" sldId="262"/>
        </pc:sldMkLst>
        <pc:spChg chg="mod">
          <ac:chgData name="이 도영" userId="7a4f25bd000ca71b" providerId="LiveId" clId="{09223CF1-6558-43F6-8AA6-3ABB62235DBF}" dt="2022-04-29T07:01:49.967" v="553" actId="20577"/>
          <ac:spMkLst>
            <pc:docMk/>
            <pc:sldMk cId="1602345755" sldId="262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7:01:37.898" v="542"/>
          <ac:spMkLst>
            <pc:docMk/>
            <pc:sldMk cId="1602345755" sldId="262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07:01:47.713" v="552" actId="20577"/>
        <pc:sldMkLst>
          <pc:docMk/>
          <pc:sldMk cId="2982230839" sldId="263"/>
        </pc:sldMkLst>
        <pc:spChg chg="mod">
          <ac:chgData name="이 도영" userId="7a4f25bd000ca71b" providerId="LiveId" clId="{09223CF1-6558-43F6-8AA6-3ABB62235DBF}" dt="2022-04-29T07:01:47.713" v="552" actId="20577"/>
          <ac:spMkLst>
            <pc:docMk/>
            <pc:sldMk cId="2982230839" sldId="263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7:01:41.370" v="546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add mod">
        <pc:chgData name="이 도영" userId="7a4f25bd000ca71b" providerId="LiveId" clId="{09223CF1-6558-43F6-8AA6-3ABB62235DBF}" dt="2022-04-29T15:20:48.909" v="1056" actId="1038"/>
        <pc:sldMkLst>
          <pc:docMk/>
          <pc:sldMk cId="456885267" sldId="264"/>
        </pc:sldMkLst>
        <pc:spChg chg="add del">
          <ac:chgData name="이 도영" userId="7a4f25bd000ca71b" providerId="LiveId" clId="{09223CF1-6558-43F6-8AA6-3ABB62235DBF}" dt="2022-04-29T13:30:34.111" v="613" actId="11529"/>
          <ac:spMkLst>
            <pc:docMk/>
            <pc:sldMk cId="456885267" sldId="264"/>
            <ac:spMk id="3" creationId="{EF25E85B-789F-34A6-0F40-954C012F38B8}"/>
          </ac:spMkLst>
        </pc:spChg>
        <pc:spChg chg="add mod">
          <ac:chgData name="이 도영" userId="7a4f25bd000ca71b" providerId="LiveId" clId="{09223CF1-6558-43F6-8AA6-3ABB62235DBF}" dt="2022-04-29T15:20:48.909" v="1056" actId="1038"/>
          <ac:spMkLst>
            <pc:docMk/>
            <pc:sldMk cId="456885267" sldId="264"/>
            <ac:spMk id="5" creationId="{57FBCBDC-8FCC-208A-EDBB-600F11A04959}"/>
          </ac:spMkLst>
        </pc:spChg>
        <pc:spChg chg="add mod">
          <ac:chgData name="이 도영" userId="7a4f25bd000ca71b" providerId="LiveId" clId="{09223CF1-6558-43F6-8AA6-3ABB62235DBF}" dt="2022-04-29T13:33:54.996" v="763" actId="255"/>
          <ac:spMkLst>
            <pc:docMk/>
            <pc:sldMk cId="456885267" sldId="264"/>
            <ac:spMk id="8" creationId="{AE9F4338-3BC0-2CD8-3338-ED25E6FB571E}"/>
          </ac:spMkLst>
        </pc:spChg>
        <pc:spChg chg="add mod">
          <ac:chgData name="이 도영" userId="7a4f25bd000ca71b" providerId="LiveId" clId="{09223CF1-6558-43F6-8AA6-3ABB62235DBF}" dt="2022-04-29T13:51:07.047" v="986" actId="1076"/>
          <ac:spMkLst>
            <pc:docMk/>
            <pc:sldMk cId="456885267" sldId="264"/>
            <ac:spMk id="9" creationId="{341B916C-D2A9-38BD-8283-5699C4642AAB}"/>
          </ac:spMkLst>
        </pc:spChg>
        <pc:spChg chg="add del mod">
          <ac:chgData name="이 도영" userId="7a4f25bd000ca71b" providerId="LiveId" clId="{09223CF1-6558-43F6-8AA6-3ABB62235DBF}" dt="2022-04-29T13:31:56.471" v="707" actId="478"/>
          <ac:spMkLst>
            <pc:docMk/>
            <pc:sldMk cId="456885267" sldId="264"/>
            <ac:spMk id="10" creationId="{BBB5FCE1-A632-8BD9-98BD-2A135CEA6D8A}"/>
          </ac:spMkLst>
        </pc:spChg>
        <pc:spChg chg="add mod">
          <ac:chgData name="이 도영" userId="7a4f25bd000ca71b" providerId="LiveId" clId="{09223CF1-6558-43F6-8AA6-3ABB62235DBF}" dt="2022-04-29T15:20:42.282" v="1045" actId="1038"/>
          <ac:spMkLst>
            <pc:docMk/>
            <pc:sldMk cId="456885267" sldId="264"/>
            <ac:spMk id="11" creationId="{DAF031FA-ADF7-6DCB-9F57-F5209E5304F2}"/>
          </ac:spMkLst>
        </pc:spChg>
        <pc:spChg chg="add mod">
          <ac:chgData name="이 도영" userId="7a4f25bd000ca71b" providerId="LiveId" clId="{09223CF1-6558-43F6-8AA6-3ABB62235DBF}" dt="2022-04-29T13:51:22.887" v="990" actId="1076"/>
          <ac:spMkLst>
            <pc:docMk/>
            <pc:sldMk cId="456885267" sldId="264"/>
            <ac:spMk id="12" creationId="{1D00645F-3BA5-1BAA-FB94-A665B1AE5735}"/>
          </ac:spMkLst>
        </pc:spChg>
        <pc:spChg chg="mod">
          <ac:chgData name="이 도영" userId="7a4f25bd000ca71b" providerId="LiveId" clId="{09223CF1-6558-43F6-8AA6-3ABB62235DBF}" dt="2022-04-29T13:34:10.995" v="775" actId="255"/>
          <ac:spMkLst>
            <pc:docMk/>
            <pc:sldMk cId="456885267" sldId="264"/>
            <ac:spMk id="14" creationId="{14110BDA-2962-079A-1F0E-F6FDE9319601}"/>
          </ac:spMkLst>
        </pc:spChg>
        <pc:spChg chg="add mod">
          <ac:chgData name="이 도영" userId="7a4f25bd000ca71b" providerId="LiveId" clId="{09223CF1-6558-43F6-8AA6-3ABB62235DBF}" dt="2022-04-29T15:20:45.374" v="1051" actId="1038"/>
          <ac:spMkLst>
            <pc:docMk/>
            <pc:sldMk cId="456885267" sldId="264"/>
            <ac:spMk id="19" creationId="{237CD4FC-9BC4-A3B4-2167-3F369F0D0D65}"/>
          </ac:spMkLst>
        </pc:spChg>
        <pc:picChg chg="add mod">
          <ac:chgData name="이 도영" userId="7a4f25bd000ca71b" providerId="LiveId" clId="{09223CF1-6558-43F6-8AA6-3ABB62235DBF}" dt="2022-04-29T15:20:48.909" v="1056" actId="1038"/>
          <ac:picMkLst>
            <pc:docMk/>
            <pc:sldMk cId="456885267" sldId="264"/>
            <ac:picMk id="6" creationId="{F9EF86C9-A1B6-5075-96DF-E12E31A81014}"/>
          </ac:picMkLst>
        </pc:picChg>
        <pc:picChg chg="add mod">
          <ac:chgData name="이 도영" userId="7a4f25bd000ca71b" providerId="LiveId" clId="{09223CF1-6558-43F6-8AA6-3ABB62235DBF}" dt="2022-04-29T15:20:18.050" v="1025" actId="14100"/>
          <ac:picMkLst>
            <pc:docMk/>
            <pc:sldMk cId="456885267" sldId="264"/>
            <ac:picMk id="13" creationId="{2DC906A4-6175-9BB4-3557-8DAF52C61829}"/>
          </ac:picMkLst>
        </pc:picChg>
        <pc:picChg chg="add mod">
          <ac:chgData name="이 도영" userId="7a4f25bd000ca71b" providerId="LiveId" clId="{09223CF1-6558-43F6-8AA6-3ABB62235DBF}" dt="2022-04-29T15:20:42.282" v="1045" actId="1038"/>
          <ac:picMkLst>
            <pc:docMk/>
            <pc:sldMk cId="456885267" sldId="264"/>
            <ac:picMk id="16" creationId="{E77049C3-C99E-4BD1-07EE-30347CB08281}"/>
          </ac:picMkLst>
        </pc:picChg>
        <pc:picChg chg="add mod">
          <ac:chgData name="이 도영" userId="7a4f25bd000ca71b" providerId="LiveId" clId="{09223CF1-6558-43F6-8AA6-3ABB62235DBF}" dt="2022-04-29T15:20:26.418" v="1028" actId="14100"/>
          <ac:picMkLst>
            <pc:docMk/>
            <pc:sldMk cId="456885267" sldId="264"/>
            <ac:picMk id="18" creationId="{754BEB1E-65ED-5BA4-B751-2CD61B4EAD03}"/>
          </ac:picMkLst>
        </pc:picChg>
        <pc:picChg chg="add mod">
          <ac:chgData name="이 도영" userId="7a4f25bd000ca71b" providerId="LiveId" clId="{09223CF1-6558-43F6-8AA6-3ABB62235DBF}" dt="2022-04-29T15:20:45.374" v="1051" actId="1038"/>
          <ac:picMkLst>
            <pc:docMk/>
            <pc:sldMk cId="456885267" sldId="264"/>
            <ac:picMk id="21" creationId="{5F31492A-0F36-184D-396F-E46FA7202D01}"/>
          </ac:picMkLst>
        </pc:picChg>
      </pc:sldChg>
      <pc:sldChg chg="modSp add mod">
        <pc:chgData name="이 도영" userId="7a4f25bd000ca71b" providerId="LiveId" clId="{09223CF1-6558-43F6-8AA6-3ABB62235DBF}" dt="2022-04-29T12:32:41.931" v="595" actId="6549"/>
        <pc:sldMkLst>
          <pc:docMk/>
          <pc:sldMk cId="1654494139" sldId="265"/>
        </pc:sldMkLst>
        <pc:spChg chg="mod">
          <ac:chgData name="이 도영" userId="7a4f25bd000ca71b" providerId="LiveId" clId="{09223CF1-6558-43F6-8AA6-3ABB62235DBF}" dt="2022-04-29T12:32:41.931" v="595" actId="6549"/>
          <ac:spMkLst>
            <pc:docMk/>
            <pc:sldMk cId="1654494139" sldId="265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12:32:53.197" v="611"/>
        <pc:sldMkLst>
          <pc:docMk/>
          <pc:sldMk cId="1191452922" sldId="266"/>
        </pc:sldMkLst>
        <pc:spChg chg="mod">
          <ac:chgData name="이 도영" userId="7a4f25bd000ca71b" providerId="LiveId" clId="{09223CF1-6558-43F6-8AA6-3ABB62235DBF}" dt="2022-04-29T12:32:53.197" v="611"/>
          <ac:spMkLst>
            <pc:docMk/>
            <pc:sldMk cId="1191452922" sldId="266"/>
            <ac:spMk id="14" creationId="{14110BDA-2962-079A-1F0E-F6FDE9319601}"/>
          </ac:spMkLst>
        </pc:spChg>
      </pc:sldChg>
      <pc:sldChg chg="addSp delSp modSp add mod">
        <pc:chgData name="이 도영" userId="7a4f25bd000ca71b" providerId="LiveId" clId="{09223CF1-6558-43F6-8AA6-3ABB62235DBF}" dt="2022-04-29T15:38:58.519" v="1284" actId="1076"/>
        <pc:sldMkLst>
          <pc:docMk/>
          <pc:sldMk cId="4076237876" sldId="267"/>
        </pc:sldMkLst>
        <pc:spChg chg="del">
          <ac:chgData name="이 도영" userId="7a4f25bd000ca71b" providerId="LiveId" clId="{09223CF1-6558-43F6-8AA6-3ABB62235DBF}" dt="2022-04-29T13:33:31.877" v="756" actId="478"/>
          <ac:spMkLst>
            <pc:docMk/>
            <pc:sldMk cId="4076237876" sldId="267"/>
            <ac:spMk id="5" creationId="{57FBCBDC-8FCC-208A-EDBB-600F11A04959}"/>
          </ac:spMkLst>
        </pc:spChg>
        <pc:spChg chg="mod">
          <ac:chgData name="이 도영" userId="7a4f25bd000ca71b" providerId="LiveId" clId="{09223CF1-6558-43F6-8AA6-3ABB62235DBF}" dt="2022-04-29T15:25:16.668" v="1063"/>
          <ac:spMkLst>
            <pc:docMk/>
            <pc:sldMk cId="4076237876" sldId="267"/>
            <ac:spMk id="8" creationId="{AE9F4338-3BC0-2CD8-3338-ED25E6FB571E}"/>
          </ac:spMkLst>
        </pc:spChg>
        <pc:spChg chg="add del mod">
          <ac:chgData name="이 도영" userId="7a4f25bd000ca71b" providerId="LiveId" clId="{09223CF1-6558-43F6-8AA6-3ABB62235DBF}" dt="2022-04-29T15:32:59.527" v="1070" actId="478"/>
          <ac:spMkLst>
            <pc:docMk/>
            <pc:sldMk cId="4076237876" sldId="267"/>
            <ac:spMk id="9" creationId="{22E3F1EA-1AA6-E677-A981-2C70F4C40B0F}"/>
          </ac:spMkLst>
        </pc:spChg>
        <pc:spChg chg="del">
          <ac:chgData name="이 도영" userId="7a4f25bd000ca71b" providerId="LiveId" clId="{09223CF1-6558-43F6-8AA6-3ABB62235DBF}" dt="2022-04-29T13:33:30.670" v="755" actId="478"/>
          <ac:spMkLst>
            <pc:docMk/>
            <pc:sldMk cId="4076237876" sldId="267"/>
            <ac:spMk id="9" creationId="{341B916C-D2A9-38BD-8283-5699C4642AAB}"/>
          </ac:spMkLst>
        </pc:spChg>
        <pc:spChg chg="add mod">
          <ac:chgData name="이 도영" userId="7a4f25bd000ca71b" providerId="LiveId" clId="{09223CF1-6558-43F6-8AA6-3ABB62235DBF}" dt="2022-04-29T15:38:58.519" v="1284" actId="1076"/>
          <ac:spMkLst>
            <pc:docMk/>
            <pc:sldMk cId="4076237876" sldId="267"/>
            <ac:spMk id="10" creationId="{B6C2943A-A598-FF72-B4E4-6050156EFFC7}"/>
          </ac:spMkLst>
        </pc:spChg>
        <pc:spChg chg="del mod">
          <ac:chgData name="이 도영" userId="7a4f25bd000ca71b" providerId="LiveId" clId="{09223CF1-6558-43F6-8AA6-3ABB62235DBF}" dt="2022-04-29T13:33:32.528" v="758" actId="478"/>
          <ac:spMkLst>
            <pc:docMk/>
            <pc:sldMk cId="4076237876" sldId="267"/>
            <ac:spMk id="11" creationId="{DAF031FA-ADF7-6DCB-9F57-F5209E5304F2}"/>
          </ac:spMkLst>
        </pc:spChg>
        <pc:spChg chg="del">
          <ac:chgData name="이 도영" userId="7a4f25bd000ca71b" providerId="LiveId" clId="{09223CF1-6558-43F6-8AA6-3ABB62235DBF}" dt="2022-04-29T13:33:33.417" v="759" actId="478"/>
          <ac:spMkLst>
            <pc:docMk/>
            <pc:sldMk cId="4076237876" sldId="267"/>
            <ac:spMk id="12" creationId="{1D00645F-3BA5-1BAA-FB94-A665B1AE5735}"/>
          </ac:spMkLst>
        </pc:spChg>
        <pc:spChg chg="mod">
          <ac:chgData name="이 도영" userId="7a4f25bd000ca71b" providerId="LiveId" clId="{09223CF1-6558-43F6-8AA6-3ABB62235DBF}" dt="2022-04-29T15:36:39.518" v="1079"/>
          <ac:spMkLst>
            <pc:docMk/>
            <pc:sldMk cId="4076237876" sldId="267"/>
            <ac:spMk id="14" creationId="{14110BDA-2962-079A-1F0E-F6FDE9319601}"/>
          </ac:spMkLst>
        </pc:spChg>
      </pc:sldChg>
      <pc:sldChg chg="add del">
        <pc:chgData name="이 도영" userId="7a4f25bd000ca71b" providerId="LiveId" clId="{09223CF1-6558-43F6-8AA6-3ABB62235DBF}" dt="2022-04-29T13:34:21.004" v="777" actId="47"/>
        <pc:sldMkLst>
          <pc:docMk/>
          <pc:sldMk cId="99344187" sldId="268"/>
        </pc:sldMkLst>
      </pc:sldChg>
      <pc:sldChg chg="modSp add mod">
        <pc:chgData name="이 도영" userId="7a4f25bd000ca71b" providerId="LiveId" clId="{09223CF1-6558-43F6-8AA6-3ABB62235DBF}" dt="2022-04-29T13:35:25.713" v="861"/>
        <pc:sldMkLst>
          <pc:docMk/>
          <pc:sldMk cId="261409970" sldId="268"/>
        </pc:sldMkLst>
        <pc:spChg chg="mod">
          <ac:chgData name="이 도영" userId="7a4f25bd000ca71b" providerId="LiveId" clId="{09223CF1-6558-43F6-8AA6-3ABB62235DBF}" dt="2022-04-29T13:35:25.713" v="861"/>
          <ac:spMkLst>
            <pc:docMk/>
            <pc:sldMk cId="261409970" sldId="268"/>
            <ac:spMk id="8" creationId="{AE9F4338-3BC0-2CD8-3338-ED25E6FB571E}"/>
          </ac:spMkLst>
        </pc:spChg>
        <pc:spChg chg="mod">
          <ac:chgData name="이 도영" userId="7a4f25bd000ca71b" providerId="LiveId" clId="{09223CF1-6558-43F6-8AA6-3ABB62235DBF}" dt="2022-04-29T13:34:53.473" v="827"/>
          <ac:spMkLst>
            <pc:docMk/>
            <pc:sldMk cId="261409970" sldId="268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13:35:39.097" v="874" actId="1076"/>
        <pc:sldMkLst>
          <pc:docMk/>
          <pc:sldMk cId="1985267686" sldId="269"/>
        </pc:sldMkLst>
        <pc:spChg chg="mod">
          <ac:chgData name="이 도영" userId="7a4f25bd000ca71b" providerId="LiveId" clId="{09223CF1-6558-43F6-8AA6-3ABB62235DBF}" dt="2022-04-29T13:35:39.097" v="874" actId="1076"/>
          <ac:spMkLst>
            <pc:docMk/>
            <pc:sldMk cId="1985267686" sldId="269"/>
            <ac:spMk id="8" creationId="{AE9F4338-3BC0-2CD8-3338-ED25E6FB571E}"/>
          </ac:spMkLst>
        </pc:spChg>
      </pc:sldChg>
      <pc:sldChg chg="add del">
        <pc:chgData name="이 도영" userId="7a4f25bd000ca71b" providerId="LiveId" clId="{09223CF1-6558-43F6-8AA6-3ABB62235DBF}" dt="2022-04-29T13:34:23.081" v="778" actId="47"/>
        <pc:sldMkLst>
          <pc:docMk/>
          <pc:sldMk cId="3145107958" sldId="269"/>
        </pc:sldMkLst>
      </pc:sldChg>
      <pc:sldChg chg="modSp add mod">
        <pc:chgData name="이 도영" userId="7a4f25bd000ca71b" providerId="LiveId" clId="{09223CF1-6558-43F6-8AA6-3ABB62235DBF}" dt="2022-04-29T13:35:43.265" v="875" actId="1076"/>
        <pc:sldMkLst>
          <pc:docMk/>
          <pc:sldMk cId="2777420497" sldId="270"/>
        </pc:sldMkLst>
        <pc:spChg chg="mod">
          <ac:chgData name="이 도영" userId="7a4f25bd000ca71b" providerId="LiveId" clId="{09223CF1-6558-43F6-8AA6-3ABB62235DBF}" dt="2022-04-29T13:35:43.265" v="875" actId="1076"/>
          <ac:spMkLst>
            <pc:docMk/>
            <pc:sldMk cId="2777420497" sldId="270"/>
            <ac:spMk id="8" creationId="{AE9F4338-3BC0-2CD8-3338-ED25E6FB571E}"/>
          </ac:spMkLst>
        </pc:spChg>
        <pc:spChg chg="mod">
          <ac:chgData name="이 도영" userId="7a4f25bd000ca71b" providerId="LiveId" clId="{09223CF1-6558-43F6-8AA6-3ABB62235DBF}" dt="2022-04-29T13:35:04.642" v="837"/>
          <ac:spMkLst>
            <pc:docMk/>
            <pc:sldMk cId="2777420497" sldId="270"/>
            <ac:spMk id="14" creationId="{14110BDA-2962-079A-1F0E-F6FDE9319601}"/>
          </ac:spMkLst>
        </pc:spChg>
      </pc:sldChg>
      <pc:sldChg chg="add del">
        <pc:chgData name="이 도영" userId="7a4f25bd000ca71b" providerId="LiveId" clId="{09223CF1-6558-43F6-8AA6-3ABB62235DBF}" dt="2022-04-29T13:34:24.085" v="779" actId="47"/>
        <pc:sldMkLst>
          <pc:docMk/>
          <pc:sldMk cId="3834932595" sldId="270"/>
        </pc:sldMkLst>
      </pc:sldChg>
      <pc:sldChg chg="addSp modSp add mod ord">
        <pc:chgData name="이 도영" userId="7a4f25bd000ca71b" providerId="LiveId" clId="{09223CF1-6558-43F6-8AA6-3ABB62235DBF}" dt="2022-04-29T15:32:55.317" v="1069"/>
        <pc:sldMkLst>
          <pc:docMk/>
          <pc:sldMk cId="2872306429" sldId="271"/>
        </pc:sldMkLst>
        <pc:spChg chg="add mod">
          <ac:chgData name="이 도영" userId="7a4f25bd000ca71b" providerId="LiveId" clId="{09223CF1-6558-43F6-8AA6-3ABB62235DBF}" dt="2022-04-29T15:32:50.097" v="1067" actId="1076"/>
          <ac:spMkLst>
            <pc:docMk/>
            <pc:sldMk cId="2872306429" sldId="271"/>
            <ac:spMk id="9" creationId="{BF8AE459-50D0-B775-33E0-019FA146AF53}"/>
          </ac:spMkLst>
        </pc:spChg>
        <pc:spChg chg="mod">
          <ac:chgData name="이 도영" userId="7a4f25bd000ca71b" providerId="LiveId" clId="{09223CF1-6558-43F6-8AA6-3ABB62235DBF}" dt="2022-04-29T13:49:38.125" v="958" actId="6549"/>
          <ac:spMkLst>
            <pc:docMk/>
            <pc:sldMk cId="2872306429" sldId="271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13:50:59.344" v="983"/>
        <pc:sldMkLst>
          <pc:docMk/>
          <pc:sldMk cId="1310854757" sldId="272"/>
        </pc:sldMkLst>
        <pc:spChg chg="mod">
          <ac:chgData name="이 도영" userId="7a4f25bd000ca71b" providerId="LiveId" clId="{09223CF1-6558-43F6-8AA6-3ABB62235DBF}" dt="2022-04-29T13:50:59.344" v="983"/>
          <ac:spMkLst>
            <pc:docMk/>
            <pc:sldMk cId="1310854757" sldId="272"/>
            <ac:spMk id="8" creationId="{AE9F4338-3BC0-2CD8-3338-ED25E6FB571E}"/>
          </ac:spMkLst>
        </pc:spChg>
        <pc:spChg chg="mod">
          <ac:chgData name="이 도영" userId="7a4f25bd000ca71b" providerId="LiveId" clId="{09223CF1-6558-43F6-8AA6-3ABB62235DBF}" dt="2022-04-29T13:50:55.361" v="968"/>
          <ac:spMkLst>
            <pc:docMk/>
            <pc:sldMk cId="1310854757" sldId="272"/>
            <ac:spMk id="14" creationId="{14110BDA-2962-079A-1F0E-F6FDE9319601}"/>
          </ac:spMkLst>
        </pc:spChg>
      </pc:sldChg>
    </pc:docChg>
  </pc:docChgLst>
  <pc:docChgLst>
    <pc:chgData name="이 도영" userId="7a4f25bd000ca71b" providerId="LiveId" clId="{BD537872-FC98-4475-A5D0-BF332038F764}"/>
    <pc:docChg chg="undo custSel addSld delSld modSld sldOrd">
      <pc:chgData name="이 도영" userId="7a4f25bd000ca71b" providerId="LiveId" clId="{BD537872-FC98-4475-A5D0-BF332038F764}" dt="2022-05-05T08:06:49.460" v="4089" actId="1076"/>
      <pc:docMkLst>
        <pc:docMk/>
      </pc:docMkLst>
      <pc:sldChg chg="modSp mod">
        <pc:chgData name="이 도영" userId="7a4f25bd000ca71b" providerId="LiveId" clId="{BD537872-FC98-4475-A5D0-BF332038F764}" dt="2022-05-04T06:08:19.402" v="3978"/>
        <pc:sldMkLst>
          <pc:docMk/>
          <pc:sldMk cId="1602345755" sldId="262"/>
        </pc:sldMkLst>
        <pc:spChg chg="mod">
          <ac:chgData name="이 도영" userId="7a4f25bd000ca71b" providerId="LiveId" clId="{BD537872-FC98-4475-A5D0-BF332038F764}" dt="2022-05-04T06:08:19.402" v="3978"/>
          <ac:spMkLst>
            <pc:docMk/>
            <pc:sldMk cId="1602345755" sldId="262"/>
            <ac:spMk id="14" creationId="{14110BDA-2962-079A-1F0E-F6FDE9319601}"/>
          </ac:spMkLst>
        </pc:spChg>
      </pc:sldChg>
      <pc:sldChg chg="modSp mod">
        <pc:chgData name="이 도영" userId="7a4f25bd000ca71b" providerId="LiveId" clId="{BD537872-FC98-4475-A5D0-BF332038F764}" dt="2022-05-04T03:58:35.375" v="3816" actId="20577"/>
        <pc:sldMkLst>
          <pc:docMk/>
          <pc:sldMk cId="2982230839" sldId="263"/>
        </pc:sldMkLst>
        <pc:spChg chg="mod">
          <ac:chgData name="이 도영" userId="7a4f25bd000ca71b" providerId="LiveId" clId="{BD537872-FC98-4475-A5D0-BF332038F764}" dt="2022-05-04T03:58:35.375" v="3816" actId="20577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BD537872-FC98-4475-A5D0-BF332038F764}" dt="2022-05-04T06:07:58.707" v="3969" actId="478"/>
        <pc:sldMkLst>
          <pc:docMk/>
          <pc:sldMk cId="456885267" sldId="264"/>
        </pc:sldMkLst>
        <pc:spChg chg="add del mod">
          <ac:chgData name="이 도영" userId="7a4f25bd000ca71b" providerId="LiveId" clId="{BD537872-FC98-4475-A5D0-BF332038F764}" dt="2022-05-04T06:07:58.707" v="3969" actId="478"/>
          <ac:spMkLst>
            <pc:docMk/>
            <pc:sldMk cId="456885267" sldId="264"/>
            <ac:spMk id="17" creationId="{B9B7B083-8AE9-FBE3-A1FC-8EFA2F625C43}"/>
          </ac:spMkLst>
        </pc:spChg>
        <pc:picChg chg="mod">
          <ac:chgData name="이 도영" userId="7a4f25bd000ca71b" providerId="LiveId" clId="{BD537872-FC98-4475-A5D0-BF332038F764}" dt="2022-05-03T13:24:50.151" v="277" actId="1035"/>
          <ac:picMkLst>
            <pc:docMk/>
            <pc:sldMk cId="456885267" sldId="264"/>
            <ac:picMk id="6" creationId="{F9EF86C9-A1B6-5075-96DF-E12E31A81014}"/>
          </ac:picMkLst>
        </pc:picChg>
        <pc:picChg chg="mod">
          <ac:chgData name="이 도영" userId="7a4f25bd000ca71b" providerId="LiveId" clId="{BD537872-FC98-4475-A5D0-BF332038F764}" dt="2022-05-03T13:24:54.432" v="278" actId="14100"/>
          <ac:picMkLst>
            <pc:docMk/>
            <pc:sldMk cId="456885267" sldId="264"/>
            <ac:picMk id="13" creationId="{2DC906A4-6175-9BB4-3557-8DAF52C61829}"/>
          </ac:picMkLst>
        </pc:picChg>
        <pc:picChg chg="mod">
          <ac:chgData name="이 도영" userId="7a4f25bd000ca71b" providerId="LiveId" clId="{BD537872-FC98-4475-A5D0-BF332038F764}" dt="2022-05-03T13:24:59.953" v="280" actId="14100"/>
          <ac:picMkLst>
            <pc:docMk/>
            <pc:sldMk cId="456885267" sldId="264"/>
            <ac:picMk id="16" creationId="{E77049C3-C99E-4BD1-07EE-30347CB08281}"/>
          </ac:picMkLst>
        </pc:picChg>
        <pc:picChg chg="mod">
          <ac:chgData name="이 도영" userId="7a4f25bd000ca71b" providerId="LiveId" clId="{BD537872-FC98-4475-A5D0-BF332038F764}" dt="2022-05-03T13:25:02.401" v="281" actId="14100"/>
          <ac:picMkLst>
            <pc:docMk/>
            <pc:sldMk cId="456885267" sldId="264"/>
            <ac:picMk id="18" creationId="{754BEB1E-65ED-5BA4-B751-2CD61B4EAD03}"/>
          </ac:picMkLst>
        </pc:picChg>
        <pc:picChg chg="mod">
          <ac:chgData name="이 도영" userId="7a4f25bd000ca71b" providerId="LiveId" clId="{BD537872-FC98-4475-A5D0-BF332038F764}" dt="2022-05-03T13:24:57.152" v="279" actId="14100"/>
          <ac:picMkLst>
            <pc:docMk/>
            <pc:sldMk cId="456885267" sldId="264"/>
            <ac:picMk id="21" creationId="{5F31492A-0F36-184D-396F-E46FA7202D01}"/>
          </ac:picMkLst>
        </pc:picChg>
      </pc:sldChg>
      <pc:sldChg chg="addSp delSp modSp mod ord">
        <pc:chgData name="이 도영" userId="7a4f25bd000ca71b" providerId="LiveId" clId="{BD537872-FC98-4475-A5D0-BF332038F764}" dt="2022-05-04T02:55:29.487" v="2947"/>
        <pc:sldMkLst>
          <pc:docMk/>
          <pc:sldMk cId="1654494139" sldId="265"/>
        </pc:sldMkLst>
        <pc:spChg chg="add del mod">
          <ac:chgData name="이 도영" userId="7a4f25bd000ca71b" providerId="LiveId" clId="{BD537872-FC98-4475-A5D0-BF332038F764}" dt="2022-05-03T13:23:16.465" v="161" actId="478"/>
          <ac:spMkLst>
            <pc:docMk/>
            <pc:sldMk cId="1654494139" sldId="265"/>
            <ac:spMk id="6" creationId="{9A9A222E-30BD-9E63-179D-E48636290FD3}"/>
          </ac:spMkLst>
        </pc:spChg>
        <pc:spChg chg="add mod">
          <ac:chgData name="이 도영" userId="7a4f25bd000ca71b" providerId="LiveId" clId="{BD537872-FC98-4475-A5D0-BF332038F764}" dt="2022-05-04T02:45:12.863" v="2486" actId="20577"/>
          <ac:spMkLst>
            <pc:docMk/>
            <pc:sldMk cId="1654494139" sldId="265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4T02:55:29.487" v="2947"/>
          <ac:spMkLst>
            <pc:docMk/>
            <pc:sldMk cId="1654494139" sldId="265"/>
            <ac:spMk id="12" creationId="{7C045F3F-1EAB-B643-C590-0A0B33FCCC13}"/>
          </ac:spMkLst>
        </pc:spChg>
        <pc:spChg chg="del">
          <ac:chgData name="이 도영" userId="7a4f25bd000ca71b" providerId="LiveId" clId="{BD537872-FC98-4475-A5D0-BF332038F764}" dt="2022-05-03T13:23:18.231" v="162" actId="478"/>
          <ac:spMkLst>
            <pc:docMk/>
            <pc:sldMk cId="1654494139" sldId="265"/>
            <ac:spMk id="14" creationId="{14110BDA-2962-079A-1F0E-F6FDE9319601}"/>
          </ac:spMkLst>
        </pc:spChg>
        <pc:picChg chg="add del mod">
          <ac:chgData name="이 도영" userId="7a4f25bd000ca71b" providerId="LiveId" clId="{BD537872-FC98-4475-A5D0-BF332038F764}" dt="2022-05-04T02:21:19.759" v="2330" actId="478"/>
          <ac:picMkLst>
            <pc:docMk/>
            <pc:sldMk cId="1654494139" sldId="265"/>
            <ac:picMk id="5" creationId="{9A399665-EB34-A4C0-2496-FFF0CB5FCD95}"/>
          </ac:picMkLst>
        </pc:picChg>
        <pc:picChg chg="add mod">
          <ac:chgData name="이 도영" userId="7a4f25bd000ca71b" providerId="LiveId" clId="{BD537872-FC98-4475-A5D0-BF332038F764}" dt="2022-05-04T02:48:12.823" v="2759" actId="1076"/>
          <ac:picMkLst>
            <pc:docMk/>
            <pc:sldMk cId="1654494139" sldId="265"/>
            <ac:picMk id="10" creationId="{4E41E77B-5D9A-0287-8FD6-2E0FEE8DFD51}"/>
          </ac:picMkLst>
        </pc:picChg>
      </pc:sldChg>
      <pc:sldChg chg="addSp delSp modSp mod">
        <pc:chgData name="이 도영" userId="7a4f25bd000ca71b" providerId="LiveId" clId="{BD537872-FC98-4475-A5D0-BF332038F764}" dt="2022-05-03T15:21:22.360" v="821" actId="1076"/>
        <pc:sldMkLst>
          <pc:docMk/>
          <pc:sldMk cId="4076237876" sldId="267"/>
        </pc:sldMkLst>
        <pc:spChg chg="add mod">
          <ac:chgData name="이 도영" userId="7a4f25bd000ca71b" providerId="LiveId" clId="{BD537872-FC98-4475-A5D0-BF332038F764}" dt="2022-05-03T15:19:26.440" v="395" actId="1076"/>
          <ac:spMkLst>
            <pc:docMk/>
            <pc:sldMk cId="4076237876" sldId="267"/>
            <ac:spMk id="9" creationId="{43814293-727A-C76C-DBE6-1DFE81429C3A}"/>
          </ac:spMkLst>
        </pc:spChg>
        <pc:spChg chg="mod">
          <ac:chgData name="이 도영" userId="7a4f25bd000ca71b" providerId="LiveId" clId="{BD537872-FC98-4475-A5D0-BF332038F764}" dt="2022-05-03T15:21:22.360" v="821" actId="1076"/>
          <ac:spMkLst>
            <pc:docMk/>
            <pc:sldMk cId="4076237876" sldId="267"/>
            <ac:spMk id="10" creationId="{B6C2943A-A598-FF72-B4E4-6050156EFFC7}"/>
          </ac:spMkLst>
        </pc:spChg>
        <pc:picChg chg="add mod">
          <ac:chgData name="이 도영" userId="7a4f25bd000ca71b" providerId="LiveId" clId="{BD537872-FC98-4475-A5D0-BF332038F764}" dt="2022-05-03T15:19:28.416" v="400" actId="1035"/>
          <ac:picMkLst>
            <pc:docMk/>
            <pc:sldMk cId="4076237876" sldId="267"/>
            <ac:picMk id="5" creationId="{B0FBE14D-42F1-F141-111A-08AE25F5DADC}"/>
          </ac:picMkLst>
        </pc:picChg>
        <pc:picChg chg="add mod">
          <ac:chgData name="이 도영" userId="7a4f25bd000ca71b" providerId="LiveId" clId="{BD537872-FC98-4475-A5D0-BF332038F764}" dt="2022-05-03T15:19:14.209" v="389" actId="1076"/>
          <ac:picMkLst>
            <pc:docMk/>
            <pc:sldMk cId="4076237876" sldId="267"/>
            <ac:picMk id="11" creationId="{5421D567-44D3-2DD6-A647-25386C4B38AC}"/>
          </ac:picMkLst>
        </pc:picChg>
        <pc:picChg chg="add del mod">
          <ac:chgData name="이 도영" userId="7a4f25bd000ca71b" providerId="LiveId" clId="{BD537872-FC98-4475-A5D0-BF332038F764}" dt="2022-05-03T07:33:43.137" v="97" actId="478"/>
          <ac:picMkLst>
            <pc:docMk/>
            <pc:sldMk cId="4076237876" sldId="267"/>
            <ac:picMk id="13" creationId="{184C2B56-6203-BCE0-85F5-96C06564B0CF}"/>
          </ac:picMkLst>
        </pc:picChg>
        <pc:picChg chg="add del mod">
          <ac:chgData name="이 도영" userId="7a4f25bd000ca71b" providerId="LiveId" clId="{BD537872-FC98-4475-A5D0-BF332038F764}" dt="2022-05-03T07:33:45.398" v="99" actId="478"/>
          <ac:picMkLst>
            <pc:docMk/>
            <pc:sldMk cId="4076237876" sldId="267"/>
            <ac:picMk id="16" creationId="{C0CE6C0B-CFD9-6C44-C905-6C1E6A515650}"/>
          </ac:picMkLst>
        </pc:picChg>
        <pc:picChg chg="add del mod">
          <ac:chgData name="이 도영" userId="7a4f25bd000ca71b" providerId="LiveId" clId="{BD537872-FC98-4475-A5D0-BF332038F764}" dt="2022-05-03T07:33:47.653" v="101" actId="478"/>
          <ac:picMkLst>
            <pc:docMk/>
            <pc:sldMk cId="4076237876" sldId="267"/>
            <ac:picMk id="18" creationId="{B20A53FB-C05B-59C4-890A-2C10B8F6F5FF}"/>
          </ac:picMkLst>
        </pc:picChg>
        <pc:picChg chg="add del mod">
          <ac:chgData name="이 도영" userId="7a4f25bd000ca71b" providerId="LiveId" clId="{BD537872-FC98-4475-A5D0-BF332038F764}" dt="2022-05-03T07:33:51.891" v="105" actId="478"/>
          <ac:picMkLst>
            <pc:docMk/>
            <pc:sldMk cId="4076237876" sldId="267"/>
            <ac:picMk id="20" creationId="{3AED83B3-8960-48F7-5FEF-502147A175EC}"/>
          </ac:picMkLst>
        </pc:picChg>
        <pc:picChg chg="add mod">
          <ac:chgData name="이 도영" userId="7a4f25bd000ca71b" providerId="LiveId" clId="{BD537872-FC98-4475-A5D0-BF332038F764}" dt="2022-05-03T15:19:17.377" v="392" actId="1076"/>
          <ac:picMkLst>
            <pc:docMk/>
            <pc:sldMk cId="4076237876" sldId="267"/>
            <ac:picMk id="22" creationId="{A5332659-B6A3-8B94-2171-E854E2DE4BEE}"/>
          </ac:picMkLst>
        </pc:picChg>
      </pc:sldChg>
      <pc:sldChg chg="addSp modSp mod">
        <pc:chgData name="이 도영" userId="7a4f25bd000ca71b" providerId="LiveId" clId="{BD537872-FC98-4475-A5D0-BF332038F764}" dt="2022-05-03T15:29:12.352" v="1283" actId="2710"/>
        <pc:sldMkLst>
          <pc:docMk/>
          <pc:sldMk cId="261409970" sldId="268"/>
        </pc:sldMkLst>
        <pc:spChg chg="add mod">
          <ac:chgData name="이 도영" userId="7a4f25bd000ca71b" providerId="LiveId" clId="{BD537872-FC98-4475-A5D0-BF332038F764}" dt="2022-05-03T15:29:12.352" v="1283" actId="2710"/>
          <ac:spMkLst>
            <pc:docMk/>
            <pc:sldMk cId="261409970" sldId="268"/>
            <ac:spMk id="9" creationId="{D97FDCE9-F357-04EC-3E75-81C850E78B7A}"/>
          </ac:spMkLst>
        </pc:spChg>
        <pc:picChg chg="add mod">
          <ac:chgData name="이 도영" userId="7a4f25bd000ca71b" providerId="LiveId" clId="{BD537872-FC98-4475-A5D0-BF332038F764}" dt="2022-05-03T13:02:22.123" v="131" actId="1076"/>
          <ac:picMkLst>
            <pc:docMk/>
            <pc:sldMk cId="261409970" sldId="268"/>
            <ac:picMk id="5" creationId="{DA84C3C8-BA5C-5E62-9D5D-51C6C8B93FD9}"/>
          </ac:picMkLst>
        </pc:picChg>
      </pc:sldChg>
      <pc:sldChg chg="addSp modSp mod">
        <pc:chgData name="이 도영" userId="7a4f25bd000ca71b" providerId="LiveId" clId="{BD537872-FC98-4475-A5D0-BF332038F764}" dt="2022-05-04T02:46:35.746" v="2531" actId="1076"/>
        <pc:sldMkLst>
          <pc:docMk/>
          <pc:sldMk cId="1985267686" sldId="269"/>
        </pc:sldMkLst>
        <pc:spChg chg="add mod">
          <ac:chgData name="이 도영" userId="7a4f25bd000ca71b" providerId="LiveId" clId="{BD537872-FC98-4475-A5D0-BF332038F764}" dt="2022-05-03T16:04:55.940" v="2050" actId="20577"/>
          <ac:spMkLst>
            <pc:docMk/>
            <pc:sldMk cId="1985267686" sldId="269"/>
            <ac:spMk id="10" creationId="{5CB71A1F-B944-AEC5-D471-BE42A4E6ECB8}"/>
          </ac:spMkLst>
        </pc:spChg>
        <pc:picChg chg="add mod">
          <ac:chgData name="이 도영" userId="7a4f25bd000ca71b" providerId="LiveId" clId="{BD537872-FC98-4475-A5D0-BF332038F764}" dt="2022-05-04T02:46:35.746" v="2531" actId="1076"/>
          <ac:picMkLst>
            <pc:docMk/>
            <pc:sldMk cId="1985267686" sldId="269"/>
            <ac:picMk id="9" creationId="{1448E3AA-7016-7B26-0E1E-1790465875BC}"/>
          </ac:picMkLst>
        </pc:picChg>
      </pc:sldChg>
      <pc:sldChg chg="addSp delSp modSp mod">
        <pc:chgData name="이 도영" userId="7a4f25bd000ca71b" providerId="LiveId" clId="{BD537872-FC98-4475-A5D0-BF332038F764}" dt="2022-05-03T16:06:11.997" v="2316" actId="20577"/>
        <pc:sldMkLst>
          <pc:docMk/>
          <pc:sldMk cId="2777420497" sldId="270"/>
        </pc:sldMkLst>
        <pc:spChg chg="add mod">
          <ac:chgData name="이 도영" userId="7a4f25bd000ca71b" providerId="LiveId" clId="{BD537872-FC98-4475-A5D0-BF332038F764}" dt="2022-05-03T16:06:11.997" v="2316" actId="20577"/>
          <ac:spMkLst>
            <pc:docMk/>
            <pc:sldMk cId="2777420497" sldId="270"/>
            <ac:spMk id="11" creationId="{B158B5E9-1EEB-5E0A-BBFD-FB18F09C2957}"/>
          </ac:spMkLst>
        </pc:spChg>
        <pc:picChg chg="add del mod">
          <ac:chgData name="이 도영" userId="7a4f25bd000ca71b" providerId="LiveId" clId="{BD537872-FC98-4475-A5D0-BF332038F764}" dt="2022-05-03T13:02:30.942" v="133"/>
          <ac:picMkLst>
            <pc:docMk/>
            <pc:sldMk cId="2777420497" sldId="270"/>
            <ac:picMk id="9" creationId="{264A4E22-AF01-AF4D-03F7-4CE0C8B38864}"/>
          </ac:picMkLst>
        </pc:picChg>
        <pc:picChg chg="add mod">
          <ac:chgData name="이 도영" userId="7a4f25bd000ca71b" providerId="LiveId" clId="{BD537872-FC98-4475-A5D0-BF332038F764}" dt="2022-05-03T13:03:12.363" v="152" actId="1076"/>
          <ac:picMkLst>
            <pc:docMk/>
            <pc:sldMk cId="2777420497" sldId="270"/>
            <ac:picMk id="10" creationId="{CD508691-54A5-988D-505B-1D602D2A12F7}"/>
          </ac:picMkLst>
        </pc:picChg>
      </pc:sldChg>
      <pc:sldChg chg="addSp delSp modSp mod ord">
        <pc:chgData name="이 도영" userId="7a4f25bd000ca71b" providerId="LiveId" clId="{BD537872-FC98-4475-A5D0-BF332038F764}" dt="2022-05-03T15:27:37.872" v="1109" actId="2710"/>
        <pc:sldMkLst>
          <pc:docMk/>
          <pc:sldMk cId="2872306429" sldId="271"/>
        </pc:sldMkLst>
        <pc:spChg chg="del mod">
          <ac:chgData name="이 도영" userId="7a4f25bd000ca71b" providerId="LiveId" clId="{BD537872-FC98-4475-A5D0-BF332038F764}" dt="2022-05-03T13:01:51.694" v="125" actId="478"/>
          <ac:spMkLst>
            <pc:docMk/>
            <pc:sldMk cId="2872306429" sldId="271"/>
            <ac:spMk id="9" creationId="{BF8AE459-50D0-B775-33E0-019FA146AF53}"/>
          </ac:spMkLst>
        </pc:spChg>
        <pc:spChg chg="add mod">
          <ac:chgData name="이 도영" userId="7a4f25bd000ca71b" providerId="LiveId" clId="{BD537872-FC98-4475-A5D0-BF332038F764}" dt="2022-05-03T15:27:37.872" v="1109" actId="2710"/>
          <ac:spMkLst>
            <pc:docMk/>
            <pc:sldMk cId="2872306429" sldId="271"/>
            <ac:spMk id="11" creationId="{3ADCBC8A-5BDE-72E5-0736-CEA0382126D4}"/>
          </ac:spMkLst>
        </pc:spChg>
        <pc:picChg chg="add mod">
          <ac:chgData name="이 도영" userId="7a4f25bd000ca71b" providerId="LiveId" clId="{BD537872-FC98-4475-A5D0-BF332038F764}" dt="2022-05-03T13:02:16.906" v="130" actId="1076"/>
          <ac:picMkLst>
            <pc:docMk/>
            <pc:sldMk cId="2872306429" sldId="271"/>
            <ac:picMk id="10" creationId="{D6C3FE28-FA80-A8C9-169F-1584F5029858}"/>
          </ac:picMkLst>
        </pc:picChg>
      </pc:sldChg>
      <pc:sldChg chg="addSp modSp mod ord">
        <pc:chgData name="이 도영" userId="7a4f25bd000ca71b" providerId="LiveId" clId="{BD537872-FC98-4475-A5D0-BF332038F764}" dt="2022-05-03T15:31:21.934" v="1701" actId="20577"/>
        <pc:sldMkLst>
          <pc:docMk/>
          <pc:sldMk cId="1310854757" sldId="272"/>
        </pc:sldMkLst>
        <pc:spChg chg="add mod">
          <ac:chgData name="이 도영" userId="7a4f25bd000ca71b" providerId="LiveId" clId="{BD537872-FC98-4475-A5D0-BF332038F764}" dt="2022-05-03T15:31:21.934" v="1701" actId="20577"/>
          <ac:spMkLst>
            <pc:docMk/>
            <pc:sldMk cId="1310854757" sldId="272"/>
            <ac:spMk id="10" creationId="{D2DE8F10-AF58-5EBD-BB97-F19D0267136B}"/>
          </ac:spMkLst>
        </pc:spChg>
        <pc:picChg chg="add mod">
          <ac:chgData name="이 도영" userId="7a4f25bd000ca71b" providerId="LiveId" clId="{BD537872-FC98-4475-A5D0-BF332038F764}" dt="2022-05-03T13:02:42.148" v="140" actId="1076"/>
          <ac:picMkLst>
            <pc:docMk/>
            <pc:sldMk cId="1310854757" sldId="272"/>
            <ac:picMk id="9" creationId="{898C7E0F-FC52-EB94-9110-B27824C7DAC5}"/>
          </ac:picMkLst>
        </pc:picChg>
      </pc:sldChg>
      <pc:sldChg chg="modSp add del mod">
        <pc:chgData name="이 도영" userId="7a4f25bd000ca71b" providerId="LiveId" clId="{BD537872-FC98-4475-A5D0-BF332038F764}" dt="2022-05-04T02:22:05.748" v="2335" actId="47"/>
        <pc:sldMkLst>
          <pc:docMk/>
          <pc:sldMk cId="2379431655" sldId="273"/>
        </pc:sldMkLst>
        <pc:spChg chg="mod">
          <ac:chgData name="이 도영" userId="7a4f25bd000ca71b" providerId="LiveId" clId="{BD537872-FC98-4475-A5D0-BF332038F764}" dt="2022-05-03T13:23:51.785" v="257"/>
          <ac:spMkLst>
            <pc:docMk/>
            <pc:sldMk cId="2379431655" sldId="273"/>
            <ac:spMk id="8" creationId="{424F5C9B-3004-033C-8C94-AC041B6FA249}"/>
          </ac:spMkLst>
        </pc:spChg>
      </pc:sldChg>
      <pc:sldChg chg="modSp add del mod">
        <pc:chgData name="이 도영" userId="7a4f25bd000ca71b" providerId="LiveId" clId="{BD537872-FC98-4475-A5D0-BF332038F764}" dt="2022-05-04T02:26:08.344" v="2393" actId="47"/>
        <pc:sldMkLst>
          <pc:docMk/>
          <pc:sldMk cId="1515864602" sldId="274"/>
        </pc:sldMkLst>
        <pc:spChg chg="mod">
          <ac:chgData name="이 도영" userId="7a4f25bd000ca71b" providerId="LiveId" clId="{BD537872-FC98-4475-A5D0-BF332038F764}" dt="2022-05-03T13:23:56.669" v="269"/>
          <ac:spMkLst>
            <pc:docMk/>
            <pc:sldMk cId="1515864602" sldId="274"/>
            <ac:spMk id="8" creationId="{424F5C9B-3004-033C-8C94-AC041B6FA249}"/>
          </ac:spMkLst>
        </pc:spChg>
      </pc:sldChg>
      <pc:sldChg chg="addSp delSp modSp add mod ord">
        <pc:chgData name="이 도영" userId="7a4f25bd000ca71b" providerId="LiveId" clId="{BD537872-FC98-4475-A5D0-BF332038F764}" dt="2022-05-04T03:57:09.183" v="3654" actId="20577"/>
        <pc:sldMkLst>
          <pc:docMk/>
          <pc:sldMk cId="3693400896" sldId="275"/>
        </pc:sldMkLst>
        <pc:spChg chg="mod">
          <ac:chgData name="이 도영" userId="7a4f25bd000ca71b" providerId="LiveId" clId="{BD537872-FC98-4475-A5D0-BF332038F764}" dt="2022-05-04T02:45:20.678" v="2508" actId="20577"/>
          <ac:spMkLst>
            <pc:docMk/>
            <pc:sldMk cId="3693400896" sldId="275"/>
            <ac:spMk id="8" creationId="{424F5C9B-3004-033C-8C94-AC041B6FA249}"/>
          </ac:spMkLst>
        </pc:spChg>
        <pc:spChg chg="add del mod">
          <ac:chgData name="이 도영" userId="7a4f25bd000ca71b" providerId="LiveId" clId="{BD537872-FC98-4475-A5D0-BF332038F764}" dt="2022-05-04T03:49:52.469" v="3200"/>
          <ac:spMkLst>
            <pc:docMk/>
            <pc:sldMk cId="3693400896" sldId="275"/>
            <ac:spMk id="9" creationId="{E21E974A-EA22-5ED7-D1E5-CBED225DFFA2}"/>
          </ac:spMkLst>
        </pc:spChg>
        <pc:spChg chg="add del mod">
          <ac:chgData name="이 도영" userId="7a4f25bd000ca71b" providerId="LiveId" clId="{BD537872-FC98-4475-A5D0-BF332038F764}" dt="2022-05-04T03:49:54.187" v="3202"/>
          <ac:spMkLst>
            <pc:docMk/>
            <pc:sldMk cId="3693400896" sldId="275"/>
            <ac:spMk id="10" creationId="{30AB1981-D30C-3501-8E59-A6BACF43955A}"/>
          </ac:spMkLst>
        </pc:spChg>
        <pc:spChg chg="add mod">
          <ac:chgData name="이 도영" userId="7a4f25bd000ca71b" providerId="LiveId" clId="{BD537872-FC98-4475-A5D0-BF332038F764}" dt="2022-05-04T03:57:09.183" v="3654" actId="20577"/>
          <ac:spMkLst>
            <pc:docMk/>
            <pc:sldMk cId="3693400896" sldId="275"/>
            <ac:spMk id="11" creationId="{351382F8-8988-9B6B-2767-485367F6157B}"/>
          </ac:spMkLst>
        </pc:spChg>
      </pc:sldChg>
      <pc:sldChg chg="addSp delSp modSp add mod">
        <pc:chgData name="이 도영" userId="7a4f25bd000ca71b" providerId="LiveId" clId="{BD537872-FC98-4475-A5D0-BF332038F764}" dt="2022-05-04T03:52:56.304" v="3332" actId="1076"/>
        <pc:sldMkLst>
          <pc:docMk/>
          <pc:sldMk cId="2858756651" sldId="276"/>
        </pc:sldMkLst>
        <pc:spChg chg="mod">
          <ac:chgData name="이 도영" userId="7a4f25bd000ca71b" providerId="LiveId" clId="{BD537872-FC98-4475-A5D0-BF332038F764}" dt="2022-05-04T02:45:16.726" v="2497" actId="20577"/>
          <ac:spMkLst>
            <pc:docMk/>
            <pc:sldMk cId="2858756651" sldId="276"/>
            <ac:spMk id="8" creationId="{424F5C9B-3004-033C-8C94-AC041B6FA249}"/>
          </ac:spMkLst>
        </pc:spChg>
        <pc:spChg chg="add del mod">
          <ac:chgData name="이 도영" userId="7a4f25bd000ca71b" providerId="LiveId" clId="{BD537872-FC98-4475-A5D0-BF332038F764}" dt="2022-05-04T03:52:56.304" v="3332" actId="1076"/>
          <ac:spMkLst>
            <pc:docMk/>
            <pc:sldMk cId="2858756651" sldId="276"/>
            <ac:spMk id="10" creationId="{96585FE0-1E0C-E437-00A3-BCA8437E0E8D}"/>
          </ac:spMkLst>
        </pc:spChg>
        <pc:picChg chg="add del mod">
          <ac:chgData name="이 도영" userId="7a4f25bd000ca71b" providerId="LiveId" clId="{BD537872-FC98-4475-A5D0-BF332038F764}" dt="2022-05-04T02:32:33.348" v="2433" actId="478"/>
          <ac:picMkLst>
            <pc:docMk/>
            <pc:sldMk cId="2858756651" sldId="276"/>
            <ac:picMk id="5" creationId="{0A6E0452-E23F-D5C7-7303-A6C8ADC7CE15}"/>
          </ac:picMkLst>
        </pc:picChg>
        <pc:picChg chg="add mod">
          <ac:chgData name="이 도영" userId="7a4f25bd000ca71b" providerId="LiveId" clId="{BD537872-FC98-4475-A5D0-BF332038F764}" dt="2022-05-04T02:48:02.871" v="2756" actId="1076"/>
          <ac:picMkLst>
            <pc:docMk/>
            <pc:sldMk cId="2858756651" sldId="276"/>
            <ac:picMk id="9" creationId="{41E5963C-27B7-AFC5-E703-A12C0C5D7BB0}"/>
          </ac:picMkLst>
        </pc:picChg>
      </pc:sldChg>
      <pc:sldChg chg="addSp delSp modSp add mod">
        <pc:chgData name="이 도영" userId="7a4f25bd000ca71b" providerId="LiveId" clId="{BD537872-FC98-4475-A5D0-BF332038F764}" dt="2022-05-05T08:06:49.460" v="4089" actId="1076"/>
        <pc:sldMkLst>
          <pc:docMk/>
          <pc:sldMk cId="1938152453" sldId="277"/>
        </pc:sldMkLst>
        <pc:spChg chg="mod">
          <ac:chgData name="이 도영" userId="7a4f25bd000ca71b" providerId="LiveId" clId="{BD537872-FC98-4475-A5D0-BF332038F764}" dt="2022-05-04T04:02:24.227" v="3821" actId="20577"/>
          <ac:spMkLst>
            <pc:docMk/>
            <pc:sldMk cId="1938152453" sldId="277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5T07:25:26.923" v="4077" actId="20577"/>
          <ac:spMkLst>
            <pc:docMk/>
            <pc:sldMk cId="1938152453" sldId="277"/>
            <ac:spMk id="10" creationId="{B864ED6C-792F-D0F2-A4DB-2B60CCE0E2CF}"/>
          </ac:spMkLst>
        </pc:spChg>
        <pc:spChg chg="add del mod">
          <ac:chgData name="이 도영" userId="7a4f25bd000ca71b" providerId="LiveId" clId="{BD537872-FC98-4475-A5D0-BF332038F764}" dt="2022-05-05T07:21:09.902" v="4051"/>
          <ac:spMkLst>
            <pc:docMk/>
            <pc:sldMk cId="1938152453" sldId="277"/>
            <ac:spMk id="11" creationId="{2FC92D41-8A83-60B5-3837-6B275511839F}"/>
          </ac:spMkLst>
        </pc:spChg>
        <pc:spChg chg="add mod">
          <ac:chgData name="이 도영" userId="7a4f25bd000ca71b" providerId="LiveId" clId="{BD537872-FC98-4475-A5D0-BF332038F764}" dt="2022-05-05T08:06:43.740" v="4087" actId="1076"/>
          <ac:spMkLst>
            <pc:docMk/>
            <pc:sldMk cId="1938152453" sldId="277"/>
            <ac:spMk id="12" creationId="{61755A39-C9E2-14D0-CD6C-1BF779C85471}"/>
          </ac:spMkLst>
        </pc:spChg>
        <pc:picChg chg="add mod">
          <ac:chgData name="이 도영" userId="7a4f25bd000ca71b" providerId="LiveId" clId="{BD537872-FC98-4475-A5D0-BF332038F764}" dt="2022-05-05T08:05:30.535" v="4078" actId="1076"/>
          <ac:picMkLst>
            <pc:docMk/>
            <pc:sldMk cId="1938152453" sldId="277"/>
            <ac:picMk id="5" creationId="{484DE39B-E18D-FA50-A888-10E96BE72C23}"/>
          </ac:picMkLst>
        </pc:picChg>
        <pc:picChg chg="add mod">
          <ac:chgData name="이 도영" userId="7a4f25bd000ca71b" providerId="LiveId" clId="{BD537872-FC98-4475-A5D0-BF332038F764}" dt="2022-05-05T08:06:49.460" v="4089" actId="1076"/>
          <ac:picMkLst>
            <pc:docMk/>
            <pc:sldMk cId="1938152453" sldId="277"/>
            <ac:picMk id="6" creationId="{AF3A731C-1591-528B-3878-52C8546C0E98}"/>
          </ac:picMkLst>
        </pc:picChg>
        <pc:picChg chg="add del mod">
          <ac:chgData name="이 도영" userId="7a4f25bd000ca71b" providerId="LiveId" clId="{BD537872-FC98-4475-A5D0-BF332038F764}" dt="2022-05-05T07:19:01.185" v="4014" actId="478"/>
          <ac:picMkLst>
            <pc:docMk/>
            <pc:sldMk cId="1938152453" sldId="277"/>
            <ac:picMk id="9" creationId="{7AF69FDE-AF19-8652-1E6A-9FAA5AD145DF}"/>
          </ac:picMkLst>
        </pc:picChg>
      </pc:sldChg>
      <pc:sldChg chg="addSp modSp add mod">
        <pc:chgData name="이 도영" userId="7a4f25bd000ca71b" providerId="LiveId" clId="{BD537872-FC98-4475-A5D0-BF332038F764}" dt="2022-05-05T07:16:43.443" v="3981" actId="1036"/>
        <pc:sldMkLst>
          <pc:docMk/>
          <pc:sldMk cId="4199271367" sldId="278"/>
        </pc:sldMkLst>
        <pc:spChg chg="mod">
          <ac:chgData name="이 도영" userId="7a4f25bd000ca71b" providerId="LiveId" clId="{BD537872-FC98-4475-A5D0-BF332038F764}" dt="2022-05-04T04:02:26.806" v="3822" actId="20577"/>
          <ac:spMkLst>
            <pc:docMk/>
            <pc:sldMk cId="4199271367" sldId="278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5T07:16:43.443" v="3981" actId="1036"/>
          <ac:spMkLst>
            <pc:docMk/>
            <pc:sldMk cId="4199271367" sldId="278"/>
            <ac:spMk id="10" creationId="{BEBCB531-6C75-90C6-0CAE-B52A20EF1815}"/>
          </ac:spMkLst>
        </pc:spChg>
        <pc:picChg chg="add mod">
          <ac:chgData name="이 도영" userId="7a4f25bd000ca71b" providerId="LiveId" clId="{BD537872-FC98-4475-A5D0-BF332038F764}" dt="2022-05-04T03:52:11.249" v="3324" actId="1076"/>
          <ac:picMkLst>
            <pc:docMk/>
            <pc:sldMk cId="4199271367" sldId="278"/>
            <ac:picMk id="5" creationId="{3A560856-70FA-FAAB-6A31-20537AE66835}"/>
          </ac:picMkLst>
        </pc:picChg>
        <pc:picChg chg="add mod">
          <ac:chgData name="이 도영" userId="7a4f25bd000ca71b" providerId="LiveId" clId="{BD537872-FC98-4475-A5D0-BF332038F764}" dt="2022-05-04T03:52:16.528" v="3325" actId="1076"/>
          <ac:picMkLst>
            <pc:docMk/>
            <pc:sldMk cId="4199271367" sldId="278"/>
            <ac:picMk id="9" creationId="{70141A4C-5DC9-9CAA-5D6F-D9ED38E264D1}"/>
          </ac:picMkLst>
        </pc:picChg>
      </pc:sldChg>
      <pc:sldChg chg="addSp modSp add mod">
        <pc:chgData name="이 도영" userId="7a4f25bd000ca71b" providerId="LiveId" clId="{BD537872-FC98-4475-A5D0-BF332038F764}" dt="2022-05-04T04:06:32.624" v="3948"/>
        <pc:sldMkLst>
          <pc:docMk/>
          <pc:sldMk cId="88891727" sldId="279"/>
        </pc:sldMkLst>
        <pc:spChg chg="mod">
          <ac:chgData name="이 도영" userId="7a4f25bd000ca71b" providerId="LiveId" clId="{BD537872-FC98-4475-A5D0-BF332038F764}" dt="2022-05-04T04:02:35.960" v="3851"/>
          <ac:spMkLst>
            <pc:docMk/>
            <pc:sldMk cId="88891727" sldId="279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4T04:06:32.624" v="3948"/>
          <ac:spMkLst>
            <pc:docMk/>
            <pc:sldMk cId="88891727" sldId="279"/>
            <ac:spMk id="10" creationId="{B81726E0-70B2-894D-611E-922B295F89A6}"/>
          </ac:spMkLst>
        </pc:spChg>
        <pc:picChg chg="add mod">
          <ac:chgData name="이 도영" userId="7a4f25bd000ca71b" providerId="LiveId" clId="{BD537872-FC98-4475-A5D0-BF332038F764}" dt="2022-05-04T03:52:32.136" v="3330" actId="1076"/>
          <ac:picMkLst>
            <pc:docMk/>
            <pc:sldMk cId="88891727" sldId="279"/>
            <ac:picMk id="5" creationId="{48BECAB3-CD8D-BA1C-EE19-1A3CCA0C2181}"/>
          </ac:picMkLst>
        </pc:picChg>
        <pc:picChg chg="add mod">
          <ac:chgData name="이 도영" userId="7a4f25bd000ca71b" providerId="LiveId" clId="{BD537872-FC98-4475-A5D0-BF332038F764}" dt="2022-05-04T03:52:34.592" v="3331" actId="1076"/>
          <ac:picMkLst>
            <pc:docMk/>
            <pc:sldMk cId="88891727" sldId="279"/>
            <ac:picMk id="9" creationId="{A0A1AB8F-6552-9AF5-05FF-0F9AA285E218}"/>
          </ac:picMkLst>
        </pc:picChg>
      </pc:sldChg>
      <pc:sldChg chg="addSp delSp modSp add mod">
        <pc:chgData name="이 도영" userId="7a4f25bd000ca71b" providerId="LiveId" clId="{BD537872-FC98-4475-A5D0-BF332038F764}" dt="2022-05-04T02:47:24.911" v="2751" actId="20577"/>
        <pc:sldMkLst>
          <pc:docMk/>
          <pc:sldMk cId="2165025794" sldId="280"/>
        </pc:sldMkLst>
        <pc:spChg chg="add del mod">
          <ac:chgData name="이 도영" userId="7a4f25bd000ca71b" providerId="LiveId" clId="{BD537872-FC98-4475-A5D0-BF332038F764}" dt="2022-05-04T02:46:08.415" v="2523" actId="478"/>
          <ac:spMkLst>
            <pc:docMk/>
            <pc:sldMk cId="2165025794" sldId="280"/>
            <ac:spMk id="8" creationId="{AE9F4338-3BC0-2CD8-3338-ED25E6FB571E}"/>
          </ac:spMkLst>
        </pc:spChg>
        <pc:spChg chg="mod">
          <ac:chgData name="이 도영" userId="7a4f25bd000ca71b" providerId="LiveId" clId="{BD537872-FC98-4475-A5D0-BF332038F764}" dt="2022-05-04T02:47:24.911" v="2751" actId="20577"/>
          <ac:spMkLst>
            <pc:docMk/>
            <pc:sldMk cId="2165025794" sldId="280"/>
            <ac:spMk id="11" creationId="{B158B5E9-1EEB-5E0A-BBFD-FB18F09C2957}"/>
          </ac:spMkLst>
        </pc:spChg>
        <pc:spChg chg="mod">
          <ac:chgData name="이 도영" userId="7a4f25bd000ca71b" providerId="LiveId" clId="{BD537872-FC98-4475-A5D0-BF332038F764}" dt="2022-05-04T02:46:00.263" v="2515"/>
          <ac:spMkLst>
            <pc:docMk/>
            <pc:sldMk cId="2165025794" sldId="280"/>
            <ac:spMk id="14" creationId="{14110BDA-2962-079A-1F0E-F6FDE9319601}"/>
          </ac:spMkLst>
        </pc:spChg>
        <pc:picChg chg="add mod ord">
          <ac:chgData name="이 도영" userId="7a4f25bd000ca71b" providerId="LiveId" clId="{BD537872-FC98-4475-A5D0-BF332038F764}" dt="2022-05-04T02:46:30.118" v="2529" actId="1076"/>
          <ac:picMkLst>
            <pc:docMk/>
            <pc:sldMk cId="2165025794" sldId="280"/>
            <ac:picMk id="5" creationId="{E2FFE337-EFA2-7AB4-BC09-059B361C835F}"/>
          </ac:picMkLst>
        </pc:picChg>
        <pc:picChg chg="del">
          <ac:chgData name="이 도영" userId="7a4f25bd000ca71b" providerId="LiveId" clId="{BD537872-FC98-4475-A5D0-BF332038F764}" dt="2022-05-04T02:46:09.764" v="2524" actId="478"/>
          <ac:picMkLst>
            <pc:docMk/>
            <pc:sldMk cId="2165025794" sldId="280"/>
            <ac:picMk id="10" creationId="{CD508691-54A5-988D-505B-1D602D2A12F7}"/>
          </ac:picMkLst>
        </pc:picChg>
      </pc:sldChg>
      <pc:sldChg chg="addSp delSp modSp add mod">
        <pc:chgData name="이 도영" userId="7a4f25bd000ca71b" providerId="LiveId" clId="{BD537872-FC98-4475-A5D0-BF332038F764}" dt="2022-05-04T03:49:55.408" v="3203" actId="1076"/>
        <pc:sldMkLst>
          <pc:docMk/>
          <pc:sldMk cId="3924266922" sldId="281"/>
        </pc:sldMkLst>
        <pc:spChg chg="mod">
          <ac:chgData name="이 도영" userId="7a4f25bd000ca71b" providerId="LiveId" clId="{BD537872-FC98-4475-A5D0-BF332038F764}" dt="2022-05-04T02:59:32.720" v="3117" actId="20577"/>
          <ac:spMkLst>
            <pc:docMk/>
            <pc:sldMk cId="3924266922" sldId="281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4T03:49:55.408" v="3203" actId="1076"/>
          <ac:spMkLst>
            <pc:docMk/>
            <pc:sldMk cId="3924266922" sldId="281"/>
            <ac:spMk id="11" creationId="{557781CD-50FC-6A93-FC2E-2B610C334F56}"/>
          </ac:spMkLst>
        </pc:spChg>
        <pc:spChg chg="del">
          <ac:chgData name="이 도영" userId="7a4f25bd000ca71b" providerId="LiveId" clId="{BD537872-FC98-4475-A5D0-BF332038F764}" dt="2022-05-04T02:59:34.899" v="3118" actId="478"/>
          <ac:spMkLst>
            <pc:docMk/>
            <pc:sldMk cId="3924266922" sldId="281"/>
            <ac:spMk id="12" creationId="{7C045F3F-1EAB-B643-C590-0A0B33FCCC13}"/>
          </ac:spMkLst>
        </pc:spChg>
        <pc:picChg chg="add mod">
          <ac:chgData name="이 도영" userId="7a4f25bd000ca71b" providerId="LiveId" clId="{BD537872-FC98-4475-A5D0-BF332038F764}" dt="2022-05-04T03:48:43.865" v="3197" actId="1076"/>
          <ac:picMkLst>
            <pc:docMk/>
            <pc:sldMk cId="3924266922" sldId="281"/>
            <ac:picMk id="5" creationId="{CE6AE4DE-1D6C-B9EB-F079-32E9EFE3EA30}"/>
          </ac:picMkLst>
        </pc:picChg>
        <pc:picChg chg="del">
          <ac:chgData name="이 도영" userId="7a4f25bd000ca71b" providerId="LiveId" clId="{BD537872-FC98-4475-A5D0-BF332038F764}" dt="2022-05-04T02:59:26.208" v="3114" actId="478"/>
          <ac:picMkLst>
            <pc:docMk/>
            <pc:sldMk cId="3924266922" sldId="281"/>
            <ac:picMk id="10" creationId="{4E41E77B-5D9A-0287-8FD6-2E0FEE8DFD51}"/>
          </ac:picMkLst>
        </pc:picChg>
      </pc:sldChg>
      <pc:sldChg chg="addSp delSp modSp add mod">
        <pc:chgData name="이 도영" userId="7a4f25bd000ca71b" providerId="LiveId" clId="{BD537872-FC98-4475-A5D0-BF332038F764}" dt="2022-05-04T03:58:17.867" v="3808" actId="20577"/>
        <pc:sldMkLst>
          <pc:docMk/>
          <pc:sldMk cId="2951358671" sldId="282"/>
        </pc:sldMkLst>
        <pc:spChg chg="mod">
          <ac:chgData name="이 도영" userId="7a4f25bd000ca71b" providerId="LiveId" clId="{BD537872-FC98-4475-A5D0-BF332038F764}" dt="2022-05-04T03:57:43.689" v="3668"/>
          <ac:spMkLst>
            <pc:docMk/>
            <pc:sldMk cId="2951358671" sldId="282"/>
            <ac:spMk id="8" creationId="{424F5C9B-3004-033C-8C94-AC041B6FA249}"/>
          </ac:spMkLst>
        </pc:spChg>
        <pc:spChg chg="mod">
          <ac:chgData name="이 도영" userId="7a4f25bd000ca71b" providerId="LiveId" clId="{BD537872-FC98-4475-A5D0-BF332038F764}" dt="2022-05-04T03:58:17.867" v="3808" actId="20577"/>
          <ac:spMkLst>
            <pc:docMk/>
            <pc:sldMk cId="2951358671" sldId="282"/>
            <ac:spMk id="11" creationId="{557781CD-50FC-6A93-FC2E-2B610C334F56}"/>
          </ac:spMkLst>
        </pc:spChg>
        <pc:picChg chg="del mod">
          <ac:chgData name="이 도영" userId="7a4f25bd000ca71b" providerId="LiveId" clId="{BD537872-FC98-4475-A5D0-BF332038F764}" dt="2022-05-04T03:50:02.414" v="3206" actId="478"/>
          <ac:picMkLst>
            <pc:docMk/>
            <pc:sldMk cId="2951358671" sldId="282"/>
            <ac:picMk id="5" creationId="{CE6AE4DE-1D6C-B9EB-F079-32E9EFE3EA30}"/>
          </ac:picMkLst>
        </pc:picChg>
        <pc:picChg chg="add mod">
          <ac:chgData name="이 도영" userId="7a4f25bd000ca71b" providerId="LiveId" clId="{BD537872-FC98-4475-A5D0-BF332038F764}" dt="2022-05-04T03:50:10.392" v="3211" actId="1076"/>
          <ac:picMkLst>
            <pc:docMk/>
            <pc:sldMk cId="2951358671" sldId="282"/>
            <ac:picMk id="6" creationId="{58F3383C-4E23-A5E1-C553-FCD451A4CE40}"/>
          </ac:picMkLst>
        </pc:picChg>
      </pc:sldChg>
      <pc:sldChg chg="modSp add mod">
        <pc:chgData name="이 도영" userId="7a4f25bd000ca71b" providerId="LiveId" clId="{BD537872-FC98-4475-A5D0-BF332038F764}" dt="2022-05-04T04:07:17.198" v="3962"/>
        <pc:sldMkLst>
          <pc:docMk/>
          <pc:sldMk cId="3566338866" sldId="283"/>
        </pc:sldMkLst>
        <pc:spChg chg="mod">
          <ac:chgData name="이 도영" userId="7a4f25bd000ca71b" providerId="LiveId" clId="{BD537872-FC98-4475-A5D0-BF332038F764}" dt="2022-05-04T04:07:05.831" v="3951" actId="20577"/>
          <ac:spMkLst>
            <pc:docMk/>
            <pc:sldMk cId="3566338866" sldId="283"/>
            <ac:spMk id="3" creationId="{79CAF730-B5AE-451B-7D8A-E640D7E9D48C}"/>
          </ac:spMkLst>
        </pc:spChg>
        <pc:spChg chg="mod">
          <ac:chgData name="이 도영" userId="7a4f25bd000ca71b" providerId="LiveId" clId="{BD537872-FC98-4475-A5D0-BF332038F764}" dt="2022-05-04T04:07:17.198" v="3962"/>
          <ac:spMkLst>
            <pc:docMk/>
            <pc:sldMk cId="3566338866" sldId="283"/>
            <ac:spMk id="14" creationId="{14110BDA-2962-079A-1F0E-F6FDE9319601}"/>
          </ac:spMkLst>
        </pc:spChg>
      </pc:sldChg>
      <pc:sldChg chg="delSp modSp add mod">
        <pc:chgData name="이 도영" userId="7a4f25bd000ca71b" providerId="LiveId" clId="{BD537872-FC98-4475-A5D0-BF332038F764}" dt="2022-05-05T07:18:23.795" v="3994" actId="1076"/>
        <pc:sldMkLst>
          <pc:docMk/>
          <pc:sldMk cId="2235659955" sldId="284"/>
        </pc:sldMkLst>
        <pc:spChg chg="mod">
          <ac:chgData name="이 도영" userId="7a4f25bd000ca71b" providerId="LiveId" clId="{BD537872-FC98-4475-A5D0-BF332038F764}" dt="2022-05-05T07:18:23.795" v="3994" actId="1076"/>
          <ac:spMkLst>
            <pc:docMk/>
            <pc:sldMk cId="2235659955" sldId="284"/>
            <ac:spMk id="10" creationId="{B864ED6C-792F-D0F2-A4DB-2B60CCE0E2CF}"/>
          </ac:spMkLst>
        </pc:spChg>
        <pc:picChg chg="del">
          <ac:chgData name="이 도영" userId="7a4f25bd000ca71b" providerId="LiveId" clId="{BD537872-FC98-4475-A5D0-BF332038F764}" dt="2022-05-05T07:18:12.994" v="3990" actId="478"/>
          <ac:picMkLst>
            <pc:docMk/>
            <pc:sldMk cId="2235659955" sldId="284"/>
            <ac:picMk id="5" creationId="{484DE39B-E18D-FA50-A888-10E96BE72C23}"/>
          </ac:picMkLst>
        </pc:picChg>
        <pc:picChg chg="del mod">
          <ac:chgData name="이 도영" userId="7a4f25bd000ca71b" providerId="LiveId" clId="{BD537872-FC98-4475-A5D0-BF332038F764}" dt="2022-05-05T07:18:13.357" v="3992" actId="478"/>
          <ac:picMkLst>
            <pc:docMk/>
            <pc:sldMk cId="2235659955" sldId="284"/>
            <ac:picMk id="9" creationId="{7AF69FDE-AF19-8652-1E6A-9FAA5AD145DF}"/>
          </ac:picMkLst>
        </pc:picChg>
      </pc:sldChg>
      <pc:sldChg chg="delSp modSp add mod">
        <pc:chgData name="이 도영" userId="7a4f25bd000ca71b" providerId="LiveId" clId="{BD537872-FC98-4475-A5D0-BF332038F764}" dt="2022-05-05T07:18:09.558" v="3987" actId="478"/>
        <pc:sldMkLst>
          <pc:docMk/>
          <pc:sldMk cId="591902912" sldId="285"/>
        </pc:sldMkLst>
        <pc:picChg chg="del">
          <ac:chgData name="이 도영" userId="7a4f25bd000ca71b" providerId="LiveId" clId="{BD537872-FC98-4475-A5D0-BF332038F764}" dt="2022-05-05T07:18:09.068" v="3985" actId="478"/>
          <ac:picMkLst>
            <pc:docMk/>
            <pc:sldMk cId="591902912" sldId="285"/>
            <ac:picMk id="5" creationId="{3A560856-70FA-FAAB-6A31-20537AE66835}"/>
          </ac:picMkLst>
        </pc:picChg>
        <pc:picChg chg="del mod">
          <ac:chgData name="이 도영" userId="7a4f25bd000ca71b" providerId="LiveId" clId="{BD537872-FC98-4475-A5D0-BF332038F764}" dt="2022-05-05T07:18:09.558" v="3987" actId="478"/>
          <ac:picMkLst>
            <pc:docMk/>
            <pc:sldMk cId="591902912" sldId="285"/>
            <ac:picMk id="9" creationId="{70141A4C-5DC9-9CAA-5D6F-D9ED38E264D1}"/>
          </ac:picMkLst>
        </pc:picChg>
      </pc:sldChg>
      <pc:sldChg chg="delSp add mod">
        <pc:chgData name="이 도영" userId="7a4f25bd000ca71b" providerId="LiveId" clId="{BD537872-FC98-4475-A5D0-BF332038F764}" dt="2022-05-05T07:18:11.680" v="3989" actId="478"/>
        <pc:sldMkLst>
          <pc:docMk/>
          <pc:sldMk cId="2036538379" sldId="286"/>
        </pc:sldMkLst>
        <pc:picChg chg="del">
          <ac:chgData name="이 도영" userId="7a4f25bd000ca71b" providerId="LiveId" clId="{BD537872-FC98-4475-A5D0-BF332038F764}" dt="2022-05-05T07:18:11.280" v="3988" actId="478"/>
          <ac:picMkLst>
            <pc:docMk/>
            <pc:sldMk cId="2036538379" sldId="286"/>
            <ac:picMk id="5" creationId="{48BECAB3-CD8D-BA1C-EE19-1A3CCA0C2181}"/>
          </ac:picMkLst>
        </pc:picChg>
        <pc:picChg chg="del">
          <ac:chgData name="이 도영" userId="7a4f25bd000ca71b" providerId="LiveId" clId="{BD537872-FC98-4475-A5D0-BF332038F764}" dt="2022-05-05T07:18:11.680" v="3989" actId="478"/>
          <ac:picMkLst>
            <pc:docMk/>
            <pc:sldMk cId="2036538379" sldId="286"/>
            <ac:picMk id="9" creationId="{A0A1AB8F-6552-9AF5-05FF-0F9AA285E218}"/>
          </ac:picMkLst>
        </pc:picChg>
      </pc:sldChg>
    </pc:docChg>
  </pc:docChgLst>
  <pc:docChgLst>
    <pc:chgData name="이 도영" userId="7a4f25bd000ca71b" providerId="LiveId" clId="{75980F5D-AE4F-47E8-9C8E-F6C789A5A2A6}"/>
    <pc:docChg chg="undo custSel modSld">
      <pc:chgData name="이 도영" userId="7a4f25bd000ca71b" providerId="LiveId" clId="{75980F5D-AE4F-47E8-9C8E-F6C789A5A2A6}" dt="2022-09-27T10:31:24.376" v="462" actId="6549"/>
      <pc:docMkLst>
        <pc:docMk/>
      </pc:docMkLst>
      <pc:sldChg chg="addSp delSp modSp mod">
        <pc:chgData name="이 도영" userId="7a4f25bd000ca71b" providerId="LiveId" clId="{75980F5D-AE4F-47E8-9C8E-F6C789A5A2A6}" dt="2022-09-27T10:27:19.714" v="20" actId="478"/>
        <pc:sldMkLst>
          <pc:docMk/>
          <pc:sldMk cId="3084947912" sldId="256"/>
        </pc:sldMkLst>
        <pc:spChg chg="mod">
          <ac:chgData name="이 도영" userId="7a4f25bd000ca71b" providerId="LiveId" clId="{75980F5D-AE4F-47E8-9C8E-F6C789A5A2A6}" dt="2022-09-27T10:27:17.339" v="19"/>
          <ac:spMkLst>
            <pc:docMk/>
            <pc:sldMk cId="3084947912" sldId="256"/>
            <ac:spMk id="2" creationId="{40B35C57-1AFC-32B0-E5C1-915BC5CA35AC}"/>
          </ac:spMkLst>
        </pc:spChg>
        <pc:spChg chg="mod">
          <ac:chgData name="이 도영" userId="7a4f25bd000ca71b" providerId="LiveId" clId="{75980F5D-AE4F-47E8-9C8E-F6C789A5A2A6}" dt="2022-09-27T10:27:10.693" v="4" actId="1076"/>
          <ac:spMkLst>
            <pc:docMk/>
            <pc:sldMk cId="3084947912" sldId="256"/>
            <ac:spMk id="4" creationId="{327702FF-9D8C-CAF6-DB31-CF2D138A1834}"/>
          </ac:spMkLst>
        </pc:spChg>
        <pc:graphicFrameChg chg="add del mod">
          <ac:chgData name="이 도영" userId="7a4f25bd000ca71b" providerId="LiveId" clId="{75980F5D-AE4F-47E8-9C8E-F6C789A5A2A6}" dt="2022-09-27T10:26:52.942" v="1"/>
          <ac:graphicFrameMkLst>
            <pc:docMk/>
            <pc:sldMk cId="3084947912" sldId="256"/>
            <ac:graphicFrameMk id="6" creationId="{343AE595-0143-EB7E-5674-A3E62BA3369A}"/>
          </ac:graphicFrameMkLst>
        </pc:graphicFrameChg>
        <pc:graphicFrameChg chg="add mod">
          <ac:chgData name="이 도영" userId="7a4f25bd000ca71b" providerId="LiveId" clId="{75980F5D-AE4F-47E8-9C8E-F6C789A5A2A6}" dt="2022-09-27T10:26:58.252" v="2"/>
          <ac:graphicFrameMkLst>
            <pc:docMk/>
            <pc:sldMk cId="3084947912" sldId="256"/>
            <ac:graphicFrameMk id="8" creationId="{D73653A5-6CCF-2FAD-3E67-DD7FDD6888C2}"/>
          </ac:graphicFrameMkLst>
        </pc:graphicFrameChg>
        <pc:picChg chg="del">
          <ac:chgData name="이 도영" userId="7a4f25bd000ca71b" providerId="LiveId" clId="{75980F5D-AE4F-47E8-9C8E-F6C789A5A2A6}" dt="2022-09-27T10:27:19.714" v="20" actId="478"/>
          <ac:picMkLst>
            <pc:docMk/>
            <pc:sldMk cId="3084947912" sldId="256"/>
            <ac:picMk id="5" creationId="{5AF2E4EB-EB1F-3288-BB80-314CF7A3A82D}"/>
          </ac:picMkLst>
        </pc:picChg>
      </pc:sldChg>
      <pc:sldChg chg="modSp mod">
        <pc:chgData name="이 도영" userId="7a4f25bd000ca71b" providerId="LiveId" clId="{75980F5D-AE4F-47E8-9C8E-F6C789A5A2A6}" dt="2022-09-27T10:28:00.182" v="22" actId="1076"/>
        <pc:sldMkLst>
          <pc:docMk/>
          <pc:sldMk cId="515597042" sldId="257"/>
        </pc:sldMkLst>
        <pc:spChg chg="mod">
          <ac:chgData name="이 도영" userId="7a4f25bd000ca71b" providerId="LiveId" clId="{75980F5D-AE4F-47E8-9C8E-F6C789A5A2A6}" dt="2022-09-27T10:28:00.182" v="22" actId="1076"/>
          <ac:spMkLst>
            <pc:docMk/>
            <pc:sldMk cId="515597042" sldId="257"/>
            <ac:spMk id="14" creationId="{14110BDA-2962-079A-1F0E-F6FDE9319601}"/>
          </ac:spMkLst>
        </pc:spChg>
      </pc:sldChg>
      <pc:sldChg chg="modSp mod">
        <pc:chgData name="이 도영" userId="7a4f25bd000ca71b" providerId="LiveId" clId="{75980F5D-AE4F-47E8-9C8E-F6C789A5A2A6}" dt="2022-09-27T10:31:24.376" v="462" actId="6549"/>
        <pc:sldMkLst>
          <pc:docMk/>
          <pc:sldMk cId="2613963088" sldId="258"/>
        </pc:sldMkLst>
        <pc:spChg chg="mod">
          <ac:chgData name="이 도영" userId="7a4f25bd000ca71b" providerId="LiveId" clId="{75980F5D-AE4F-47E8-9C8E-F6C789A5A2A6}" dt="2022-09-27T10:28:10.263" v="26" actId="1036"/>
          <ac:spMkLst>
            <pc:docMk/>
            <pc:sldMk cId="2613963088" sldId="258"/>
            <ac:spMk id="8" creationId="{4621044D-B568-68C4-0B13-C9AFC184164A}"/>
          </ac:spMkLst>
        </pc:spChg>
        <pc:graphicFrameChg chg="mod modGraphic">
          <ac:chgData name="이 도영" userId="7a4f25bd000ca71b" providerId="LiveId" clId="{75980F5D-AE4F-47E8-9C8E-F6C789A5A2A6}" dt="2022-09-27T10:31:24.376" v="462" actId="6549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</pc:docChg>
  </pc:docChgLst>
  <pc:docChgLst>
    <pc:chgData name="이 도영" userId="7a4f25bd000ca71b" providerId="LiveId" clId="{638FB06C-AC1B-4092-B1C3-E197FF37B7D7}"/>
    <pc:docChg chg="undo redo custSel addSld delSld modSld sldOrd">
      <pc:chgData name="이 도영" userId="7a4f25bd000ca71b" providerId="LiveId" clId="{638FB06C-AC1B-4092-B1C3-E197FF37B7D7}" dt="2022-06-12T19:31:20.910" v="2833" actId="20577"/>
      <pc:docMkLst>
        <pc:docMk/>
      </pc:docMkLst>
      <pc:sldChg chg="modSp mod">
        <pc:chgData name="이 도영" userId="7a4f25bd000ca71b" providerId="LiveId" clId="{638FB06C-AC1B-4092-B1C3-E197FF37B7D7}" dt="2022-06-11T15:30:38.396" v="818"/>
        <pc:sldMkLst>
          <pc:docMk/>
          <pc:sldMk cId="3084947912" sldId="256"/>
        </pc:sldMkLst>
        <pc:graphicFrameChg chg="mod modGraphic">
          <ac:chgData name="이 도영" userId="7a4f25bd000ca71b" providerId="LiveId" clId="{638FB06C-AC1B-4092-B1C3-E197FF37B7D7}" dt="2022-06-11T15:30:38.396" v="818"/>
          <ac:graphicFrameMkLst>
            <pc:docMk/>
            <pc:sldMk cId="3084947912" sldId="256"/>
            <ac:graphicFrameMk id="6" creationId="{E6A055F0-6F15-4F13-B483-B90D6FFA1AC4}"/>
          </ac:graphicFrameMkLst>
        </pc:graphicFrameChg>
      </pc:sldChg>
      <pc:sldChg chg="addSp modSp mod">
        <pc:chgData name="이 도영" userId="7a4f25bd000ca71b" providerId="LiveId" clId="{638FB06C-AC1B-4092-B1C3-E197FF37B7D7}" dt="2022-06-12T19:31:20.910" v="2833" actId="20577"/>
        <pc:sldMkLst>
          <pc:docMk/>
          <pc:sldMk cId="515597042" sldId="257"/>
        </pc:sldMkLst>
        <pc:spChg chg="add mod">
          <ac:chgData name="이 도영" userId="7a4f25bd000ca71b" providerId="LiveId" clId="{638FB06C-AC1B-4092-B1C3-E197FF37B7D7}" dt="2022-06-12T19:30:17.851" v="2767" actId="14100"/>
          <ac:spMkLst>
            <pc:docMk/>
            <pc:sldMk cId="515597042" sldId="257"/>
            <ac:spMk id="8" creationId="{5FD46315-36DB-0051-AB81-A2AF82784508}"/>
          </ac:spMkLst>
        </pc:spChg>
        <pc:spChg chg="add mod">
          <ac:chgData name="이 도영" userId="7a4f25bd000ca71b" providerId="LiveId" clId="{638FB06C-AC1B-4092-B1C3-E197FF37B7D7}" dt="2022-06-12T19:31:06.909" v="2809" actId="1076"/>
          <ac:spMkLst>
            <pc:docMk/>
            <pc:sldMk cId="515597042" sldId="257"/>
            <ac:spMk id="9" creationId="{B43889B4-1CF5-3511-A89E-44C13B249378}"/>
          </ac:spMkLst>
        </pc:spChg>
        <pc:spChg chg="add mod">
          <ac:chgData name="이 도영" userId="7a4f25bd000ca71b" providerId="LiveId" clId="{638FB06C-AC1B-4092-B1C3-E197FF37B7D7}" dt="2022-06-12T19:31:02.628" v="2808" actId="1076"/>
          <ac:spMkLst>
            <pc:docMk/>
            <pc:sldMk cId="515597042" sldId="257"/>
            <ac:spMk id="10" creationId="{D4649419-11EE-2C1A-7C8B-F87654B8D308}"/>
          </ac:spMkLst>
        </pc:spChg>
        <pc:spChg chg="add mod">
          <ac:chgData name="이 도영" userId="7a4f25bd000ca71b" providerId="LiveId" clId="{638FB06C-AC1B-4092-B1C3-E197FF37B7D7}" dt="2022-06-12T19:31:20.910" v="2833" actId="20577"/>
          <ac:spMkLst>
            <pc:docMk/>
            <pc:sldMk cId="515597042" sldId="257"/>
            <ac:spMk id="11" creationId="{D70E8B64-F141-8A97-F7DE-B6C0A6C46973}"/>
          </ac:spMkLst>
        </pc:spChg>
      </pc:sldChg>
      <pc:sldChg chg="modSp mod">
        <pc:chgData name="이 도영" userId="7a4f25bd000ca71b" providerId="LiveId" clId="{638FB06C-AC1B-4092-B1C3-E197FF37B7D7}" dt="2022-06-11T15:30:44.651" v="834"/>
        <pc:sldMkLst>
          <pc:docMk/>
          <pc:sldMk cId="2613963088" sldId="258"/>
        </pc:sldMkLst>
        <pc:graphicFrameChg chg="mod modGraphic">
          <ac:chgData name="이 도영" userId="7a4f25bd000ca71b" providerId="LiveId" clId="{638FB06C-AC1B-4092-B1C3-E197FF37B7D7}" dt="2022-06-11T15:30:44.651" v="834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  <pc:sldChg chg="modSp mod">
        <pc:chgData name="이 도영" userId="7a4f25bd000ca71b" providerId="LiveId" clId="{638FB06C-AC1B-4092-B1C3-E197FF37B7D7}" dt="2022-06-11T16:02:32.248" v="1816"/>
        <pc:sldMkLst>
          <pc:docMk/>
          <pc:sldMk cId="2982230839" sldId="263"/>
        </pc:sldMkLst>
        <pc:spChg chg="mod">
          <ac:chgData name="이 도영" userId="7a4f25bd000ca71b" providerId="LiveId" clId="{638FB06C-AC1B-4092-B1C3-E197FF37B7D7}" dt="2022-06-11T16:02:32.248" v="1816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mod ord">
        <pc:chgData name="이 도영" userId="7a4f25bd000ca71b" providerId="LiveId" clId="{638FB06C-AC1B-4092-B1C3-E197FF37B7D7}" dt="2022-06-11T16:21:37.298" v="1880"/>
        <pc:sldMkLst>
          <pc:docMk/>
          <pc:sldMk cId="1191452922" sldId="266"/>
        </pc:sldMkLst>
        <pc:spChg chg="add mod">
          <ac:chgData name="이 도영" userId="7a4f25bd000ca71b" providerId="LiveId" clId="{638FB06C-AC1B-4092-B1C3-E197FF37B7D7}" dt="2022-06-11T15:54:03.850" v="1058" actId="1076"/>
          <ac:spMkLst>
            <pc:docMk/>
            <pc:sldMk cId="1191452922" sldId="266"/>
            <ac:spMk id="12" creationId="{3CE73CA2-C359-21FE-7540-84811F927F9B}"/>
          </ac:spMkLst>
        </pc:spChg>
        <pc:spChg chg="add mod">
          <ac:chgData name="이 도영" userId="7a4f25bd000ca71b" providerId="LiveId" clId="{638FB06C-AC1B-4092-B1C3-E197FF37B7D7}" dt="2022-06-11T16:21:37.298" v="1880"/>
          <ac:spMkLst>
            <pc:docMk/>
            <pc:sldMk cId="1191452922" sldId="266"/>
            <ac:spMk id="13" creationId="{FCE62A0F-A4B3-C161-7CE6-B6731FFE7ACA}"/>
          </ac:spMkLst>
        </pc:spChg>
        <pc:spChg chg="del">
          <ac:chgData name="이 도영" userId="7a4f25bd000ca71b" providerId="LiveId" clId="{638FB06C-AC1B-4092-B1C3-E197FF37B7D7}" dt="2022-06-11T16:21:37.164" v="1879" actId="478"/>
          <ac:spMkLst>
            <pc:docMk/>
            <pc:sldMk cId="1191452922" sldId="266"/>
            <ac:spMk id="14" creationId="{14110BDA-2962-079A-1F0E-F6FDE9319601}"/>
          </ac:spMkLst>
        </pc:spChg>
        <pc:picChg chg="add mod">
          <ac:chgData name="이 도영" userId="7a4f25bd000ca71b" providerId="LiveId" clId="{638FB06C-AC1B-4092-B1C3-E197FF37B7D7}" dt="2022-06-11T15:53:56.738" v="1055" actId="14100"/>
          <ac:picMkLst>
            <pc:docMk/>
            <pc:sldMk cId="1191452922" sldId="266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3:48.361" v="1051" actId="1076"/>
          <ac:picMkLst>
            <pc:docMk/>
            <pc:sldMk cId="1191452922" sldId="266"/>
            <ac:picMk id="8" creationId="{9321397E-6D26-2E41-7B6B-0C10802BC155}"/>
          </ac:picMkLst>
        </pc:picChg>
        <pc:picChg chg="add del mod">
          <ac:chgData name="이 도영" userId="7a4f25bd000ca71b" providerId="LiveId" clId="{638FB06C-AC1B-4092-B1C3-E197FF37B7D7}" dt="2022-06-11T15:44:44.019" v="871" actId="478"/>
          <ac:picMkLst>
            <pc:docMk/>
            <pc:sldMk cId="1191452922" sldId="266"/>
            <ac:picMk id="10" creationId="{D36F1EB4-75E8-9D03-CCC0-DD1469788208}"/>
          </ac:picMkLst>
        </pc:picChg>
      </pc:sldChg>
      <pc:sldChg chg="addSp delSp modSp mod">
        <pc:chgData name="이 도영" userId="7a4f25bd000ca71b" providerId="LiveId" clId="{638FB06C-AC1B-4092-B1C3-E197FF37B7D7}" dt="2022-06-11T02:53:41.442" v="696" actId="20577"/>
        <pc:sldMkLst>
          <pc:docMk/>
          <pc:sldMk cId="1938152453" sldId="277"/>
        </pc:sldMkLst>
        <pc:spChg chg="add mod">
          <ac:chgData name="이 도영" userId="7a4f25bd000ca71b" providerId="LiveId" clId="{638FB06C-AC1B-4092-B1C3-E197FF37B7D7}" dt="2022-06-11T02:53:36.333" v="692" actId="1076"/>
          <ac:spMkLst>
            <pc:docMk/>
            <pc:sldMk cId="1938152453" sldId="277"/>
            <ac:spMk id="3" creationId="{D6DB01FE-7F0B-4753-D9C9-85524F4611EF}"/>
          </ac:spMkLst>
        </pc:spChg>
        <pc:spChg chg="mod">
          <ac:chgData name="이 도영" userId="7a4f25bd000ca71b" providerId="LiveId" clId="{638FB06C-AC1B-4092-B1C3-E197FF37B7D7}" dt="2022-06-11T02:52:22.907" v="652" actId="1076"/>
          <ac:spMkLst>
            <pc:docMk/>
            <pc:sldMk cId="1938152453" sldId="277"/>
            <ac:spMk id="4" creationId="{9C25310A-F77E-047F-E43B-7401498CF994}"/>
          </ac:spMkLst>
        </pc:spChg>
        <pc:spChg chg="mod">
          <ac:chgData name="이 도영" userId="7a4f25bd000ca71b" providerId="LiveId" clId="{638FB06C-AC1B-4092-B1C3-E197FF37B7D7}" dt="2022-06-11T02:47:29.589" v="552" actId="20577"/>
          <ac:spMkLst>
            <pc:docMk/>
            <pc:sldMk cId="1938152453" sldId="277"/>
            <ac:spMk id="8" creationId="{424F5C9B-3004-033C-8C94-AC041B6FA249}"/>
          </ac:spMkLst>
        </pc:spChg>
        <pc:spChg chg="mod">
          <ac:chgData name="이 도영" userId="7a4f25bd000ca71b" providerId="LiveId" clId="{638FB06C-AC1B-4092-B1C3-E197FF37B7D7}" dt="2022-06-11T02:52:19.208" v="651" actId="1036"/>
          <ac:spMkLst>
            <pc:docMk/>
            <pc:sldMk cId="1938152453" sldId="277"/>
            <ac:spMk id="10" creationId="{B864ED6C-792F-D0F2-A4DB-2B60CCE0E2CF}"/>
          </ac:spMkLst>
        </pc:spChg>
        <pc:spChg chg="mod">
          <ac:chgData name="이 도영" userId="7a4f25bd000ca71b" providerId="LiveId" clId="{638FB06C-AC1B-4092-B1C3-E197FF37B7D7}" dt="2022-06-11T02:52:19.208" v="651" actId="1036"/>
          <ac:spMkLst>
            <pc:docMk/>
            <pc:sldMk cId="1938152453" sldId="277"/>
            <ac:spMk id="12" creationId="{61755A39-C9E2-14D0-CD6C-1BF779C85471}"/>
          </ac:spMkLst>
        </pc:spChg>
        <pc:spChg chg="add mod">
          <ac:chgData name="이 도영" userId="7a4f25bd000ca71b" providerId="LiveId" clId="{638FB06C-AC1B-4092-B1C3-E197FF37B7D7}" dt="2022-06-11T02:53:41.442" v="696" actId="20577"/>
          <ac:spMkLst>
            <pc:docMk/>
            <pc:sldMk cId="1938152453" sldId="277"/>
            <ac:spMk id="16" creationId="{8993043A-9430-9FAB-DE34-ECA84A57B3EF}"/>
          </ac:spMkLst>
        </pc:spChg>
        <pc:picChg chg="mod">
          <ac:chgData name="이 도영" userId="7a4f25bd000ca71b" providerId="LiveId" clId="{638FB06C-AC1B-4092-B1C3-E197FF37B7D7}" dt="2022-06-11T02:52:19.208" v="651" actId="1036"/>
          <ac:picMkLst>
            <pc:docMk/>
            <pc:sldMk cId="1938152453" sldId="277"/>
            <ac:picMk id="5" creationId="{484DE39B-E18D-FA50-A888-10E96BE72C23}"/>
          </ac:picMkLst>
        </pc:picChg>
        <pc:picChg chg="mod">
          <ac:chgData name="이 도영" userId="7a4f25bd000ca71b" providerId="LiveId" clId="{638FB06C-AC1B-4092-B1C3-E197FF37B7D7}" dt="2022-06-11T02:52:19.208" v="651" actId="1036"/>
          <ac:picMkLst>
            <pc:docMk/>
            <pc:sldMk cId="1938152453" sldId="277"/>
            <ac:picMk id="6" creationId="{AF3A731C-1591-528B-3878-52C8546C0E98}"/>
          </ac:picMkLst>
        </pc:picChg>
        <pc:picChg chg="add mod">
          <ac:chgData name="이 도영" userId="7a4f25bd000ca71b" providerId="LiveId" clId="{638FB06C-AC1B-4092-B1C3-E197FF37B7D7}" dt="2022-06-11T02:52:19.208" v="651" actId="1036"/>
          <ac:picMkLst>
            <pc:docMk/>
            <pc:sldMk cId="1938152453" sldId="277"/>
            <ac:picMk id="11" creationId="{6DC1F825-8206-EA95-B097-B312B4BC1ABB}"/>
          </ac:picMkLst>
        </pc:picChg>
        <pc:picChg chg="add mod">
          <ac:chgData name="이 도영" userId="7a4f25bd000ca71b" providerId="LiveId" clId="{638FB06C-AC1B-4092-B1C3-E197FF37B7D7}" dt="2022-06-11T02:52:19.208" v="651" actId="1036"/>
          <ac:picMkLst>
            <pc:docMk/>
            <pc:sldMk cId="1938152453" sldId="277"/>
            <ac:picMk id="13" creationId="{A5C6D2B5-E3D6-5F43-9473-8F8B01EAC0D9}"/>
          </ac:picMkLst>
        </pc:picChg>
        <pc:picChg chg="add del mod">
          <ac:chgData name="이 도영" userId="7a4f25bd000ca71b" providerId="LiveId" clId="{638FB06C-AC1B-4092-B1C3-E197FF37B7D7}" dt="2022-06-11T02:51:46.181" v="619" actId="478"/>
          <ac:picMkLst>
            <pc:docMk/>
            <pc:sldMk cId="1938152453" sldId="277"/>
            <ac:picMk id="14" creationId="{AA8F5CF7-C8E5-67CE-EF40-5004020D841F}"/>
          </ac:picMkLst>
        </pc:picChg>
        <pc:picChg chg="add del mod">
          <ac:chgData name="이 도영" userId="7a4f25bd000ca71b" providerId="LiveId" clId="{638FB06C-AC1B-4092-B1C3-E197FF37B7D7}" dt="2022-06-11T02:51:46.181" v="619" actId="478"/>
          <ac:picMkLst>
            <pc:docMk/>
            <pc:sldMk cId="1938152453" sldId="277"/>
            <ac:picMk id="15" creationId="{C9935EB8-F446-8EAF-0103-BE975BB18BA1}"/>
          </ac:picMkLst>
        </pc:picChg>
      </pc:sldChg>
      <pc:sldChg chg="delSp modSp del mod">
        <pc:chgData name="이 도영" userId="7a4f25bd000ca71b" providerId="LiveId" clId="{638FB06C-AC1B-4092-B1C3-E197FF37B7D7}" dt="2022-06-11T02:47:17.076" v="547" actId="47"/>
        <pc:sldMkLst>
          <pc:docMk/>
          <pc:sldMk cId="4199271367" sldId="278"/>
        </pc:sldMkLst>
        <pc:spChg chg="del mod">
          <ac:chgData name="이 도영" userId="7a4f25bd000ca71b" providerId="LiveId" clId="{638FB06C-AC1B-4092-B1C3-E197FF37B7D7}" dt="2022-06-11T02:47:15.227" v="546" actId="478"/>
          <ac:spMkLst>
            <pc:docMk/>
            <pc:sldMk cId="4199271367" sldId="278"/>
            <ac:spMk id="10" creationId="{BEBCB531-6C75-90C6-0CAE-B52A20EF1815}"/>
          </ac:spMkLst>
        </pc:spChg>
        <pc:picChg chg="del mod">
          <ac:chgData name="이 도영" userId="7a4f25bd000ca71b" providerId="LiveId" clId="{638FB06C-AC1B-4092-B1C3-E197FF37B7D7}" dt="2022-06-11T02:47:15.227" v="546" actId="478"/>
          <ac:picMkLst>
            <pc:docMk/>
            <pc:sldMk cId="4199271367" sldId="278"/>
            <ac:picMk id="5" creationId="{3A560856-70FA-FAAB-6A31-20537AE66835}"/>
          </ac:picMkLst>
        </pc:picChg>
        <pc:picChg chg="del mod">
          <ac:chgData name="이 도영" userId="7a4f25bd000ca71b" providerId="LiveId" clId="{638FB06C-AC1B-4092-B1C3-E197FF37B7D7}" dt="2022-06-11T02:47:15.227" v="546" actId="478"/>
          <ac:picMkLst>
            <pc:docMk/>
            <pc:sldMk cId="4199271367" sldId="278"/>
            <ac:picMk id="9" creationId="{70141A4C-5DC9-9CAA-5D6F-D9ED38E264D1}"/>
          </ac:picMkLst>
        </pc:picChg>
      </pc:sldChg>
      <pc:sldChg chg="modSp del mod">
        <pc:chgData name="이 도영" userId="7a4f25bd000ca71b" providerId="LiveId" clId="{638FB06C-AC1B-4092-B1C3-E197FF37B7D7}" dt="2022-06-11T02:47:18.815" v="548" actId="47"/>
        <pc:sldMkLst>
          <pc:docMk/>
          <pc:sldMk cId="88891727" sldId="279"/>
        </pc:sldMkLst>
        <pc:spChg chg="mod">
          <ac:chgData name="이 도영" userId="7a4f25bd000ca71b" providerId="LiveId" clId="{638FB06C-AC1B-4092-B1C3-E197FF37B7D7}" dt="2022-06-11T02:41:00.365" v="30"/>
          <ac:spMkLst>
            <pc:docMk/>
            <pc:sldMk cId="88891727" sldId="279"/>
            <ac:spMk id="10" creationId="{B81726E0-70B2-894D-611E-922B295F89A6}"/>
          </ac:spMkLst>
        </pc:spChg>
        <pc:cxnChg chg="mod">
          <ac:chgData name="이 도영" userId="7a4f25bd000ca71b" providerId="LiveId" clId="{638FB06C-AC1B-4092-B1C3-E197FF37B7D7}" dt="2022-06-11T02:46:11.605" v="501" actId="1076"/>
          <ac:cxnSpMkLst>
            <pc:docMk/>
            <pc:sldMk cId="88891727" sldId="279"/>
            <ac:cxnSpMk id="7" creationId="{0741ACEF-6E8D-3811-C971-78AA7C01D83B}"/>
          </ac:cxnSpMkLst>
        </pc:cxnChg>
      </pc:sldChg>
      <pc:sldChg chg="addSp delSp modSp mod ord">
        <pc:chgData name="이 도영" userId="7a4f25bd000ca71b" providerId="LiveId" clId="{638FB06C-AC1B-4092-B1C3-E197FF37B7D7}" dt="2022-06-11T16:45:51.279" v="2715"/>
        <pc:sldMkLst>
          <pc:docMk/>
          <pc:sldMk cId="3566338866" sldId="283"/>
        </pc:sldMkLst>
        <pc:spChg chg="del">
          <ac:chgData name="이 도영" userId="7a4f25bd000ca71b" providerId="LiveId" clId="{638FB06C-AC1B-4092-B1C3-E197FF37B7D7}" dt="2022-06-11T16:32:14.240" v="2123" actId="478"/>
          <ac:spMkLst>
            <pc:docMk/>
            <pc:sldMk cId="3566338866" sldId="283"/>
            <ac:spMk id="3" creationId="{79CAF730-B5AE-451B-7D8A-E640D7E9D48C}"/>
          </ac:spMkLst>
        </pc:spChg>
        <pc:spChg chg="add mod">
          <ac:chgData name="이 도영" userId="7a4f25bd000ca71b" providerId="LiveId" clId="{638FB06C-AC1B-4092-B1C3-E197FF37B7D7}" dt="2022-06-11T16:32:24.682" v="2128"/>
          <ac:spMkLst>
            <pc:docMk/>
            <pc:sldMk cId="3566338866" sldId="283"/>
            <ac:spMk id="10" creationId="{A3403054-80A6-89ED-BAEA-91BA519A946E}"/>
          </ac:spMkLst>
        </pc:spChg>
        <pc:spChg chg="add mod">
          <ac:chgData name="이 도영" userId="7a4f25bd000ca71b" providerId="LiveId" clId="{638FB06C-AC1B-4092-B1C3-E197FF37B7D7}" dt="2022-06-11T16:41:17.381" v="2711" actId="1076"/>
          <ac:spMkLst>
            <pc:docMk/>
            <pc:sldMk cId="3566338866" sldId="283"/>
            <ac:spMk id="11" creationId="{D8ABC72E-6B01-069C-1E28-97AEF0CEB81E}"/>
          </ac:spMkLst>
        </pc:spChg>
        <pc:spChg chg="del mod">
          <ac:chgData name="이 도영" userId="7a4f25bd000ca71b" providerId="LiveId" clId="{638FB06C-AC1B-4092-B1C3-E197FF37B7D7}" dt="2022-06-11T16:32:13.394" v="2122" actId="478"/>
          <ac:spMkLst>
            <pc:docMk/>
            <pc:sldMk cId="3566338866" sldId="283"/>
            <ac:spMk id="14" creationId="{14110BDA-2962-079A-1F0E-F6FDE9319601}"/>
          </ac:spMkLst>
        </pc:spChg>
        <pc:picChg chg="add del">
          <ac:chgData name="이 도영" userId="7a4f25bd000ca71b" providerId="LiveId" clId="{638FB06C-AC1B-4092-B1C3-E197FF37B7D7}" dt="2022-06-11T16:15:55.676" v="1823" actId="478"/>
          <ac:picMkLst>
            <pc:docMk/>
            <pc:sldMk cId="3566338866" sldId="283"/>
            <ac:picMk id="6" creationId="{3E4D4900-D4EF-E509-4612-6896C5659436}"/>
          </ac:picMkLst>
        </pc:picChg>
        <pc:picChg chg="add mod">
          <ac:chgData name="이 도영" userId="7a4f25bd000ca71b" providerId="LiveId" clId="{638FB06C-AC1B-4092-B1C3-E197FF37B7D7}" dt="2022-06-11T16:32:33.078" v="2130" actId="1076"/>
          <ac:picMkLst>
            <pc:docMk/>
            <pc:sldMk cId="3566338866" sldId="283"/>
            <ac:picMk id="1026" creationId="{EEB5F914-EFC1-6D51-F7DF-5A26458645D2}"/>
          </ac:picMkLst>
        </pc:picChg>
      </pc:sldChg>
      <pc:sldChg chg="addSp delSp modSp add del mod">
        <pc:chgData name="이 도영" userId="7a4f25bd000ca71b" providerId="LiveId" clId="{638FB06C-AC1B-4092-B1C3-E197FF37B7D7}" dt="2022-06-11T02:45:10.095" v="474" actId="47"/>
        <pc:sldMkLst>
          <pc:docMk/>
          <pc:sldMk cId="1439171599" sldId="284"/>
        </pc:sldMkLst>
        <pc:spChg chg="add mod">
          <ac:chgData name="이 도영" userId="7a4f25bd000ca71b" providerId="LiveId" clId="{638FB06C-AC1B-4092-B1C3-E197FF37B7D7}" dt="2022-06-11T02:44:25.959" v="454" actId="20577"/>
          <ac:spMkLst>
            <pc:docMk/>
            <pc:sldMk cId="1439171599" sldId="284"/>
            <ac:spMk id="11" creationId="{F20E7A08-AF86-2E3F-6DC6-657BB82B7EF7}"/>
          </ac:spMkLst>
        </pc:spChg>
        <pc:spChg chg="add del mod">
          <ac:chgData name="이 도영" userId="7a4f25bd000ca71b" providerId="LiveId" clId="{638FB06C-AC1B-4092-B1C3-E197FF37B7D7}" dt="2022-06-11T02:42:07.643" v="46" actId="1076"/>
          <ac:spMkLst>
            <pc:docMk/>
            <pc:sldMk cId="1439171599" sldId="284"/>
            <ac:spMk id="12" creationId="{61755A39-C9E2-14D0-CD6C-1BF779C85471}"/>
          </ac:spMkLst>
        </pc:spChg>
        <pc:picChg chg="add del">
          <ac:chgData name="이 도영" userId="7a4f25bd000ca71b" providerId="LiveId" clId="{638FB06C-AC1B-4092-B1C3-E197FF37B7D7}" dt="2022-06-11T02:42:04.260" v="44" actId="478"/>
          <ac:picMkLst>
            <pc:docMk/>
            <pc:sldMk cId="1439171599" sldId="284"/>
            <ac:picMk id="5" creationId="{484DE39B-E18D-FA50-A888-10E96BE72C23}"/>
          </ac:picMkLst>
        </pc:picChg>
        <pc:picChg chg="add del">
          <ac:chgData name="이 도영" userId="7a4f25bd000ca71b" providerId="LiveId" clId="{638FB06C-AC1B-4092-B1C3-E197FF37B7D7}" dt="2022-06-11T02:42:04.653" v="45" actId="478"/>
          <ac:picMkLst>
            <pc:docMk/>
            <pc:sldMk cId="1439171599" sldId="284"/>
            <ac:picMk id="6" creationId="{AF3A731C-1591-528B-3878-52C8546C0E98}"/>
          </ac:picMkLst>
        </pc:picChg>
      </pc:sldChg>
      <pc:sldChg chg="del">
        <pc:chgData name="이 도영" userId="7a4f25bd000ca71b" providerId="LiveId" clId="{638FB06C-AC1B-4092-B1C3-E197FF37B7D7}" dt="2022-06-11T02:40:46.732" v="0" actId="47"/>
        <pc:sldMkLst>
          <pc:docMk/>
          <pc:sldMk cId="2235659955" sldId="284"/>
        </pc:sldMkLst>
      </pc:sldChg>
      <pc:sldChg chg="del ord">
        <pc:chgData name="이 도영" userId="7a4f25bd000ca71b" providerId="LiveId" clId="{638FB06C-AC1B-4092-B1C3-E197FF37B7D7}" dt="2022-06-11T02:41:14.515" v="34" actId="47"/>
        <pc:sldMkLst>
          <pc:docMk/>
          <pc:sldMk cId="591902912" sldId="285"/>
        </pc:sldMkLst>
      </pc:sldChg>
      <pc:sldChg chg="add del">
        <pc:chgData name="이 도영" userId="7a4f25bd000ca71b" providerId="LiveId" clId="{638FB06C-AC1B-4092-B1C3-E197FF37B7D7}" dt="2022-06-11T02:42:11.101" v="48"/>
        <pc:sldMkLst>
          <pc:docMk/>
          <pc:sldMk cId="825726955" sldId="285"/>
        </pc:sldMkLst>
      </pc:sldChg>
      <pc:sldChg chg="modSp add del mod">
        <pc:chgData name="이 도영" userId="7a4f25bd000ca71b" providerId="LiveId" clId="{638FB06C-AC1B-4092-B1C3-E197FF37B7D7}" dt="2022-06-11T02:45:08.847" v="473" actId="47"/>
        <pc:sldMkLst>
          <pc:docMk/>
          <pc:sldMk cId="2415030775" sldId="285"/>
        </pc:sldMkLst>
        <pc:spChg chg="mod">
          <ac:chgData name="이 도영" userId="7a4f25bd000ca71b" providerId="LiveId" clId="{638FB06C-AC1B-4092-B1C3-E197FF37B7D7}" dt="2022-06-11T02:44:56.268" v="470"/>
          <ac:spMkLst>
            <pc:docMk/>
            <pc:sldMk cId="2415030775" sldId="285"/>
            <ac:spMk id="12" creationId="{61755A39-C9E2-14D0-CD6C-1BF779C85471}"/>
          </ac:spMkLst>
        </pc:spChg>
      </pc:sldChg>
      <pc:sldChg chg="del">
        <pc:chgData name="이 도영" userId="7a4f25bd000ca71b" providerId="LiveId" clId="{638FB06C-AC1B-4092-B1C3-E197FF37B7D7}" dt="2022-06-11T02:41:16.813" v="36" actId="47"/>
        <pc:sldMkLst>
          <pc:docMk/>
          <pc:sldMk cId="2036538379" sldId="286"/>
        </pc:sldMkLst>
      </pc:sldChg>
      <pc:sldChg chg="add del">
        <pc:chgData name="이 도영" userId="7a4f25bd000ca71b" providerId="LiveId" clId="{638FB06C-AC1B-4092-B1C3-E197FF37B7D7}" dt="2022-06-11T02:45:07.485" v="472" actId="47"/>
        <pc:sldMkLst>
          <pc:docMk/>
          <pc:sldMk cId="3904088740" sldId="286"/>
        </pc:sldMkLst>
      </pc:sldChg>
      <pc:sldChg chg="add del">
        <pc:chgData name="이 도영" userId="7a4f25bd000ca71b" providerId="LiveId" clId="{638FB06C-AC1B-4092-B1C3-E197FF37B7D7}" dt="2022-06-11T02:41:15.919" v="35" actId="47"/>
        <pc:sldMkLst>
          <pc:docMk/>
          <pc:sldMk cId="1974251387" sldId="287"/>
        </pc:sldMkLst>
      </pc:sldChg>
      <pc:sldChg chg="addSp modSp add mod">
        <pc:chgData name="이 도영" userId="7a4f25bd000ca71b" providerId="LiveId" clId="{638FB06C-AC1B-4092-B1C3-E197FF37B7D7}" dt="2022-06-11T02:53:20.191" v="677" actId="20577"/>
        <pc:sldMkLst>
          <pc:docMk/>
          <pc:sldMk cId="3759912298" sldId="287"/>
        </pc:sldMkLst>
        <pc:spChg chg="add mod">
          <ac:chgData name="이 도영" userId="7a4f25bd000ca71b" providerId="LiveId" clId="{638FB06C-AC1B-4092-B1C3-E197FF37B7D7}" dt="2022-06-11T02:53:12.370" v="673" actId="1076"/>
          <ac:spMkLst>
            <pc:docMk/>
            <pc:sldMk cId="3759912298" sldId="287"/>
            <ac:spMk id="6" creationId="{20CF1D74-185E-F02C-99E0-EEB066ED6C90}"/>
          </ac:spMkLst>
        </pc:spChg>
        <pc:spChg chg="mod">
          <ac:chgData name="이 도영" userId="7a4f25bd000ca71b" providerId="LiveId" clId="{638FB06C-AC1B-4092-B1C3-E197FF37B7D7}" dt="2022-06-11T02:49:50.670" v="562" actId="20577"/>
          <ac:spMkLst>
            <pc:docMk/>
            <pc:sldMk cId="3759912298" sldId="287"/>
            <ac:spMk id="8" creationId="{424F5C9B-3004-033C-8C94-AC041B6FA249}"/>
          </ac:spMkLst>
        </pc:spChg>
        <pc:spChg chg="mod">
          <ac:chgData name="이 도영" userId="7a4f25bd000ca71b" providerId="LiveId" clId="{638FB06C-AC1B-4092-B1C3-E197FF37B7D7}" dt="2022-06-11T02:51:39.163" v="617" actId="1076"/>
          <ac:spMkLst>
            <pc:docMk/>
            <pc:sldMk cId="3759912298" sldId="287"/>
            <ac:spMk id="11" creationId="{F20E7A08-AF86-2E3F-6DC6-657BB82B7EF7}"/>
          </ac:spMkLst>
        </pc:spChg>
        <pc:spChg chg="mod">
          <ac:chgData name="이 도영" userId="7a4f25bd000ca71b" providerId="LiveId" clId="{638FB06C-AC1B-4092-B1C3-E197FF37B7D7}" dt="2022-06-11T02:50:05.175" v="565" actId="123"/>
          <ac:spMkLst>
            <pc:docMk/>
            <pc:sldMk cId="3759912298" sldId="287"/>
            <ac:spMk id="12" creationId="{61755A39-C9E2-14D0-CD6C-1BF779C85471}"/>
          </ac:spMkLst>
        </pc:spChg>
        <pc:spChg chg="add mod">
          <ac:chgData name="이 도영" userId="7a4f25bd000ca71b" providerId="LiveId" clId="{638FB06C-AC1B-4092-B1C3-E197FF37B7D7}" dt="2022-06-11T02:53:20.191" v="677" actId="20577"/>
          <ac:spMkLst>
            <pc:docMk/>
            <pc:sldMk cId="3759912298" sldId="287"/>
            <ac:spMk id="14" creationId="{E02E118B-386A-891C-6859-E63AE0148A65}"/>
          </ac:spMkLst>
        </pc:spChg>
        <pc:picChg chg="add mod">
          <ac:chgData name="이 도영" userId="7a4f25bd000ca71b" providerId="LiveId" clId="{638FB06C-AC1B-4092-B1C3-E197FF37B7D7}" dt="2022-06-11T02:51:35.828" v="616" actId="1076"/>
          <ac:picMkLst>
            <pc:docMk/>
            <pc:sldMk cId="3759912298" sldId="287"/>
            <ac:picMk id="9" creationId="{4B3F25CE-E2D4-1042-1535-707F1D672BDC}"/>
          </ac:picMkLst>
        </pc:picChg>
        <pc:picChg chg="add mod">
          <ac:chgData name="이 도영" userId="7a4f25bd000ca71b" providerId="LiveId" clId="{638FB06C-AC1B-4092-B1C3-E197FF37B7D7}" dt="2022-06-11T02:53:10.491" v="671" actId="1076"/>
          <ac:picMkLst>
            <pc:docMk/>
            <pc:sldMk cId="3759912298" sldId="287"/>
            <ac:picMk id="13" creationId="{8885851F-DF5D-504B-7574-0B8E5436C184}"/>
          </ac:picMkLst>
        </pc:picChg>
        <pc:cxnChg chg="add mod">
          <ac:chgData name="이 도영" userId="7a4f25bd000ca71b" providerId="LiveId" clId="{638FB06C-AC1B-4092-B1C3-E197FF37B7D7}" dt="2022-06-11T02:52:48.137" v="657" actId="13822"/>
          <ac:cxnSpMkLst>
            <pc:docMk/>
            <pc:sldMk cId="3759912298" sldId="287"/>
            <ac:cxnSpMk id="5" creationId="{9F80AD6A-70B9-78F6-C39D-AF7723D054E0}"/>
          </ac:cxnSpMkLst>
        </pc:cxnChg>
      </pc:sldChg>
      <pc:sldChg chg="addSp delSp modSp add mod">
        <pc:chgData name="이 도영" userId="7a4f25bd000ca71b" providerId="LiveId" clId="{638FB06C-AC1B-4092-B1C3-E197FF37B7D7}" dt="2022-06-11T03:05:17.778" v="757" actId="14100"/>
        <pc:sldMkLst>
          <pc:docMk/>
          <pc:sldMk cId="2466588678" sldId="288"/>
        </pc:sldMkLst>
        <pc:spChg chg="mod">
          <ac:chgData name="이 도영" userId="7a4f25bd000ca71b" providerId="LiveId" clId="{638FB06C-AC1B-4092-B1C3-E197FF37B7D7}" dt="2022-06-11T02:50:23.348" v="579"/>
          <ac:spMkLst>
            <pc:docMk/>
            <pc:sldMk cId="2466588678" sldId="288"/>
            <ac:spMk id="8" creationId="{424F5C9B-3004-033C-8C94-AC041B6FA249}"/>
          </ac:spMkLst>
        </pc:spChg>
        <pc:spChg chg="mod">
          <ac:chgData name="이 도영" userId="7a4f25bd000ca71b" providerId="LiveId" clId="{638FB06C-AC1B-4092-B1C3-E197FF37B7D7}" dt="2022-06-11T03:03:41.371" v="739" actId="20577"/>
          <ac:spMkLst>
            <pc:docMk/>
            <pc:sldMk cId="2466588678" sldId="288"/>
            <ac:spMk id="11" creationId="{F20E7A08-AF86-2E3F-6DC6-657BB82B7EF7}"/>
          </ac:spMkLst>
        </pc:spChg>
        <pc:spChg chg="mod">
          <ac:chgData name="이 도영" userId="7a4f25bd000ca71b" providerId="LiveId" clId="{638FB06C-AC1B-4092-B1C3-E197FF37B7D7}" dt="2022-06-11T02:57:07.147" v="707" actId="1076"/>
          <ac:spMkLst>
            <pc:docMk/>
            <pc:sldMk cId="2466588678" sldId="288"/>
            <ac:spMk id="12" creationId="{61755A39-C9E2-14D0-CD6C-1BF779C85471}"/>
          </ac:spMkLst>
        </pc:spChg>
        <pc:graphicFrameChg chg="add mod">
          <ac:chgData name="이 도영" userId="7a4f25bd000ca71b" providerId="LiveId" clId="{638FB06C-AC1B-4092-B1C3-E197FF37B7D7}" dt="2022-06-11T03:03:59.507" v="742" actId="1076"/>
          <ac:graphicFrameMkLst>
            <pc:docMk/>
            <pc:sldMk cId="2466588678" sldId="288"/>
            <ac:graphicFrameMk id="3" creationId="{3ED35B80-4D7F-9B56-DFED-2F9F26386573}"/>
          </ac:graphicFrameMkLst>
        </pc:graphicFrameChg>
        <pc:graphicFrameChg chg="add del mod">
          <ac:chgData name="이 도영" userId="7a4f25bd000ca71b" providerId="LiveId" clId="{638FB06C-AC1B-4092-B1C3-E197FF37B7D7}" dt="2022-06-11T03:05:04.805" v="750" actId="478"/>
          <ac:graphicFrameMkLst>
            <pc:docMk/>
            <pc:sldMk cId="2466588678" sldId="288"/>
            <ac:graphicFrameMk id="5" creationId="{3B791CD3-FCED-161A-E7A2-46BCD76B4EB0}"/>
          </ac:graphicFrameMkLst>
        </pc:graphicFrameChg>
        <pc:graphicFrameChg chg="add mod">
          <ac:chgData name="이 도영" userId="7a4f25bd000ca71b" providerId="LiveId" clId="{638FB06C-AC1B-4092-B1C3-E197FF37B7D7}" dt="2022-06-11T03:05:17.778" v="757" actId="14100"/>
          <ac:graphicFrameMkLst>
            <pc:docMk/>
            <pc:sldMk cId="2466588678" sldId="288"/>
            <ac:graphicFrameMk id="6" creationId="{BE553474-F14D-08EC-72B0-C94F1115936D}"/>
          </ac:graphicFrameMkLst>
        </pc:graphicFrameChg>
        <pc:picChg chg="add del">
          <ac:chgData name="이 도영" userId="7a4f25bd000ca71b" providerId="LiveId" clId="{638FB06C-AC1B-4092-B1C3-E197FF37B7D7}" dt="2022-06-11T02:56:26.726" v="698"/>
          <ac:picMkLst>
            <pc:docMk/>
            <pc:sldMk cId="2466588678" sldId="288"/>
            <ac:picMk id="1026" creationId="{E9F773D7-9BC8-7D60-5A61-32EAFC25791A}"/>
          </ac:picMkLst>
        </pc:picChg>
        <pc:picChg chg="add del">
          <ac:chgData name="이 도영" userId="7a4f25bd000ca71b" providerId="LiveId" clId="{638FB06C-AC1B-4092-B1C3-E197FF37B7D7}" dt="2022-06-11T03:04:40.151" v="744"/>
          <ac:picMkLst>
            <pc:docMk/>
            <pc:sldMk cId="2466588678" sldId="288"/>
            <ac:picMk id="1028" creationId="{F0B08D45-9535-ECB2-2A59-C57D6DC90D3D}"/>
          </ac:picMkLst>
        </pc:picChg>
      </pc:sldChg>
      <pc:sldChg chg="addSp delSp modSp add mod">
        <pc:chgData name="이 도영" userId="7a4f25bd000ca71b" providerId="LiveId" clId="{638FB06C-AC1B-4092-B1C3-E197FF37B7D7}" dt="2022-06-11T16:21:08.935" v="1862"/>
        <pc:sldMkLst>
          <pc:docMk/>
          <pc:sldMk cId="3394495210" sldId="289"/>
        </pc:sldMkLst>
        <pc:spChg chg="add mod">
          <ac:chgData name="이 도영" userId="7a4f25bd000ca71b" providerId="LiveId" clId="{638FB06C-AC1B-4092-B1C3-E197FF37B7D7}" dt="2022-06-11T15:55:12.898" v="1251"/>
          <ac:spMkLst>
            <pc:docMk/>
            <pc:sldMk cId="3394495210" sldId="289"/>
            <ac:spMk id="11" creationId="{DDC503FC-B460-84DB-61A4-D29276BD9CA7}"/>
          </ac:spMkLst>
        </pc:spChg>
        <pc:spChg chg="del">
          <ac:chgData name="이 도영" userId="7a4f25bd000ca71b" providerId="LiveId" clId="{638FB06C-AC1B-4092-B1C3-E197FF37B7D7}" dt="2022-06-11T16:21:08.737" v="1861" actId="478"/>
          <ac:spMkLst>
            <pc:docMk/>
            <pc:sldMk cId="3394495210" sldId="289"/>
            <ac:spMk id="14" creationId="{14110BDA-2962-079A-1F0E-F6FDE9319601}"/>
          </ac:spMkLst>
        </pc:spChg>
        <pc:spChg chg="add mod">
          <ac:chgData name="이 도영" userId="7a4f25bd000ca71b" providerId="LiveId" clId="{638FB06C-AC1B-4092-B1C3-E197FF37B7D7}" dt="2022-06-11T16:21:08.935" v="1862"/>
          <ac:spMkLst>
            <pc:docMk/>
            <pc:sldMk cId="3394495210" sldId="289"/>
            <ac:spMk id="15" creationId="{EE2CAB9B-B203-1591-474F-89A2F55758D6}"/>
          </ac:spMkLst>
        </pc:spChg>
        <pc:picChg chg="del">
          <ac:chgData name="이 도영" userId="7a4f25bd000ca71b" providerId="LiveId" clId="{638FB06C-AC1B-4092-B1C3-E197FF37B7D7}" dt="2022-06-11T15:41:33.626" v="857" actId="478"/>
          <ac:picMkLst>
            <pc:docMk/>
            <pc:sldMk cId="3394495210" sldId="289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4:54.347" v="1209" actId="1076"/>
          <ac:picMkLst>
            <pc:docMk/>
            <pc:sldMk cId="3394495210" sldId="289"/>
            <ac:picMk id="6" creationId="{D16BEA5D-0DB0-9A65-6F1F-1D4586BD85EE}"/>
          </ac:picMkLst>
        </pc:picChg>
        <pc:picChg chg="del">
          <ac:chgData name="이 도영" userId="7a4f25bd000ca71b" providerId="LiveId" clId="{638FB06C-AC1B-4092-B1C3-E197FF37B7D7}" dt="2022-06-11T15:41:33.626" v="857" actId="478"/>
          <ac:picMkLst>
            <pc:docMk/>
            <pc:sldMk cId="3394495210" sldId="289"/>
            <ac:picMk id="8" creationId="{9321397E-6D26-2E41-7B6B-0C10802BC155}"/>
          </ac:picMkLst>
        </pc:picChg>
        <pc:picChg chg="del mod">
          <ac:chgData name="이 도영" userId="7a4f25bd000ca71b" providerId="LiveId" clId="{638FB06C-AC1B-4092-B1C3-E197FF37B7D7}" dt="2022-06-11T15:41:33.626" v="857" actId="478"/>
          <ac:picMkLst>
            <pc:docMk/>
            <pc:sldMk cId="3394495210" sldId="289"/>
            <ac:picMk id="10" creationId="{D36F1EB4-75E8-9D03-CCC0-DD1469788208}"/>
          </ac:picMkLst>
        </pc:picChg>
        <pc:cxnChg chg="add mod">
          <ac:chgData name="이 도영" userId="7a4f25bd000ca71b" providerId="LiveId" clId="{638FB06C-AC1B-4092-B1C3-E197FF37B7D7}" dt="2022-06-11T15:55:37.807" v="1279" actId="14100"/>
          <ac:cxnSpMkLst>
            <pc:docMk/>
            <pc:sldMk cId="3394495210" sldId="289"/>
            <ac:cxnSpMk id="12" creationId="{E6C73D32-A561-EE13-C105-D75169A5D0AB}"/>
          </ac:cxnSpMkLst>
        </pc:cxnChg>
      </pc:sldChg>
      <pc:sldChg chg="add del">
        <pc:chgData name="이 도영" userId="7a4f25bd000ca71b" providerId="LiveId" clId="{638FB06C-AC1B-4092-B1C3-E197FF37B7D7}" dt="2022-06-11T02:50:31.218" v="593"/>
        <pc:sldMkLst>
          <pc:docMk/>
          <pc:sldMk cId="4269975523" sldId="289"/>
        </pc:sldMkLst>
      </pc:sldChg>
      <pc:sldChg chg="addSp delSp modSp add mod ord">
        <pc:chgData name="이 도영" userId="7a4f25bd000ca71b" providerId="LiveId" clId="{638FB06C-AC1B-4092-B1C3-E197FF37B7D7}" dt="2022-06-11T16:21:06.042" v="1860"/>
        <pc:sldMkLst>
          <pc:docMk/>
          <pc:sldMk cId="1307479085" sldId="290"/>
        </pc:sldMkLst>
        <pc:spChg chg="add mod">
          <ac:chgData name="이 도영" userId="7a4f25bd000ca71b" providerId="LiveId" clId="{638FB06C-AC1B-4092-B1C3-E197FF37B7D7}" dt="2022-06-11T15:54:49.594" v="1207" actId="1076"/>
          <ac:spMkLst>
            <pc:docMk/>
            <pc:sldMk cId="1307479085" sldId="290"/>
            <ac:spMk id="11" creationId="{07CF568B-9546-3044-F3BD-87A08F167C3C}"/>
          </ac:spMkLst>
        </pc:spChg>
        <pc:spChg chg="add mod">
          <ac:chgData name="이 도영" userId="7a4f25bd000ca71b" providerId="LiveId" clId="{638FB06C-AC1B-4092-B1C3-E197FF37B7D7}" dt="2022-06-11T16:21:06.042" v="1860"/>
          <ac:spMkLst>
            <pc:docMk/>
            <pc:sldMk cId="1307479085" sldId="290"/>
            <ac:spMk id="12" creationId="{D03F4119-C185-803F-10D8-003F9B001F63}"/>
          </ac:spMkLst>
        </pc:spChg>
        <pc:spChg chg="del">
          <ac:chgData name="이 도영" userId="7a4f25bd000ca71b" providerId="LiveId" clId="{638FB06C-AC1B-4092-B1C3-E197FF37B7D7}" dt="2022-06-11T16:21:05.787" v="1859" actId="478"/>
          <ac:spMkLst>
            <pc:docMk/>
            <pc:sldMk cId="1307479085" sldId="290"/>
            <ac:spMk id="14" creationId="{14110BDA-2962-079A-1F0E-F6FDE9319601}"/>
          </ac:spMkLst>
        </pc:spChg>
        <pc:picChg chg="del">
          <ac:chgData name="이 도영" userId="7a4f25bd000ca71b" providerId="LiveId" clId="{638FB06C-AC1B-4092-B1C3-E197FF37B7D7}" dt="2022-06-11T15:41:37.977" v="862" actId="478"/>
          <ac:picMkLst>
            <pc:docMk/>
            <pc:sldMk cId="1307479085" sldId="290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4:47.840" v="1206" actId="1036"/>
          <ac:picMkLst>
            <pc:docMk/>
            <pc:sldMk cId="1307479085" sldId="290"/>
            <ac:picMk id="6" creationId="{AAAD11B8-E632-E2EC-3080-58DE17EE0BF4}"/>
          </ac:picMkLst>
        </pc:picChg>
        <pc:picChg chg="del">
          <ac:chgData name="이 도영" userId="7a4f25bd000ca71b" providerId="LiveId" clId="{638FB06C-AC1B-4092-B1C3-E197FF37B7D7}" dt="2022-06-11T15:41:37.977" v="862" actId="478"/>
          <ac:picMkLst>
            <pc:docMk/>
            <pc:sldMk cId="1307479085" sldId="290"/>
            <ac:picMk id="8" creationId="{9321397E-6D26-2E41-7B6B-0C10802BC155}"/>
          </ac:picMkLst>
        </pc:picChg>
        <pc:picChg chg="del">
          <ac:chgData name="이 도영" userId="7a4f25bd000ca71b" providerId="LiveId" clId="{638FB06C-AC1B-4092-B1C3-E197FF37B7D7}" dt="2022-06-11T15:41:37.977" v="862" actId="478"/>
          <ac:picMkLst>
            <pc:docMk/>
            <pc:sldMk cId="1307479085" sldId="290"/>
            <ac:picMk id="10" creationId="{D36F1EB4-75E8-9D03-CCC0-DD1469788208}"/>
          </ac:picMkLst>
        </pc:picChg>
      </pc:sldChg>
      <pc:sldChg chg="addSp delSp modSp add mod">
        <pc:chgData name="이 도영" userId="7a4f25bd000ca71b" providerId="LiveId" clId="{638FB06C-AC1B-4092-B1C3-E197FF37B7D7}" dt="2022-06-11T16:21:14.490" v="1865"/>
        <pc:sldMkLst>
          <pc:docMk/>
          <pc:sldMk cId="2845808820" sldId="291"/>
        </pc:sldMkLst>
        <pc:spChg chg="add mod">
          <ac:chgData name="이 도영" userId="7a4f25bd000ca71b" providerId="LiveId" clId="{638FB06C-AC1B-4092-B1C3-E197FF37B7D7}" dt="2022-06-11T15:56:11.916" v="1381" actId="20577"/>
          <ac:spMkLst>
            <pc:docMk/>
            <pc:sldMk cId="2845808820" sldId="291"/>
            <ac:spMk id="11" creationId="{08125E21-930E-4805-D29B-3BA2A1D744B3}"/>
          </ac:spMkLst>
        </pc:spChg>
        <pc:spChg chg="add mod">
          <ac:chgData name="이 도영" userId="7a4f25bd000ca71b" providerId="LiveId" clId="{638FB06C-AC1B-4092-B1C3-E197FF37B7D7}" dt="2022-06-11T16:21:14.490" v="1865"/>
          <ac:spMkLst>
            <pc:docMk/>
            <pc:sldMk cId="2845808820" sldId="291"/>
            <ac:spMk id="12" creationId="{13AFBA55-D171-5F2C-5086-F6C29CE2D41E}"/>
          </ac:spMkLst>
        </pc:spChg>
        <pc:picChg chg="del">
          <ac:chgData name="이 도영" userId="7a4f25bd000ca71b" providerId="LiveId" clId="{638FB06C-AC1B-4092-B1C3-E197FF37B7D7}" dt="2022-06-11T15:41:44.427" v="866" actId="478"/>
          <ac:picMkLst>
            <pc:docMk/>
            <pc:sldMk cId="2845808820" sldId="291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6:01.586" v="1318" actId="1076"/>
          <ac:picMkLst>
            <pc:docMk/>
            <pc:sldMk cId="2845808820" sldId="291"/>
            <ac:picMk id="6" creationId="{F4F1AA88-D22D-B18B-3482-CEA8D73E57F8}"/>
          </ac:picMkLst>
        </pc:picChg>
        <pc:picChg chg="del">
          <ac:chgData name="이 도영" userId="7a4f25bd000ca71b" providerId="LiveId" clId="{638FB06C-AC1B-4092-B1C3-E197FF37B7D7}" dt="2022-06-11T15:41:44.427" v="866" actId="478"/>
          <ac:picMkLst>
            <pc:docMk/>
            <pc:sldMk cId="2845808820" sldId="291"/>
            <ac:picMk id="8" creationId="{9321397E-6D26-2E41-7B6B-0C10802BC155}"/>
          </ac:picMkLst>
        </pc:picChg>
        <pc:picChg chg="del">
          <ac:chgData name="이 도영" userId="7a4f25bd000ca71b" providerId="LiveId" clId="{638FB06C-AC1B-4092-B1C3-E197FF37B7D7}" dt="2022-06-11T15:41:44.427" v="866" actId="478"/>
          <ac:picMkLst>
            <pc:docMk/>
            <pc:sldMk cId="2845808820" sldId="291"/>
            <ac:picMk id="10" creationId="{D36F1EB4-75E8-9D03-CCC0-DD1469788208}"/>
          </ac:picMkLst>
        </pc:picChg>
        <pc:cxnChg chg="mod">
          <ac:chgData name="이 도영" userId="7a4f25bd000ca71b" providerId="LiveId" clId="{638FB06C-AC1B-4092-B1C3-E197FF37B7D7}" dt="2022-06-11T15:41:42.660" v="865" actId="1076"/>
          <ac:cxnSpMkLst>
            <pc:docMk/>
            <pc:sldMk cId="2845808820" sldId="291"/>
            <ac:cxnSpMk id="7" creationId="{0741ACEF-6E8D-3811-C971-78AA7C01D83B}"/>
          </ac:cxnSpMkLst>
        </pc:cxnChg>
      </pc:sldChg>
      <pc:sldChg chg="addSp delSp modSp add mod">
        <pc:chgData name="이 도영" userId="7a4f25bd000ca71b" providerId="LiveId" clId="{638FB06C-AC1B-4092-B1C3-E197FF37B7D7}" dt="2022-06-11T16:21:11.658" v="1864"/>
        <pc:sldMkLst>
          <pc:docMk/>
          <pc:sldMk cId="1042646786" sldId="292"/>
        </pc:sldMkLst>
        <pc:spChg chg="add mod">
          <ac:chgData name="이 도영" userId="7a4f25bd000ca71b" providerId="LiveId" clId="{638FB06C-AC1B-4092-B1C3-E197FF37B7D7}" dt="2022-06-11T15:55:55.786" v="1315" actId="20577"/>
          <ac:spMkLst>
            <pc:docMk/>
            <pc:sldMk cId="1042646786" sldId="292"/>
            <ac:spMk id="11" creationId="{8F31FC8D-0618-AAB3-7407-0764367F88EA}"/>
          </ac:spMkLst>
        </pc:spChg>
        <pc:spChg chg="add mod">
          <ac:chgData name="이 도영" userId="7a4f25bd000ca71b" providerId="LiveId" clId="{638FB06C-AC1B-4092-B1C3-E197FF37B7D7}" dt="2022-06-11T16:21:11.658" v="1864"/>
          <ac:spMkLst>
            <pc:docMk/>
            <pc:sldMk cId="1042646786" sldId="292"/>
            <ac:spMk id="12" creationId="{9FC27E82-9874-41DE-BE4B-E2D3B254471B}"/>
          </ac:spMkLst>
        </pc:spChg>
        <pc:spChg chg="del">
          <ac:chgData name="이 도영" userId="7a4f25bd000ca71b" providerId="LiveId" clId="{638FB06C-AC1B-4092-B1C3-E197FF37B7D7}" dt="2022-06-11T16:21:11.546" v="1863" actId="478"/>
          <ac:spMkLst>
            <pc:docMk/>
            <pc:sldMk cId="1042646786" sldId="292"/>
            <ac:spMk id="14" creationId="{14110BDA-2962-079A-1F0E-F6FDE9319601}"/>
          </ac:spMkLst>
        </pc:spChg>
        <pc:picChg chg="del">
          <ac:chgData name="이 도영" userId="7a4f25bd000ca71b" providerId="LiveId" clId="{638FB06C-AC1B-4092-B1C3-E197FF37B7D7}" dt="2022-06-11T15:41:39.623" v="863" actId="478"/>
          <ac:picMkLst>
            <pc:docMk/>
            <pc:sldMk cId="1042646786" sldId="292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5:50.546" v="1281" actId="1076"/>
          <ac:picMkLst>
            <pc:docMk/>
            <pc:sldMk cId="1042646786" sldId="292"/>
            <ac:picMk id="6" creationId="{88E8B8FD-2134-D47B-44C1-15860C25BF95}"/>
          </ac:picMkLst>
        </pc:picChg>
        <pc:picChg chg="del">
          <ac:chgData name="이 도영" userId="7a4f25bd000ca71b" providerId="LiveId" clId="{638FB06C-AC1B-4092-B1C3-E197FF37B7D7}" dt="2022-06-11T15:41:39.623" v="863" actId="478"/>
          <ac:picMkLst>
            <pc:docMk/>
            <pc:sldMk cId="1042646786" sldId="292"/>
            <ac:picMk id="8" creationId="{9321397E-6D26-2E41-7B6B-0C10802BC155}"/>
          </ac:picMkLst>
        </pc:picChg>
        <pc:picChg chg="del">
          <ac:chgData name="이 도영" userId="7a4f25bd000ca71b" providerId="LiveId" clId="{638FB06C-AC1B-4092-B1C3-E197FF37B7D7}" dt="2022-06-11T15:41:39.623" v="863" actId="478"/>
          <ac:picMkLst>
            <pc:docMk/>
            <pc:sldMk cId="1042646786" sldId="292"/>
            <ac:picMk id="10" creationId="{D36F1EB4-75E8-9D03-CCC0-DD1469788208}"/>
          </ac:picMkLst>
        </pc:picChg>
      </pc:sldChg>
      <pc:sldChg chg="add del">
        <pc:chgData name="이 도영" userId="7a4f25bd000ca71b" providerId="LiveId" clId="{638FB06C-AC1B-4092-B1C3-E197FF37B7D7}" dt="2022-06-11T15:41:14.201" v="850"/>
        <pc:sldMkLst>
          <pc:docMk/>
          <pc:sldMk cId="3504688245" sldId="292"/>
        </pc:sldMkLst>
      </pc:sldChg>
      <pc:sldChg chg="addSp delSp modSp add mod ord">
        <pc:chgData name="이 도영" userId="7a4f25bd000ca71b" providerId="LiveId" clId="{638FB06C-AC1B-4092-B1C3-E197FF37B7D7}" dt="2022-06-11T16:21:02.024" v="1858"/>
        <pc:sldMkLst>
          <pc:docMk/>
          <pc:sldMk cId="1975027715" sldId="293"/>
        </pc:sldMkLst>
        <pc:spChg chg="add mod">
          <ac:chgData name="이 도영" userId="7a4f25bd000ca71b" providerId="LiveId" clId="{638FB06C-AC1B-4092-B1C3-E197FF37B7D7}" dt="2022-06-11T15:54:29.057" v="1161"/>
          <ac:spMkLst>
            <pc:docMk/>
            <pc:sldMk cId="1975027715" sldId="293"/>
            <ac:spMk id="11" creationId="{081C5C7B-240A-D805-B707-87CD1A252320}"/>
          </ac:spMkLst>
        </pc:spChg>
        <pc:spChg chg="add mod">
          <ac:chgData name="이 도영" userId="7a4f25bd000ca71b" providerId="LiveId" clId="{638FB06C-AC1B-4092-B1C3-E197FF37B7D7}" dt="2022-06-11T16:21:02.024" v="1858"/>
          <ac:spMkLst>
            <pc:docMk/>
            <pc:sldMk cId="1975027715" sldId="293"/>
            <ac:spMk id="12" creationId="{05C62BF5-7E0E-1676-4927-CF1F4BA99D0E}"/>
          </ac:spMkLst>
        </pc:spChg>
        <pc:spChg chg="del mod">
          <ac:chgData name="이 도영" userId="7a4f25bd000ca71b" providerId="LiveId" clId="{638FB06C-AC1B-4092-B1C3-E197FF37B7D7}" dt="2022-06-11T16:21:01.834" v="1857" actId="478"/>
          <ac:spMkLst>
            <pc:docMk/>
            <pc:sldMk cId="1975027715" sldId="293"/>
            <ac:spMk id="14" creationId="{14110BDA-2962-079A-1F0E-F6FDE9319601}"/>
          </ac:spMkLst>
        </pc:spChg>
        <pc:picChg chg="del">
          <ac:chgData name="이 도영" userId="7a4f25bd000ca71b" providerId="LiveId" clId="{638FB06C-AC1B-4092-B1C3-E197FF37B7D7}" dt="2022-06-11T15:41:31.053" v="856" actId="478"/>
          <ac:picMkLst>
            <pc:docMk/>
            <pc:sldMk cId="1975027715" sldId="293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3:37.140" v="1047" actId="1076"/>
          <ac:picMkLst>
            <pc:docMk/>
            <pc:sldMk cId="1975027715" sldId="293"/>
            <ac:picMk id="6" creationId="{E728B1AF-8B46-4DDA-0BA7-A87B96C4214A}"/>
          </ac:picMkLst>
        </pc:picChg>
        <pc:picChg chg="del">
          <ac:chgData name="이 도영" userId="7a4f25bd000ca71b" providerId="LiveId" clId="{638FB06C-AC1B-4092-B1C3-E197FF37B7D7}" dt="2022-06-11T15:41:30.595" v="855" actId="478"/>
          <ac:picMkLst>
            <pc:docMk/>
            <pc:sldMk cId="1975027715" sldId="293"/>
            <ac:picMk id="8" creationId="{9321397E-6D26-2E41-7B6B-0C10802BC155}"/>
          </ac:picMkLst>
        </pc:picChg>
        <pc:picChg chg="mod">
          <ac:chgData name="이 도영" userId="7a4f25bd000ca71b" providerId="LiveId" clId="{638FB06C-AC1B-4092-B1C3-E197FF37B7D7}" dt="2022-06-11T15:53:41.147" v="1049" actId="14100"/>
          <ac:picMkLst>
            <pc:docMk/>
            <pc:sldMk cId="1975027715" sldId="293"/>
            <ac:picMk id="10" creationId="{D36F1EB4-75E8-9D03-CCC0-DD1469788208}"/>
          </ac:picMkLst>
        </pc:picChg>
      </pc:sldChg>
      <pc:sldChg chg="delSp modSp add del mod">
        <pc:chgData name="이 도영" userId="7a4f25bd000ca71b" providerId="LiveId" clId="{638FB06C-AC1B-4092-B1C3-E197FF37B7D7}" dt="2022-06-11T16:02:35.870" v="1817" actId="47"/>
        <pc:sldMkLst>
          <pc:docMk/>
          <pc:sldMk cId="25382753" sldId="294"/>
        </pc:sldMkLst>
        <pc:spChg chg="mod">
          <ac:chgData name="이 도영" userId="7a4f25bd000ca71b" providerId="LiveId" clId="{638FB06C-AC1B-4092-B1C3-E197FF37B7D7}" dt="2022-06-11T16:02:24.682" v="1807" actId="20577"/>
          <ac:spMkLst>
            <pc:docMk/>
            <pc:sldMk cId="25382753" sldId="294"/>
            <ac:spMk id="11" creationId="{F20E7A08-AF86-2E3F-6DC6-657BB82B7EF7}"/>
          </ac:spMkLst>
        </pc:spChg>
        <pc:spChg chg="mod">
          <ac:chgData name="이 도영" userId="7a4f25bd000ca71b" providerId="LiveId" clId="{638FB06C-AC1B-4092-B1C3-E197FF37B7D7}" dt="2022-06-11T16:02:10.337" v="1709"/>
          <ac:spMkLst>
            <pc:docMk/>
            <pc:sldMk cId="25382753" sldId="294"/>
            <ac:spMk id="12" creationId="{61755A39-C9E2-14D0-CD6C-1BF779C85471}"/>
          </ac:spMkLst>
        </pc:spChg>
        <pc:graphicFrameChg chg="del">
          <ac:chgData name="이 도영" userId="7a4f25bd000ca71b" providerId="LiveId" clId="{638FB06C-AC1B-4092-B1C3-E197FF37B7D7}" dt="2022-06-11T15:44:59.395" v="877" actId="478"/>
          <ac:graphicFrameMkLst>
            <pc:docMk/>
            <pc:sldMk cId="25382753" sldId="294"/>
            <ac:graphicFrameMk id="3" creationId="{3ED35B80-4D7F-9B56-DFED-2F9F26386573}"/>
          </ac:graphicFrameMkLst>
        </pc:graphicFrameChg>
        <pc:graphicFrameChg chg="del">
          <ac:chgData name="이 도영" userId="7a4f25bd000ca71b" providerId="LiveId" clId="{638FB06C-AC1B-4092-B1C3-E197FF37B7D7}" dt="2022-06-11T15:44:59.395" v="877" actId="478"/>
          <ac:graphicFrameMkLst>
            <pc:docMk/>
            <pc:sldMk cId="25382753" sldId="294"/>
            <ac:graphicFrameMk id="6" creationId="{BE553474-F14D-08EC-72B0-C94F1115936D}"/>
          </ac:graphicFrameMkLst>
        </pc:graphicFrameChg>
      </pc:sldChg>
      <pc:sldChg chg="addSp delSp modSp add mod">
        <pc:chgData name="이 도영" userId="7a4f25bd000ca71b" providerId="LiveId" clId="{638FB06C-AC1B-4092-B1C3-E197FF37B7D7}" dt="2022-06-11T16:21:25.643" v="1874"/>
        <pc:sldMkLst>
          <pc:docMk/>
          <pc:sldMk cId="1810005925" sldId="295"/>
        </pc:sldMkLst>
        <pc:spChg chg="add mod">
          <ac:chgData name="이 도영" userId="7a4f25bd000ca71b" providerId="LiveId" clId="{638FB06C-AC1B-4092-B1C3-E197FF37B7D7}" dt="2022-06-11T15:56:35.736" v="1473" actId="6549"/>
          <ac:spMkLst>
            <pc:docMk/>
            <pc:sldMk cId="1810005925" sldId="295"/>
            <ac:spMk id="9" creationId="{81316756-6053-62C9-4263-98423883AD7B}"/>
          </ac:spMkLst>
        </pc:spChg>
        <pc:spChg chg="add del mod">
          <ac:chgData name="이 도영" userId="7a4f25bd000ca71b" providerId="LiveId" clId="{638FB06C-AC1B-4092-B1C3-E197FF37B7D7}" dt="2022-06-11T16:21:25.510" v="1873" actId="478"/>
          <ac:spMkLst>
            <pc:docMk/>
            <pc:sldMk cId="1810005925" sldId="295"/>
            <ac:spMk id="10" creationId="{CCE9619B-A18B-F006-FE2B-B68F2D370C0D}"/>
          </ac:spMkLst>
        </pc:spChg>
        <pc:spChg chg="add del mod">
          <ac:chgData name="이 도영" userId="7a4f25bd000ca71b" providerId="LiveId" clId="{638FB06C-AC1B-4092-B1C3-E197FF37B7D7}" dt="2022-06-11T16:21:22.052" v="1870" actId="478"/>
          <ac:spMkLst>
            <pc:docMk/>
            <pc:sldMk cId="1810005925" sldId="295"/>
            <ac:spMk id="11" creationId="{DD3D0AE8-9C83-6F20-3997-106290771C53}"/>
          </ac:spMkLst>
        </pc:spChg>
        <pc:spChg chg="add del mod">
          <ac:chgData name="이 도영" userId="7a4f25bd000ca71b" providerId="LiveId" clId="{638FB06C-AC1B-4092-B1C3-E197FF37B7D7}" dt="2022-06-11T16:21:23.297" v="1872"/>
          <ac:spMkLst>
            <pc:docMk/>
            <pc:sldMk cId="1810005925" sldId="295"/>
            <ac:spMk id="12" creationId="{BC5184B3-6F70-F2FA-2A51-D2E39213CEE3}"/>
          </ac:spMkLst>
        </pc:spChg>
        <pc:spChg chg="add mod">
          <ac:chgData name="이 도영" userId="7a4f25bd000ca71b" providerId="LiveId" clId="{638FB06C-AC1B-4092-B1C3-E197FF37B7D7}" dt="2022-06-11T16:21:25.643" v="1874"/>
          <ac:spMkLst>
            <pc:docMk/>
            <pc:sldMk cId="1810005925" sldId="295"/>
            <ac:spMk id="13" creationId="{5750DA7E-9E0D-E17D-9FB5-2FCE2FA7C887}"/>
          </ac:spMkLst>
        </pc:spChg>
        <pc:spChg chg="del">
          <ac:chgData name="이 도영" userId="7a4f25bd000ca71b" providerId="LiveId" clId="{638FB06C-AC1B-4092-B1C3-E197FF37B7D7}" dt="2022-06-11T16:21:17.056" v="1866" actId="478"/>
          <ac:spMkLst>
            <pc:docMk/>
            <pc:sldMk cId="1810005925" sldId="295"/>
            <ac:spMk id="14" creationId="{14110BDA-2962-079A-1F0E-F6FDE9319601}"/>
          </ac:spMkLst>
        </pc:spChg>
        <pc:picChg chg="add mod">
          <ac:chgData name="이 도영" userId="7a4f25bd000ca71b" providerId="LiveId" clId="{638FB06C-AC1B-4092-B1C3-E197FF37B7D7}" dt="2022-06-11T15:56:18.761" v="1386" actId="1076"/>
          <ac:picMkLst>
            <pc:docMk/>
            <pc:sldMk cId="1810005925" sldId="295"/>
            <ac:picMk id="5" creationId="{74A0273D-39BE-B05F-98F9-401D82E566DA}"/>
          </ac:picMkLst>
        </pc:picChg>
        <pc:picChg chg="del">
          <ac:chgData name="이 도영" userId="7a4f25bd000ca71b" providerId="LiveId" clId="{638FB06C-AC1B-4092-B1C3-E197FF37B7D7}" dt="2022-06-11T15:46:51.359" v="890" actId="478"/>
          <ac:picMkLst>
            <pc:docMk/>
            <pc:sldMk cId="1810005925" sldId="295"/>
            <ac:picMk id="6" creationId="{F4F1AA88-D22D-B18B-3482-CEA8D73E57F8}"/>
          </ac:picMkLst>
        </pc:picChg>
      </pc:sldChg>
      <pc:sldChg chg="addSp delSp modSp add mod">
        <pc:chgData name="이 도영" userId="7a4f25bd000ca71b" providerId="LiveId" clId="{638FB06C-AC1B-4092-B1C3-E197FF37B7D7}" dt="2022-06-11T16:21:34.439" v="1878"/>
        <pc:sldMkLst>
          <pc:docMk/>
          <pc:sldMk cId="2672726378" sldId="296"/>
        </pc:sldMkLst>
        <pc:spChg chg="add mod">
          <ac:chgData name="이 도영" userId="7a4f25bd000ca71b" providerId="LiveId" clId="{638FB06C-AC1B-4092-B1C3-E197FF37B7D7}" dt="2022-06-11T15:57:21.987" v="1523"/>
          <ac:spMkLst>
            <pc:docMk/>
            <pc:sldMk cId="2672726378" sldId="296"/>
            <ac:spMk id="9" creationId="{CC85668B-AEEF-AA4E-1258-19C8B23C4B6F}"/>
          </ac:spMkLst>
        </pc:spChg>
        <pc:spChg chg="add del mod">
          <ac:chgData name="이 도영" userId="7a4f25bd000ca71b" providerId="LiveId" clId="{638FB06C-AC1B-4092-B1C3-E197FF37B7D7}" dt="2022-06-11T16:21:32.555" v="1876"/>
          <ac:spMkLst>
            <pc:docMk/>
            <pc:sldMk cId="2672726378" sldId="296"/>
            <ac:spMk id="10" creationId="{7657430E-4C9B-5E58-BC4F-B176E3C35EFC}"/>
          </ac:spMkLst>
        </pc:spChg>
        <pc:spChg chg="add mod">
          <ac:chgData name="이 도영" userId="7a4f25bd000ca71b" providerId="LiveId" clId="{638FB06C-AC1B-4092-B1C3-E197FF37B7D7}" dt="2022-06-11T16:21:34.439" v="1878"/>
          <ac:spMkLst>
            <pc:docMk/>
            <pc:sldMk cId="2672726378" sldId="296"/>
            <ac:spMk id="11" creationId="{1ECFCC27-78A7-39C0-7E0B-88ED69FE6A71}"/>
          </ac:spMkLst>
        </pc:spChg>
        <pc:spChg chg="del">
          <ac:chgData name="이 도영" userId="7a4f25bd000ca71b" providerId="LiveId" clId="{638FB06C-AC1B-4092-B1C3-E197FF37B7D7}" dt="2022-06-11T16:21:34.312" v="1877" actId="478"/>
          <ac:spMkLst>
            <pc:docMk/>
            <pc:sldMk cId="2672726378" sldId="296"/>
            <ac:spMk id="14" creationId="{14110BDA-2962-079A-1F0E-F6FDE9319601}"/>
          </ac:spMkLst>
        </pc:spChg>
        <pc:picChg chg="add mod">
          <ac:chgData name="이 도영" userId="7a4f25bd000ca71b" providerId="LiveId" clId="{638FB06C-AC1B-4092-B1C3-E197FF37B7D7}" dt="2022-06-11T15:57:12.446" v="1478" actId="1076"/>
          <ac:picMkLst>
            <pc:docMk/>
            <pc:sldMk cId="2672726378" sldId="296"/>
            <ac:picMk id="5" creationId="{716602C8-EC26-ABB7-D3C0-D45A6EFD33CD}"/>
          </ac:picMkLst>
        </pc:picChg>
        <pc:picChg chg="del">
          <ac:chgData name="이 도영" userId="7a4f25bd000ca71b" providerId="LiveId" clId="{638FB06C-AC1B-4092-B1C3-E197FF37B7D7}" dt="2022-06-11T15:46:48.876" v="889" actId="478"/>
          <ac:picMkLst>
            <pc:docMk/>
            <pc:sldMk cId="2672726378" sldId="296"/>
            <ac:picMk id="6" creationId="{F4F1AA88-D22D-B18B-3482-CEA8D73E57F8}"/>
          </ac:picMkLst>
        </pc:picChg>
      </pc:sldChg>
      <pc:sldChg chg="addSp delSp modSp add del mod">
        <pc:chgData name="이 도영" userId="7a4f25bd000ca71b" providerId="LiveId" clId="{638FB06C-AC1B-4092-B1C3-E197FF37B7D7}" dt="2022-06-11T15:57:29.938" v="1528" actId="47"/>
        <pc:sldMkLst>
          <pc:docMk/>
          <pc:sldMk cId="1756471502" sldId="297"/>
        </pc:sldMkLst>
        <pc:picChg chg="add del mod">
          <ac:chgData name="이 도영" userId="7a4f25bd000ca71b" providerId="LiveId" clId="{638FB06C-AC1B-4092-B1C3-E197FF37B7D7}" dt="2022-06-11T15:57:29.106" v="1527" actId="478"/>
          <ac:picMkLst>
            <pc:docMk/>
            <pc:sldMk cId="1756471502" sldId="297"/>
            <ac:picMk id="5" creationId="{03848AE0-21BA-DDC1-18D5-E496F5EFD596}"/>
          </ac:picMkLst>
        </pc:picChg>
        <pc:picChg chg="del">
          <ac:chgData name="이 도영" userId="7a4f25bd000ca71b" providerId="LiveId" clId="{638FB06C-AC1B-4092-B1C3-E197FF37B7D7}" dt="2022-06-11T15:46:47.934" v="888" actId="478"/>
          <ac:picMkLst>
            <pc:docMk/>
            <pc:sldMk cId="1756471502" sldId="297"/>
            <ac:picMk id="6" creationId="{F4F1AA88-D22D-B18B-3482-CEA8D73E57F8}"/>
          </ac:picMkLst>
        </pc:picChg>
      </pc:sldChg>
      <pc:sldChg chg="addSp delSp modSp add mod ord">
        <pc:chgData name="이 도영" userId="7a4f25bd000ca71b" providerId="LiveId" clId="{638FB06C-AC1B-4092-B1C3-E197FF37B7D7}" dt="2022-06-11T16:20:57.663" v="1855" actId="20577"/>
        <pc:sldMkLst>
          <pc:docMk/>
          <pc:sldMk cId="2160662450" sldId="298"/>
        </pc:sldMkLst>
        <pc:spChg chg="add mod">
          <ac:chgData name="이 도영" userId="7a4f25bd000ca71b" providerId="LiveId" clId="{638FB06C-AC1B-4092-B1C3-E197FF37B7D7}" dt="2022-06-11T15:57:43.566" v="1579"/>
          <ac:spMkLst>
            <pc:docMk/>
            <pc:sldMk cId="2160662450" sldId="298"/>
            <ac:spMk id="9" creationId="{7040F500-D2EA-9DBA-C911-FE406AC2B9F0}"/>
          </ac:spMkLst>
        </pc:spChg>
        <pc:spChg chg="mod">
          <ac:chgData name="이 도영" userId="7a4f25bd000ca71b" providerId="LiveId" clId="{638FB06C-AC1B-4092-B1C3-E197FF37B7D7}" dt="2022-06-11T16:20:57.663" v="1855" actId="20577"/>
          <ac:spMkLst>
            <pc:docMk/>
            <pc:sldMk cId="2160662450" sldId="298"/>
            <ac:spMk id="14" creationId="{14110BDA-2962-079A-1F0E-F6FDE9319601}"/>
          </ac:spMkLst>
        </pc:spChg>
        <pc:picChg chg="add mod">
          <ac:chgData name="이 도영" userId="7a4f25bd000ca71b" providerId="LiveId" clId="{638FB06C-AC1B-4092-B1C3-E197FF37B7D7}" dt="2022-06-11T15:57:34.602" v="1530" actId="1076"/>
          <ac:picMkLst>
            <pc:docMk/>
            <pc:sldMk cId="2160662450" sldId="298"/>
            <ac:picMk id="5" creationId="{218C4761-4D58-0275-18BB-DFB30DD31BB2}"/>
          </ac:picMkLst>
        </pc:picChg>
        <pc:picChg chg="del">
          <ac:chgData name="이 도영" userId="7a4f25bd000ca71b" providerId="LiveId" clId="{638FB06C-AC1B-4092-B1C3-E197FF37B7D7}" dt="2022-06-11T15:46:47.158" v="887" actId="478"/>
          <ac:picMkLst>
            <pc:docMk/>
            <pc:sldMk cId="2160662450" sldId="298"/>
            <ac:picMk id="6" creationId="{F4F1AA88-D22D-B18B-3482-CEA8D73E57F8}"/>
          </ac:picMkLst>
        </pc:picChg>
      </pc:sldChg>
      <pc:sldChg chg="addSp delSp modSp add mod">
        <pc:chgData name="이 도영" userId="7a4f25bd000ca71b" providerId="LiveId" clId="{638FB06C-AC1B-4092-B1C3-E197FF37B7D7}" dt="2022-06-11T16:46:43.308" v="2743" actId="14100"/>
        <pc:sldMkLst>
          <pc:docMk/>
          <pc:sldMk cId="988093407" sldId="299"/>
        </pc:sldMkLst>
        <pc:spChg chg="del">
          <ac:chgData name="이 도영" userId="7a4f25bd000ca71b" providerId="LiveId" clId="{638FB06C-AC1B-4092-B1C3-E197FF37B7D7}" dt="2022-06-11T16:16:03.032" v="1828" actId="478"/>
          <ac:spMkLst>
            <pc:docMk/>
            <pc:sldMk cId="988093407" sldId="299"/>
            <ac:spMk id="12" creationId="{3CE73CA2-C359-21FE-7540-84811F927F9B}"/>
          </ac:spMkLst>
        </pc:spChg>
        <pc:spChg chg="mod">
          <ac:chgData name="이 도영" userId="7a4f25bd000ca71b" providerId="LiveId" clId="{638FB06C-AC1B-4092-B1C3-E197FF37B7D7}" dt="2022-06-11T16:21:48.211" v="1904" actId="20577"/>
          <ac:spMkLst>
            <pc:docMk/>
            <pc:sldMk cId="988093407" sldId="299"/>
            <ac:spMk id="14" creationId="{14110BDA-2962-079A-1F0E-F6FDE9319601}"/>
          </ac:spMkLst>
        </pc:spChg>
        <pc:spChg chg="add mod">
          <ac:chgData name="이 도영" userId="7a4f25bd000ca71b" providerId="LiveId" clId="{638FB06C-AC1B-4092-B1C3-E197FF37B7D7}" dt="2022-06-11T16:29:51.751" v="2111" actId="1076"/>
          <ac:spMkLst>
            <pc:docMk/>
            <pc:sldMk cId="988093407" sldId="299"/>
            <ac:spMk id="21" creationId="{171912CD-5EA5-3FF1-39EE-1430F70F6A0E}"/>
          </ac:spMkLst>
        </pc:spChg>
        <pc:spChg chg="add mod">
          <ac:chgData name="이 도영" userId="7a4f25bd000ca71b" providerId="LiveId" clId="{638FB06C-AC1B-4092-B1C3-E197FF37B7D7}" dt="2022-06-11T16:29:45.710" v="2108" actId="1076"/>
          <ac:spMkLst>
            <pc:docMk/>
            <pc:sldMk cId="988093407" sldId="299"/>
            <ac:spMk id="22" creationId="{48EFAA95-A3F1-C171-233D-B283AA5EBC90}"/>
          </ac:spMkLst>
        </pc:spChg>
        <pc:spChg chg="add mod">
          <ac:chgData name="이 도영" userId="7a4f25bd000ca71b" providerId="LiveId" clId="{638FB06C-AC1B-4092-B1C3-E197FF37B7D7}" dt="2022-06-11T16:30:08.326" v="2116" actId="1076"/>
          <ac:spMkLst>
            <pc:docMk/>
            <pc:sldMk cId="988093407" sldId="299"/>
            <ac:spMk id="25" creationId="{0F2B3766-5CF6-93DB-83EC-7406EEE2241C}"/>
          </ac:spMkLst>
        </pc:spChg>
        <pc:spChg chg="add del mod">
          <ac:chgData name="이 도영" userId="7a4f25bd000ca71b" providerId="LiveId" clId="{638FB06C-AC1B-4092-B1C3-E197FF37B7D7}" dt="2022-06-11T16:28:30.440" v="2083"/>
          <ac:spMkLst>
            <pc:docMk/>
            <pc:sldMk cId="988093407" sldId="299"/>
            <ac:spMk id="28" creationId="{785405E2-FC00-39A9-0F5A-5DC986F955B4}"/>
          </ac:spMkLst>
        </pc:spChg>
        <pc:spChg chg="add mod">
          <ac:chgData name="이 도영" userId="7a4f25bd000ca71b" providerId="LiveId" clId="{638FB06C-AC1B-4092-B1C3-E197FF37B7D7}" dt="2022-06-11T16:29:56.413" v="2113" actId="1076"/>
          <ac:spMkLst>
            <pc:docMk/>
            <pc:sldMk cId="988093407" sldId="299"/>
            <ac:spMk id="29" creationId="{8093A961-1E6D-274B-0698-B96819234CAE}"/>
          </ac:spMkLst>
        </pc:spChg>
        <pc:spChg chg="add del mod">
          <ac:chgData name="이 도영" userId="7a4f25bd000ca71b" providerId="LiveId" clId="{638FB06C-AC1B-4092-B1C3-E197FF37B7D7}" dt="2022-06-11T16:28:42.647" v="2092" actId="478"/>
          <ac:spMkLst>
            <pc:docMk/>
            <pc:sldMk cId="988093407" sldId="299"/>
            <ac:spMk id="30" creationId="{794FBB08-A2A4-FC3C-F097-D8C1864B58FD}"/>
          </ac:spMkLst>
        </pc:spChg>
        <pc:spChg chg="add mod">
          <ac:chgData name="이 도영" userId="7a4f25bd000ca71b" providerId="LiveId" clId="{638FB06C-AC1B-4092-B1C3-E197FF37B7D7}" dt="2022-06-11T16:29:43.486" v="2107" actId="1076"/>
          <ac:spMkLst>
            <pc:docMk/>
            <pc:sldMk cId="988093407" sldId="299"/>
            <ac:spMk id="31" creationId="{126F3B03-801C-5A88-F7A8-62DDADB1A5B2}"/>
          </ac:spMkLst>
        </pc:spChg>
        <pc:spChg chg="add mod">
          <ac:chgData name="이 도영" userId="7a4f25bd000ca71b" providerId="LiveId" clId="{638FB06C-AC1B-4092-B1C3-E197FF37B7D7}" dt="2022-06-11T16:46:41.701" v="2742" actId="1076"/>
          <ac:spMkLst>
            <pc:docMk/>
            <pc:sldMk cId="988093407" sldId="299"/>
            <ac:spMk id="42" creationId="{56512DB0-97CF-C7DC-D82C-E53B0180A928}"/>
          </ac:spMkLst>
        </pc:spChg>
        <pc:picChg chg="del">
          <ac:chgData name="이 도영" userId="7a4f25bd000ca71b" providerId="LiveId" clId="{638FB06C-AC1B-4092-B1C3-E197FF37B7D7}" dt="2022-06-11T16:15:53.028" v="1822" actId="478"/>
          <ac:picMkLst>
            <pc:docMk/>
            <pc:sldMk cId="988093407" sldId="299"/>
            <ac:picMk id="5" creationId="{173A0CD2-AA2D-2075-CF1F-ED8A8C7AED20}"/>
          </ac:picMkLst>
        </pc:picChg>
        <pc:picChg chg="del">
          <ac:chgData name="이 도영" userId="7a4f25bd000ca71b" providerId="LiveId" clId="{638FB06C-AC1B-4092-B1C3-E197FF37B7D7}" dt="2022-06-11T16:15:53.028" v="1822" actId="478"/>
          <ac:picMkLst>
            <pc:docMk/>
            <pc:sldMk cId="988093407" sldId="299"/>
            <ac:picMk id="8" creationId="{9321397E-6D26-2E41-7B6B-0C10802BC155}"/>
          </ac:picMkLst>
        </pc:picChg>
        <pc:picChg chg="add mod">
          <ac:chgData name="이 도영" userId="7a4f25bd000ca71b" providerId="LiveId" clId="{638FB06C-AC1B-4092-B1C3-E197FF37B7D7}" dt="2022-06-11T16:29:49.288" v="2110" actId="1076"/>
          <ac:picMkLst>
            <pc:docMk/>
            <pc:sldMk cId="988093407" sldId="299"/>
            <ac:picMk id="9" creationId="{B063E02A-D8D3-9E64-E5BB-DD34F50B7C66}"/>
          </ac:picMkLst>
        </pc:picChg>
        <pc:cxnChg chg="add del">
          <ac:chgData name="이 도영" userId="7a4f25bd000ca71b" providerId="LiveId" clId="{638FB06C-AC1B-4092-B1C3-E197FF37B7D7}" dt="2022-06-11T16:24:08.235" v="1910" actId="11529"/>
          <ac:cxnSpMkLst>
            <pc:docMk/>
            <pc:sldMk cId="988093407" sldId="299"/>
            <ac:cxnSpMk id="6" creationId="{886D848A-0E96-A1E8-AE36-30C8DAC9C7A4}"/>
          </ac:cxnSpMkLst>
        </pc:cxnChg>
        <pc:cxnChg chg="add mod">
          <ac:chgData name="이 도영" userId="7a4f25bd000ca71b" providerId="LiveId" clId="{638FB06C-AC1B-4092-B1C3-E197FF37B7D7}" dt="2022-06-11T16:29:53.870" v="2112" actId="14100"/>
          <ac:cxnSpMkLst>
            <pc:docMk/>
            <pc:sldMk cId="988093407" sldId="299"/>
            <ac:cxnSpMk id="11" creationId="{DC1104DB-8B7A-3AF8-8FC6-7C101F33184D}"/>
          </ac:cxnSpMkLst>
        </pc:cxnChg>
        <pc:cxnChg chg="add mod">
          <ac:chgData name="이 도영" userId="7a4f25bd000ca71b" providerId="LiveId" clId="{638FB06C-AC1B-4092-B1C3-E197FF37B7D7}" dt="2022-06-11T16:29:58.199" v="2114" actId="14100"/>
          <ac:cxnSpMkLst>
            <pc:docMk/>
            <pc:sldMk cId="988093407" sldId="299"/>
            <ac:cxnSpMk id="16" creationId="{3C4E4CFA-5E7E-5142-DFB2-2883EF01455A}"/>
          </ac:cxnSpMkLst>
        </pc:cxnChg>
        <pc:cxnChg chg="add mod">
          <ac:chgData name="이 도영" userId="7a4f25bd000ca71b" providerId="LiveId" clId="{638FB06C-AC1B-4092-B1C3-E197FF37B7D7}" dt="2022-06-11T16:29:45.710" v="2108" actId="1076"/>
          <ac:cxnSpMkLst>
            <pc:docMk/>
            <pc:sldMk cId="988093407" sldId="299"/>
            <ac:cxnSpMk id="24" creationId="{D74EA8A3-33DA-0B88-44D1-D54478685961}"/>
          </ac:cxnSpMkLst>
        </pc:cxnChg>
        <pc:cxnChg chg="add mod">
          <ac:chgData name="이 도영" userId="7a4f25bd000ca71b" providerId="LiveId" clId="{638FB06C-AC1B-4092-B1C3-E197FF37B7D7}" dt="2022-06-11T16:30:11.118" v="2117" actId="14100"/>
          <ac:cxnSpMkLst>
            <pc:docMk/>
            <pc:sldMk cId="988093407" sldId="299"/>
            <ac:cxnSpMk id="27" creationId="{09801311-2F8B-87BC-5037-4ED6950D482C}"/>
          </ac:cxnSpMkLst>
        </pc:cxnChg>
        <pc:cxnChg chg="add mod">
          <ac:chgData name="이 도영" userId="7a4f25bd000ca71b" providerId="LiveId" clId="{638FB06C-AC1B-4092-B1C3-E197FF37B7D7}" dt="2022-06-11T16:30:13.782" v="2118" actId="14100"/>
          <ac:cxnSpMkLst>
            <pc:docMk/>
            <pc:sldMk cId="988093407" sldId="299"/>
            <ac:cxnSpMk id="33" creationId="{2ACBC6B7-F6E1-C8E5-9C93-DF9433B30AA9}"/>
          </ac:cxnSpMkLst>
        </pc:cxnChg>
        <pc:cxnChg chg="add mod">
          <ac:chgData name="이 도영" userId="7a4f25bd000ca71b" providerId="LiveId" clId="{638FB06C-AC1B-4092-B1C3-E197FF37B7D7}" dt="2022-06-11T16:46:43.308" v="2743" actId="14100"/>
          <ac:cxnSpMkLst>
            <pc:docMk/>
            <pc:sldMk cId="988093407" sldId="299"/>
            <ac:cxnSpMk id="41" creationId="{071FB266-D5E6-6F7D-85D4-299973E3FAFC}"/>
          </ac:cxnSpMkLst>
        </pc:cxnChg>
      </pc:sldChg>
      <pc:sldChg chg="delSp add del mod">
        <pc:chgData name="이 도영" userId="7a4f25bd000ca71b" providerId="LiveId" clId="{638FB06C-AC1B-4092-B1C3-E197FF37B7D7}" dt="2022-06-11T16:02:43.507" v="1818" actId="47"/>
        <pc:sldMkLst>
          <pc:docMk/>
          <pc:sldMk cId="2686920987" sldId="299"/>
        </pc:sldMkLst>
        <pc:picChg chg="del">
          <ac:chgData name="이 도영" userId="7a4f25bd000ca71b" providerId="LiveId" clId="{638FB06C-AC1B-4092-B1C3-E197FF37B7D7}" dt="2022-06-11T15:46:46.060" v="886" actId="478"/>
          <ac:picMkLst>
            <pc:docMk/>
            <pc:sldMk cId="2686920987" sldId="299"/>
            <ac:picMk id="6" creationId="{F4F1AA88-D22D-B18B-3482-CEA8D73E57F8}"/>
          </ac:picMkLst>
        </pc:picChg>
      </pc:sldChg>
      <pc:sldChg chg="delSp add">
        <pc:chgData name="이 도영" userId="7a4f25bd000ca71b" providerId="LiveId" clId="{638FB06C-AC1B-4092-B1C3-E197FF37B7D7}" dt="2022-06-11T16:32:17.645" v="2126" actId="478"/>
        <pc:sldMkLst>
          <pc:docMk/>
          <pc:sldMk cId="2185748952" sldId="300"/>
        </pc:sldMkLst>
        <pc:picChg chg="del">
          <ac:chgData name="이 도영" userId="7a4f25bd000ca71b" providerId="LiveId" clId="{638FB06C-AC1B-4092-B1C3-E197FF37B7D7}" dt="2022-06-11T16:32:17.645" v="2126" actId="478"/>
          <ac:picMkLst>
            <pc:docMk/>
            <pc:sldMk cId="2185748952" sldId="300"/>
            <ac:picMk id="1026" creationId="{EEB5F914-EFC1-6D51-F7DF-5A26458645D2}"/>
          </ac:picMkLst>
        </pc:picChg>
      </pc:sldChg>
      <pc:sldChg chg="delSp add del mod">
        <pc:chgData name="이 도영" userId="7a4f25bd000ca71b" providerId="LiveId" clId="{638FB06C-AC1B-4092-B1C3-E197FF37B7D7}" dt="2022-06-11T16:02:48.050" v="1819" actId="47"/>
        <pc:sldMkLst>
          <pc:docMk/>
          <pc:sldMk cId="3475624423" sldId="300"/>
        </pc:sldMkLst>
        <pc:picChg chg="del">
          <ac:chgData name="이 도영" userId="7a4f25bd000ca71b" providerId="LiveId" clId="{638FB06C-AC1B-4092-B1C3-E197FF37B7D7}" dt="2022-06-11T15:46:44.516" v="885" actId="478"/>
          <ac:picMkLst>
            <pc:docMk/>
            <pc:sldMk cId="3475624423" sldId="300"/>
            <ac:picMk id="6" creationId="{F4F1AA88-D22D-B18B-3482-CEA8D73E57F8}"/>
          </ac:picMkLst>
        </pc:picChg>
      </pc:sldChg>
      <pc:sldChg chg="addSp delSp modSp add mod">
        <pc:chgData name="이 도영" userId="7a4f25bd000ca71b" providerId="LiveId" clId="{638FB06C-AC1B-4092-B1C3-E197FF37B7D7}" dt="2022-06-11T16:36:24.910" v="2523"/>
        <pc:sldMkLst>
          <pc:docMk/>
          <pc:sldMk cId="71096104" sldId="301"/>
        </pc:sldMkLst>
        <pc:spChg chg="mod">
          <ac:chgData name="이 도영" userId="7a4f25bd000ca71b" providerId="LiveId" clId="{638FB06C-AC1B-4092-B1C3-E197FF37B7D7}" dt="2022-06-11T16:36:24.910" v="2523"/>
          <ac:spMkLst>
            <pc:docMk/>
            <pc:sldMk cId="71096104" sldId="301"/>
            <ac:spMk id="12" creationId="{3CE73CA2-C359-21FE-7540-84811F927F9B}"/>
          </ac:spMkLst>
        </pc:spChg>
        <pc:picChg chg="del">
          <ac:chgData name="이 도영" userId="7a4f25bd000ca71b" providerId="LiveId" clId="{638FB06C-AC1B-4092-B1C3-E197FF37B7D7}" dt="2022-06-11T16:36:04.516" v="2499" actId="478"/>
          <ac:picMkLst>
            <pc:docMk/>
            <pc:sldMk cId="71096104" sldId="301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6:36:07.518" v="2502" actId="1076"/>
          <ac:picMkLst>
            <pc:docMk/>
            <pc:sldMk cId="71096104" sldId="301"/>
            <ac:picMk id="6" creationId="{27CC979D-6C8E-6AD2-DF59-891F1FD80EAF}"/>
          </ac:picMkLst>
        </pc:picChg>
        <pc:picChg chg="del">
          <ac:chgData name="이 도영" userId="7a4f25bd000ca71b" providerId="LiveId" clId="{638FB06C-AC1B-4092-B1C3-E197FF37B7D7}" dt="2022-06-11T16:36:04.893" v="2500" actId="478"/>
          <ac:picMkLst>
            <pc:docMk/>
            <pc:sldMk cId="71096104" sldId="301"/>
            <ac:picMk id="8" creationId="{9321397E-6D26-2E41-7B6B-0C10802BC155}"/>
          </ac:picMkLst>
        </pc:picChg>
      </pc:sldChg>
      <pc:sldChg chg="addSp delSp modSp add mod">
        <pc:chgData name="이 도영" userId="7a4f25bd000ca71b" providerId="LiveId" clId="{638FB06C-AC1B-4092-B1C3-E197FF37B7D7}" dt="2022-06-11T16:41:03.250" v="2710" actId="20577"/>
        <pc:sldMkLst>
          <pc:docMk/>
          <pc:sldMk cId="4238095833" sldId="302"/>
        </pc:sldMkLst>
        <pc:spChg chg="mod">
          <ac:chgData name="이 도영" userId="7a4f25bd000ca71b" providerId="LiveId" clId="{638FB06C-AC1B-4092-B1C3-E197FF37B7D7}" dt="2022-06-11T16:41:03.250" v="2710" actId="20577"/>
          <ac:spMkLst>
            <pc:docMk/>
            <pc:sldMk cId="4238095833" sldId="302"/>
            <ac:spMk id="12" creationId="{3CE73CA2-C359-21FE-7540-84811F927F9B}"/>
          </ac:spMkLst>
        </pc:spChg>
        <pc:spChg chg="add del">
          <ac:chgData name="이 도영" userId="7a4f25bd000ca71b" providerId="LiveId" clId="{638FB06C-AC1B-4092-B1C3-E197FF37B7D7}" dt="2022-06-11T16:39:35.391" v="2564" actId="478"/>
          <ac:spMkLst>
            <pc:docMk/>
            <pc:sldMk cId="4238095833" sldId="302"/>
            <ac:spMk id="21" creationId="{455FCF29-D84C-DCD0-1018-F382C4923EEC}"/>
          </ac:spMkLst>
        </pc:spChg>
        <pc:spChg chg="add del mod">
          <ac:chgData name="이 도영" userId="7a4f25bd000ca71b" providerId="LiveId" clId="{638FB06C-AC1B-4092-B1C3-E197FF37B7D7}" dt="2022-06-11T16:40:38.169" v="2622" actId="478"/>
          <ac:spMkLst>
            <pc:docMk/>
            <pc:sldMk cId="4238095833" sldId="302"/>
            <ac:spMk id="26" creationId="{501FBCFC-969B-F012-E4E4-4E9457BBD7F1}"/>
          </ac:spMkLst>
        </pc:spChg>
        <pc:spChg chg="add mod">
          <ac:chgData name="이 도영" userId="7a4f25bd000ca71b" providerId="LiveId" clId="{638FB06C-AC1B-4092-B1C3-E197FF37B7D7}" dt="2022-06-11T16:40:31.839" v="2619"/>
          <ac:spMkLst>
            <pc:docMk/>
            <pc:sldMk cId="4238095833" sldId="302"/>
            <ac:spMk id="28" creationId="{3881D164-2B5C-0C7D-B2F7-B00EF98C54C5}"/>
          </ac:spMkLst>
        </pc:spChg>
        <pc:spChg chg="add mod">
          <ac:chgData name="이 도영" userId="7a4f25bd000ca71b" providerId="LiveId" clId="{638FB06C-AC1B-4092-B1C3-E197FF37B7D7}" dt="2022-06-11T16:40:41.661" v="2623" actId="1076"/>
          <ac:spMkLst>
            <pc:docMk/>
            <pc:sldMk cId="4238095833" sldId="302"/>
            <ac:spMk id="29" creationId="{9AEE4EF6-AEBE-6858-1E02-1CE79816D480}"/>
          </ac:spMkLst>
        </pc:spChg>
        <pc:picChg chg="add mod">
          <ac:chgData name="이 도영" userId="7a4f25bd000ca71b" providerId="LiveId" clId="{638FB06C-AC1B-4092-B1C3-E197FF37B7D7}" dt="2022-06-11T16:38:40.685" v="2540" actId="1076"/>
          <ac:picMkLst>
            <pc:docMk/>
            <pc:sldMk cId="4238095833" sldId="302"/>
            <ac:picMk id="5" creationId="{B20C1A4D-0ECA-5F59-68C8-D1B9101A9E6D}"/>
          </ac:picMkLst>
        </pc:picChg>
        <pc:picChg chg="del">
          <ac:chgData name="이 도영" userId="7a4f25bd000ca71b" providerId="LiveId" clId="{638FB06C-AC1B-4092-B1C3-E197FF37B7D7}" dt="2022-06-11T16:37:51.795" v="2525" actId="478"/>
          <ac:picMkLst>
            <pc:docMk/>
            <pc:sldMk cId="4238095833" sldId="302"/>
            <ac:picMk id="6" creationId="{27CC979D-6C8E-6AD2-DF59-891F1FD80EAF}"/>
          </ac:picMkLst>
        </pc:picChg>
        <pc:picChg chg="add mod">
          <ac:chgData name="이 도영" userId="7a4f25bd000ca71b" providerId="LiveId" clId="{638FB06C-AC1B-4092-B1C3-E197FF37B7D7}" dt="2022-06-11T16:38:54.252" v="2551" actId="1076"/>
          <ac:picMkLst>
            <pc:docMk/>
            <pc:sldMk cId="4238095833" sldId="302"/>
            <ac:picMk id="9" creationId="{A5D5528F-0F81-148E-F192-C23519281616}"/>
          </ac:picMkLst>
        </pc:picChg>
        <pc:picChg chg="add mod">
          <ac:chgData name="이 도영" userId="7a4f25bd000ca71b" providerId="LiveId" clId="{638FB06C-AC1B-4092-B1C3-E197FF37B7D7}" dt="2022-06-11T16:38:53.222" v="2550" actId="1076"/>
          <ac:picMkLst>
            <pc:docMk/>
            <pc:sldMk cId="4238095833" sldId="302"/>
            <ac:picMk id="11" creationId="{7267ACD1-CC9F-04CF-6E1C-9E70B5B834A2}"/>
          </ac:picMkLst>
        </pc:picChg>
        <pc:cxnChg chg="add mod">
          <ac:chgData name="이 도영" userId="7a4f25bd000ca71b" providerId="LiveId" clId="{638FB06C-AC1B-4092-B1C3-E197FF37B7D7}" dt="2022-06-11T16:39:26.173" v="2562" actId="14100"/>
          <ac:cxnSpMkLst>
            <pc:docMk/>
            <pc:sldMk cId="4238095833" sldId="302"/>
            <ac:cxnSpMk id="15" creationId="{FE428CC9-7356-774F-FBEC-F032603CE40A}"/>
          </ac:cxnSpMkLst>
        </pc:cxnChg>
        <pc:cxnChg chg="add mod">
          <ac:chgData name="이 도영" userId="7a4f25bd000ca71b" providerId="LiveId" clId="{638FB06C-AC1B-4092-B1C3-E197FF37B7D7}" dt="2022-06-11T16:39:21.976" v="2561" actId="1038"/>
          <ac:cxnSpMkLst>
            <pc:docMk/>
            <pc:sldMk cId="4238095833" sldId="302"/>
            <ac:cxnSpMk id="19" creationId="{FE111516-8D01-6A78-30B0-E3437FC65764}"/>
          </ac:cxnSpMkLst>
        </pc:cxnChg>
        <pc:cxnChg chg="add mod">
          <ac:chgData name="이 도영" userId="7a4f25bd000ca71b" providerId="LiveId" clId="{638FB06C-AC1B-4092-B1C3-E197FF37B7D7}" dt="2022-06-11T16:39:45.851" v="2566" actId="13822"/>
          <ac:cxnSpMkLst>
            <pc:docMk/>
            <pc:sldMk cId="4238095833" sldId="302"/>
            <ac:cxnSpMk id="23" creationId="{D640B5FD-B37E-AD22-0E39-2028437E547E}"/>
          </ac:cxnSpMkLst>
        </pc:cxnChg>
        <pc:cxnChg chg="add mod">
          <ac:chgData name="이 도영" userId="7a4f25bd000ca71b" providerId="LiveId" clId="{638FB06C-AC1B-4092-B1C3-E197FF37B7D7}" dt="2022-06-11T16:40:18.198" v="2589" actId="14100"/>
          <ac:cxnSpMkLst>
            <pc:docMk/>
            <pc:sldMk cId="4238095833" sldId="302"/>
            <ac:cxnSpMk id="25" creationId="{C44C60E6-452D-BD58-7CD7-C70EAD429A8E}"/>
          </ac:cxnSpMkLst>
        </pc:cxnChg>
      </pc:sldChg>
    </pc:docChg>
  </pc:docChgLst>
  <pc:docChgLst>
    <pc:chgData name="이 도영" userId="7a4f25bd000ca71b" providerId="LiveId" clId="{658CDA45-96DE-4541-AE2C-968AD26882A8}"/>
    <pc:docChg chg="undo custSel addSld delSld modSld">
      <pc:chgData name="이 도영" userId="7a4f25bd000ca71b" providerId="LiveId" clId="{658CDA45-96DE-4541-AE2C-968AD26882A8}" dt="2022-09-22T07:27:55.183" v="1247"/>
      <pc:docMkLst>
        <pc:docMk/>
      </pc:docMkLst>
      <pc:sldChg chg="addSp delSp modSp mod">
        <pc:chgData name="이 도영" userId="7a4f25bd000ca71b" providerId="LiveId" clId="{658CDA45-96DE-4541-AE2C-968AD26882A8}" dt="2022-09-22T07:27:03.063" v="1221" actId="1076"/>
        <pc:sldMkLst>
          <pc:docMk/>
          <pc:sldMk cId="3084947912" sldId="256"/>
        </pc:sldMkLst>
        <pc:spChg chg="mod">
          <ac:chgData name="이 도영" userId="7a4f25bd000ca71b" providerId="LiveId" clId="{658CDA45-96DE-4541-AE2C-968AD26882A8}" dt="2022-09-22T07:21:36.476" v="1132"/>
          <ac:spMkLst>
            <pc:docMk/>
            <pc:sldMk cId="3084947912" sldId="256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21:40.827" v="1156"/>
          <ac:spMkLst>
            <pc:docMk/>
            <pc:sldMk cId="3084947912" sldId="256"/>
            <ac:spMk id="3" creationId="{A71DACDE-2105-9895-8E7D-4788FB034625}"/>
          </ac:spMkLst>
        </pc:spChg>
        <pc:spChg chg="add mod">
          <ac:chgData name="이 도영" userId="7a4f25bd000ca71b" providerId="LiveId" clId="{658CDA45-96DE-4541-AE2C-968AD26882A8}" dt="2022-09-22T06:57:24.132" v="43" actId="1582"/>
          <ac:spMkLst>
            <pc:docMk/>
            <pc:sldMk cId="3084947912" sldId="256"/>
            <ac:spMk id="4" creationId="{327702FF-9D8C-CAF6-DB31-CF2D138A1834}"/>
          </ac:spMkLst>
        </pc:spChg>
        <pc:graphicFrameChg chg="del">
          <ac:chgData name="이 도영" userId="7a4f25bd000ca71b" providerId="LiveId" clId="{658CDA45-96DE-4541-AE2C-968AD26882A8}" dt="2022-09-22T06:56:31.529" v="0" actId="478"/>
          <ac:graphicFrameMkLst>
            <pc:docMk/>
            <pc:sldMk cId="3084947912" sldId="256"/>
            <ac:graphicFrameMk id="6" creationId="{E6A055F0-6F15-4F13-B483-B90D6FFA1AC4}"/>
          </ac:graphicFrameMkLst>
        </pc:graphicFrameChg>
        <pc:picChg chg="add mod">
          <ac:chgData name="이 도영" userId="7a4f25bd000ca71b" providerId="LiveId" clId="{658CDA45-96DE-4541-AE2C-968AD26882A8}" dt="2022-09-22T07:27:03.063" v="1221" actId="1076"/>
          <ac:picMkLst>
            <pc:docMk/>
            <pc:sldMk cId="3084947912" sldId="256"/>
            <ac:picMk id="5" creationId="{5AF2E4EB-EB1F-3288-BB80-314CF7A3A82D}"/>
          </ac:picMkLst>
        </pc:picChg>
      </pc:sldChg>
      <pc:sldChg chg="modSp mod">
        <pc:chgData name="이 도영" userId="7a4f25bd000ca71b" providerId="LiveId" clId="{658CDA45-96DE-4541-AE2C-968AD26882A8}" dt="2022-09-22T07:21:47.068" v="1166"/>
        <pc:sldMkLst>
          <pc:docMk/>
          <pc:sldMk cId="515597042" sldId="257"/>
        </pc:sldMkLst>
        <pc:spChg chg="mod">
          <ac:chgData name="이 도영" userId="7a4f25bd000ca71b" providerId="LiveId" clId="{658CDA45-96DE-4541-AE2C-968AD26882A8}" dt="2022-09-22T07:21:47.068" v="1166"/>
          <ac:spMkLst>
            <pc:docMk/>
            <pc:sldMk cId="515597042" sldId="257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4:49.489" v="135" actId="20577"/>
          <ac:spMkLst>
            <pc:docMk/>
            <pc:sldMk cId="515597042" sldId="257"/>
            <ac:spMk id="8" creationId="{5FD46315-36DB-0051-AB81-A2AF82784508}"/>
          </ac:spMkLst>
        </pc:spChg>
        <pc:spChg chg="mod">
          <ac:chgData name="이 도영" userId="7a4f25bd000ca71b" providerId="LiveId" clId="{658CDA45-96DE-4541-AE2C-968AD26882A8}" dt="2022-09-22T06:57:44.068" v="54" actId="6549"/>
          <ac:spMkLst>
            <pc:docMk/>
            <pc:sldMk cId="515597042" sldId="257"/>
            <ac:spMk id="9" creationId="{B43889B4-1CF5-3511-A89E-44C13B249378}"/>
          </ac:spMkLst>
        </pc:spChg>
        <pc:spChg chg="mod">
          <ac:chgData name="이 도영" userId="7a4f25bd000ca71b" providerId="LiveId" clId="{658CDA45-96DE-4541-AE2C-968AD26882A8}" dt="2022-09-22T06:57:42.128" v="53" actId="6549"/>
          <ac:spMkLst>
            <pc:docMk/>
            <pc:sldMk cId="515597042" sldId="257"/>
            <ac:spMk id="10" creationId="{D4649419-11EE-2C1A-7C8B-F87654B8D308}"/>
          </ac:spMkLst>
        </pc:spChg>
        <pc:spChg chg="mod">
          <ac:chgData name="이 도영" userId="7a4f25bd000ca71b" providerId="LiveId" clId="{658CDA45-96DE-4541-AE2C-968AD26882A8}" dt="2022-09-22T06:57:45.279" v="55" actId="6549"/>
          <ac:spMkLst>
            <pc:docMk/>
            <pc:sldMk cId="515597042" sldId="257"/>
            <ac:spMk id="11" creationId="{D70E8B64-F141-8A97-F7DE-B6C0A6C46973}"/>
          </ac:spMkLst>
        </pc:spChg>
      </pc:sldChg>
      <pc:sldChg chg="modSp mod">
        <pc:chgData name="이 도영" userId="7a4f25bd000ca71b" providerId="LiveId" clId="{658CDA45-96DE-4541-AE2C-968AD26882A8}" dt="2022-09-22T06:57:35.289" v="51"/>
        <pc:sldMkLst>
          <pc:docMk/>
          <pc:sldMk cId="2613963088" sldId="258"/>
        </pc:sldMkLst>
        <pc:spChg chg="mod">
          <ac:chgData name="이 도영" userId="7a4f25bd000ca71b" providerId="LiveId" clId="{658CDA45-96DE-4541-AE2C-968AD26882A8}" dt="2022-09-22T06:57:35.289" v="51"/>
          <ac:spMkLst>
            <pc:docMk/>
            <pc:sldMk cId="2613963088" sldId="258"/>
            <ac:spMk id="2" creationId="{40B35C57-1AFC-32B0-E5C1-915BC5CA35AC}"/>
          </ac:spMkLst>
        </pc:spChg>
        <pc:graphicFrameChg chg="modGraphic">
          <ac:chgData name="이 도영" userId="7a4f25bd000ca71b" providerId="LiveId" clId="{658CDA45-96DE-4541-AE2C-968AD26882A8}" dt="2022-09-22T06:57:30.878" v="44" actId="6549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  <pc:sldChg chg="addSp delSp modSp mod">
        <pc:chgData name="이 도영" userId="7a4f25bd000ca71b" providerId="LiveId" clId="{658CDA45-96DE-4541-AE2C-968AD26882A8}" dt="2022-09-22T07:27:50.370" v="1237"/>
        <pc:sldMkLst>
          <pc:docMk/>
          <pc:sldMk cId="1006089709" sldId="259"/>
        </pc:sldMkLst>
        <pc:spChg chg="mod">
          <ac:chgData name="이 도영" userId="7a4f25bd000ca71b" providerId="LiveId" clId="{658CDA45-96DE-4541-AE2C-968AD26882A8}" dt="2022-09-22T07:27:50.370" v="1237"/>
          <ac:spMkLst>
            <pc:docMk/>
            <pc:sldMk cId="1006089709" sldId="259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4:45.868" v="127" actId="20577"/>
          <ac:spMkLst>
            <pc:docMk/>
            <pc:sldMk cId="1006089709" sldId="259"/>
            <ac:spMk id="14" creationId="{14110BDA-2962-079A-1F0E-F6FDE9319601}"/>
          </ac:spMkLst>
        </pc:spChg>
        <pc:picChg chg="add del mod">
          <ac:chgData name="이 도영" userId="7a4f25bd000ca71b" providerId="LiveId" clId="{658CDA45-96DE-4541-AE2C-968AD26882A8}" dt="2022-09-22T07:27:42.292" v="1227" actId="478"/>
          <ac:picMkLst>
            <pc:docMk/>
            <pc:sldMk cId="1006089709" sldId="259"/>
            <ac:picMk id="5" creationId="{FF6C314F-BEC8-F87B-1145-5A8639ED9AD8}"/>
          </ac:picMkLst>
        </pc:picChg>
      </pc:sldChg>
      <pc:sldChg chg="modSp mod">
        <pc:chgData name="이 도영" userId="7a4f25bd000ca71b" providerId="LiveId" clId="{658CDA45-96DE-4541-AE2C-968AD26882A8}" dt="2022-09-22T07:27:55.183" v="1247"/>
        <pc:sldMkLst>
          <pc:docMk/>
          <pc:sldMk cId="1602345755" sldId="262"/>
        </pc:sldMkLst>
        <pc:spChg chg="mod">
          <ac:chgData name="이 도영" userId="7a4f25bd000ca71b" providerId="LiveId" clId="{658CDA45-96DE-4541-AE2C-968AD26882A8}" dt="2022-09-22T07:27:55.183" v="1247"/>
          <ac:spMkLst>
            <pc:docMk/>
            <pc:sldMk cId="1602345755" sldId="262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6:39.369" v="197"/>
          <ac:spMkLst>
            <pc:docMk/>
            <pc:sldMk cId="1602345755" sldId="262"/>
            <ac:spMk id="14" creationId="{14110BDA-2962-079A-1F0E-F6FDE9319601}"/>
          </ac:spMkLst>
        </pc:spChg>
      </pc:sldChg>
      <pc:sldChg chg="modSp mod">
        <pc:chgData name="이 도영" userId="7a4f25bd000ca71b" providerId="LiveId" clId="{658CDA45-96DE-4541-AE2C-968AD26882A8}" dt="2022-09-22T07:06:42.221" v="203"/>
        <pc:sldMkLst>
          <pc:docMk/>
          <pc:sldMk cId="2982230839" sldId="263"/>
        </pc:sldMkLst>
        <pc:spChg chg="mod">
          <ac:chgData name="이 도영" userId="7a4f25bd000ca71b" providerId="LiveId" clId="{658CDA45-96DE-4541-AE2C-968AD26882A8}" dt="2022-09-22T07:06:42.221" v="203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658CDA45-96DE-4541-AE2C-968AD26882A8}" dt="2022-09-22T07:21:54.873" v="1194"/>
        <pc:sldMkLst>
          <pc:docMk/>
          <pc:sldMk cId="456885267" sldId="264"/>
        </pc:sldMkLst>
        <pc:spChg chg="mod">
          <ac:chgData name="이 도영" userId="7a4f25bd000ca71b" providerId="LiveId" clId="{658CDA45-96DE-4541-AE2C-968AD26882A8}" dt="2022-09-22T07:21:52.571" v="1182"/>
          <ac:spMkLst>
            <pc:docMk/>
            <pc:sldMk cId="456885267" sldId="264"/>
            <ac:spMk id="2" creationId="{40B35C57-1AFC-32B0-E5C1-915BC5CA35AC}"/>
          </ac:spMkLst>
        </pc:spChg>
        <pc:spChg chg="add del mod">
          <ac:chgData name="이 도영" userId="7a4f25bd000ca71b" providerId="LiveId" clId="{658CDA45-96DE-4541-AE2C-968AD26882A8}" dt="2022-09-22T07:10:47.118" v="233" actId="478"/>
          <ac:spMkLst>
            <pc:docMk/>
            <pc:sldMk cId="456885267" sldId="264"/>
            <ac:spMk id="3" creationId="{4EADE1D0-8BFB-E61E-261A-3C6F94075D77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5" creationId="{57FBCBDC-8FCC-208A-EDBB-600F11A04959}"/>
          </ac:spMkLst>
        </pc:spChg>
        <pc:spChg chg="del mod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8" creationId="{AE9F4338-3BC0-2CD8-3338-ED25E6FB571E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9" creationId="{341B916C-D2A9-38BD-8283-5699C4642AAB}"/>
          </ac:spMkLst>
        </pc:spChg>
        <pc:spChg chg="add mod">
          <ac:chgData name="이 도영" userId="7a4f25bd000ca71b" providerId="LiveId" clId="{658CDA45-96DE-4541-AE2C-968AD26882A8}" dt="2022-09-22T07:21:54.873" v="1194"/>
          <ac:spMkLst>
            <pc:docMk/>
            <pc:sldMk cId="456885267" sldId="264"/>
            <ac:spMk id="10" creationId="{ECC00E42-E510-57AB-A5B7-95B43A0149F8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11" creationId="{DAF031FA-ADF7-6DCB-9F57-F5209E5304F2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12" creationId="{1D00645F-3BA5-1BAA-FB94-A665B1AE5735}"/>
          </ac:spMkLst>
        </pc:spChg>
        <pc:spChg chg="mod">
          <ac:chgData name="이 도영" userId="7a4f25bd000ca71b" providerId="LiveId" clId="{658CDA45-96DE-4541-AE2C-968AD26882A8}" dt="2022-09-22T07:12:54.225" v="609" actId="1076"/>
          <ac:spMkLst>
            <pc:docMk/>
            <pc:sldMk cId="456885267" sldId="264"/>
            <ac:spMk id="14" creationId="{14110BDA-2962-079A-1F0E-F6FDE9319601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19" creationId="{237CD4FC-9BC4-A3B4-2167-3F369F0D0D65}"/>
          </ac:spMkLst>
        </pc:spChg>
        <pc:picChg chg="del mod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6" creationId="{F9EF86C9-A1B6-5075-96DF-E12E31A81014}"/>
          </ac:picMkLst>
        </pc:picChg>
        <pc:picChg chg="del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13" creationId="{2DC906A4-6175-9BB4-3557-8DAF52C61829}"/>
          </ac:picMkLst>
        </pc:picChg>
        <pc:picChg chg="del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16" creationId="{E77049C3-C99E-4BD1-07EE-30347CB08281}"/>
          </ac:picMkLst>
        </pc:picChg>
        <pc:picChg chg="del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18" creationId="{754BEB1E-65ED-5BA4-B751-2CD61B4EAD03}"/>
          </ac:picMkLst>
        </pc:picChg>
        <pc:picChg chg="del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21" creationId="{5F31492A-0F36-184D-396F-E46FA7202D01}"/>
          </ac:picMkLst>
        </pc:picChg>
        <pc:picChg chg="add del mod">
          <ac:chgData name="이 도영" userId="7a4f25bd000ca71b" providerId="LiveId" clId="{658CDA45-96DE-4541-AE2C-968AD26882A8}" dt="2022-09-22T07:09:24.787" v="213" actId="478"/>
          <ac:picMkLst>
            <pc:docMk/>
            <pc:sldMk cId="456885267" sldId="264"/>
            <ac:picMk id="1026" creationId="{2D1AE1AB-56DA-207B-8260-E9A286A7FA66}"/>
          </ac:picMkLst>
        </pc:picChg>
        <pc:picChg chg="add mod">
          <ac:chgData name="이 도영" userId="7a4f25bd000ca71b" providerId="LiveId" clId="{658CDA45-96DE-4541-AE2C-968AD26882A8}" dt="2022-09-22T07:13:07.851" v="611" actId="1076"/>
          <ac:picMkLst>
            <pc:docMk/>
            <pc:sldMk cId="456885267" sldId="264"/>
            <ac:picMk id="1028" creationId="{416AB373-224C-CCCF-DC01-12154B397A01}"/>
          </ac:picMkLst>
        </pc:picChg>
        <pc:picChg chg="add mod">
          <ac:chgData name="이 도영" userId="7a4f25bd000ca71b" providerId="LiveId" clId="{658CDA45-96DE-4541-AE2C-968AD26882A8}" dt="2022-09-22T07:13:07.851" v="611" actId="1076"/>
          <ac:picMkLst>
            <pc:docMk/>
            <pc:sldMk cId="456885267" sldId="264"/>
            <ac:picMk id="1030" creationId="{EFB02A14-CF32-55C8-6FDE-EABC12EC5256}"/>
          </ac:picMkLst>
        </pc:picChg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1654494139" sldId="265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191452922" sldId="266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4076237876" sldId="267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261409970" sldId="268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1985267686" sldId="269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2777420497" sldId="270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2872306429" sldId="271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1310854757" sldId="272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3693400896" sldId="275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2858756651" sldId="276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1938152453" sldId="277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2165025794" sldId="280"/>
        </pc:sldMkLst>
      </pc:sldChg>
      <pc:sldChg chg="del">
        <pc:chgData name="이 도영" userId="7a4f25bd000ca71b" providerId="LiveId" clId="{658CDA45-96DE-4541-AE2C-968AD26882A8}" dt="2022-09-22T07:06:21.808" v="186" actId="2696"/>
        <pc:sldMkLst>
          <pc:docMk/>
          <pc:sldMk cId="3924266922" sldId="281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2951358671" sldId="282"/>
        </pc:sldMkLst>
      </pc:sldChg>
      <pc:sldChg chg="modSp del mod">
        <pc:chgData name="이 도영" userId="7a4f25bd000ca71b" providerId="LiveId" clId="{658CDA45-96DE-4541-AE2C-968AD26882A8}" dt="2022-09-22T07:06:31.132" v="189" actId="47"/>
        <pc:sldMkLst>
          <pc:docMk/>
          <pc:sldMk cId="3566338866" sldId="283"/>
        </pc:sldMkLst>
        <pc:spChg chg="mod">
          <ac:chgData name="이 도영" userId="7a4f25bd000ca71b" providerId="LiveId" clId="{658CDA45-96DE-4541-AE2C-968AD26882A8}" dt="2022-09-22T07:06:03.024" v="157"/>
          <ac:spMkLst>
            <pc:docMk/>
            <pc:sldMk cId="3566338866" sldId="283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6:09.030" v="168"/>
          <ac:spMkLst>
            <pc:docMk/>
            <pc:sldMk cId="3566338866" sldId="283"/>
            <ac:spMk id="10" creationId="{A3403054-80A6-89ED-BAEA-91BA519A946E}"/>
          </ac:spMkLst>
        </pc:spChg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3759912298" sldId="287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2466588678" sldId="288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3394495210" sldId="289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307479085" sldId="290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2845808820" sldId="291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042646786" sldId="292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975027715" sldId="293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810005925" sldId="295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2672726378" sldId="296"/>
        </pc:sldMkLst>
      </pc:sldChg>
      <pc:sldChg chg="modSp del mod">
        <pc:chgData name="이 도영" userId="7a4f25bd000ca71b" providerId="LiveId" clId="{658CDA45-96DE-4541-AE2C-968AD26882A8}" dt="2022-09-22T07:06:30.298" v="188" actId="47"/>
        <pc:sldMkLst>
          <pc:docMk/>
          <pc:sldMk cId="2160662450" sldId="298"/>
        </pc:sldMkLst>
        <pc:spChg chg="mod">
          <ac:chgData name="이 도영" userId="7a4f25bd000ca71b" providerId="LiveId" clId="{658CDA45-96DE-4541-AE2C-968AD26882A8}" dt="2022-09-22T07:05:51.328" v="150"/>
          <ac:spMkLst>
            <pc:docMk/>
            <pc:sldMk cId="2160662450" sldId="298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6:13.806" v="179"/>
          <ac:spMkLst>
            <pc:docMk/>
            <pc:sldMk cId="2160662450" sldId="298"/>
            <ac:spMk id="14" creationId="{14110BDA-2962-079A-1F0E-F6FDE9319601}"/>
          </ac:spMkLst>
        </pc:spChg>
      </pc:sldChg>
      <pc:sldChg chg="del">
        <pc:chgData name="이 도영" userId="7a4f25bd000ca71b" providerId="LiveId" clId="{658CDA45-96DE-4541-AE2C-968AD26882A8}" dt="2022-09-22T07:05:33.144" v="143" actId="47"/>
        <pc:sldMkLst>
          <pc:docMk/>
          <pc:sldMk cId="988093407" sldId="299"/>
        </pc:sldMkLst>
      </pc:sldChg>
      <pc:sldChg chg="modSp mod">
        <pc:chgData name="이 도영" userId="7a4f25bd000ca71b" providerId="LiveId" clId="{658CDA45-96DE-4541-AE2C-968AD26882A8}" dt="2022-09-22T07:06:45.823" v="209"/>
        <pc:sldMkLst>
          <pc:docMk/>
          <pc:sldMk cId="2185748952" sldId="300"/>
        </pc:sldMkLst>
        <pc:spChg chg="mod">
          <ac:chgData name="이 도영" userId="7a4f25bd000ca71b" providerId="LiveId" clId="{658CDA45-96DE-4541-AE2C-968AD26882A8}" dt="2022-09-22T07:06:45.823" v="209"/>
          <ac:spMkLst>
            <pc:docMk/>
            <pc:sldMk cId="2185748952" sldId="300"/>
            <ac:spMk id="14" creationId="{14110BDA-2962-079A-1F0E-F6FDE9319601}"/>
          </ac:spMkLst>
        </pc:spChg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71096104" sldId="301"/>
        </pc:sldMkLst>
      </pc:sldChg>
      <pc:sldChg chg="add">
        <pc:chgData name="이 도영" userId="7a4f25bd000ca71b" providerId="LiveId" clId="{658CDA45-96DE-4541-AE2C-968AD26882A8}" dt="2022-09-22T07:06:23.618" v="187"/>
        <pc:sldMkLst>
          <pc:docMk/>
          <pc:sldMk cId="969400940" sldId="301"/>
        </pc:sldMkLst>
      </pc:sldChg>
      <pc:sldChg chg="add">
        <pc:chgData name="이 도영" userId="7a4f25bd000ca71b" providerId="LiveId" clId="{658CDA45-96DE-4541-AE2C-968AD26882A8}" dt="2022-09-22T07:06:32.334" v="190"/>
        <pc:sldMkLst>
          <pc:docMk/>
          <pc:sldMk cId="1077474317" sldId="302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4238095833" sldId="302"/>
        </pc:sldMkLst>
      </pc:sldChg>
      <pc:sldChg chg="add">
        <pc:chgData name="이 도영" userId="7a4f25bd000ca71b" providerId="LiveId" clId="{658CDA45-96DE-4541-AE2C-968AD26882A8}" dt="2022-09-22T07:06:33.385" v="191"/>
        <pc:sldMkLst>
          <pc:docMk/>
          <pc:sldMk cId="4037958516" sldId="303"/>
        </pc:sldMkLst>
      </pc:sldChg>
      <pc:sldChg chg="addSp delSp modSp add mod">
        <pc:chgData name="이 도영" userId="7a4f25bd000ca71b" providerId="LiveId" clId="{658CDA45-96DE-4541-AE2C-968AD26882A8}" dt="2022-09-22T07:22:02.574" v="1216"/>
        <pc:sldMkLst>
          <pc:docMk/>
          <pc:sldMk cId="2452454824" sldId="304"/>
        </pc:sldMkLst>
        <pc:spChg chg="mod">
          <ac:chgData name="이 도영" userId="7a4f25bd000ca71b" providerId="LiveId" clId="{658CDA45-96DE-4541-AE2C-968AD26882A8}" dt="2022-09-22T07:21:59.254" v="1204"/>
          <ac:spMkLst>
            <pc:docMk/>
            <pc:sldMk cId="2452454824" sldId="304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22:02.574" v="1216"/>
          <ac:spMkLst>
            <pc:docMk/>
            <pc:sldMk cId="2452454824" sldId="304"/>
            <ac:spMk id="10" creationId="{ECC00E42-E510-57AB-A5B7-95B43A0149F8}"/>
          </ac:spMkLst>
        </pc:spChg>
        <pc:spChg chg="del">
          <ac:chgData name="이 도영" userId="7a4f25bd000ca71b" providerId="LiveId" clId="{658CDA45-96DE-4541-AE2C-968AD26882A8}" dt="2022-09-22T07:14:22.448" v="613" actId="478"/>
          <ac:spMkLst>
            <pc:docMk/>
            <pc:sldMk cId="2452454824" sldId="304"/>
            <ac:spMk id="14" creationId="{14110BDA-2962-079A-1F0E-F6FDE9319601}"/>
          </ac:spMkLst>
        </pc:spChg>
        <pc:spChg chg="add mod">
          <ac:chgData name="이 도영" userId="7a4f25bd000ca71b" providerId="LiveId" clId="{658CDA45-96DE-4541-AE2C-968AD26882A8}" dt="2022-09-22T07:21:16.565" v="1112" actId="20577"/>
          <ac:spMkLst>
            <pc:docMk/>
            <pc:sldMk cId="2452454824" sldId="304"/>
            <ac:spMk id="19" creationId="{B54A3C16-6322-808C-A360-A73E0E12305A}"/>
          </ac:spMkLst>
        </pc:spChg>
        <pc:picChg chg="add del mod">
          <ac:chgData name="이 도영" userId="7a4f25bd000ca71b" providerId="LiveId" clId="{658CDA45-96DE-4541-AE2C-968AD26882A8}" dt="2022-09-22T07:14:27.931" v="616"/>
          <ac:picMkLst>
            <pc:docMk/>
            <pc:sldMk cId="2452454824" sldId="304"/>
            <ac:picMk id="5" creationId="{44371B3F-2A8B-9B67-386E-99BE27BAE5AB}"/>
          </ac:picMkLst>
        </pc:picChg>
        <pc:picChg chg="add del mod">
          <ac:chgData name="이 도영" userId="7a4f25bd000ca71b" providerId="LiveId" clId="{658CDA45-96DE-4541-AE2C-968AD26882A8}" dt="2022-09-22T07:15:50.225" v="620" actId="478"/>
          <ac:picMkLst>
            <pc:docMk/>
            <pc:sldMk cId="2452454824" sldId="304"/>
            <ac:picMk id="8" creationId="{F12CE46E-D738-7D17-1582-52E3A891E5B0}"/>
          </ac:picMkLst>
        </pc:picChg>
        <pc:picChg chg="add mod">
          <ac:chgData name="이 도영" userId="7a4f25bd000ca71b" providerId="LiveId" clId="{658CDA45-96DE-4541-AE2C-968AD26882A8}" dt="2022-09-22T07:19:42.409" v="667" actId="1036"/>
          <ac:picMkLst>
            <pc:docMk/>
            <pc:sldMk cId="2452454824" sldId="304"/>
            <ac:picMk id="11" creationId="{4CFB57A5-7C61-D87F-2646-46CC65BE074B}"/>
          </ac:picMkLst>
        </pc:picChg>
        <pc:picChg chg="add del mod">
          <ac:chgData name="이 도영" userId="7a4f25bd000ca71b" providerId="LiveId" clId="{658CDA45-96DE-4541-AE2C-968AD26882A8}" dt="2022-09-22T07:16:54.523" v="634" actId="22"/>
          <ac:picMkLst>
            <pc:docMk/>
            <pc:sldMk cId="2452454824" sldId="304"/>
            <ac:picMk id="13" creationId="{0BF71466-6DDC-07E4-2F06-3B35831E05AE}"/>
          </ac:picMkLst>
        </pc:picChg>
        <pc:picChg chg="add del mod">
          <ac:chgData name="이 도영" userId="7a4f25bd000ca71b" providerId="LiveId" clId="{658CDA45-96DE-4541-AE2C-968AD26882A8}" dt="2022-09-22T07:19:08.793" v="644" actId="478"/>
          <ac:picMkLst>
            <pc:docMk/>
            <pc:sldMk cId="2452454824" sldId="304"/>
            <ac:picMk id="16" creationId="{E3322340-16A3-4E90-7765-7E68D3CE54EA}"/>
          </ac:picMkLst>
        </pc:picChg>
        <pc:picChg chg="add mod">
          <ac:chgData name="이 도영" userId="7a4f25bd000ca71b" providerId="LiveId" clId="{658CDA45-96DE-4541-AE2C-968AD26882A8}" dt="2022-09-22T07:19:42.409" v="667" actId="1036"/>
          <ac:picMkLst>
            <pc:docMk/>
            <pc:sldMk cId="2452454824" sldId="304"/>
            <ac:picMk id="18" creationId="{7861882E-40A8-2EE0-8133-EB8B3A3A9341}"/>
          </ac:picMkLst>
        </pc:picChg>
        <pc:picChg chg="del">
          <ac:chgData name="이 도영" userId="7a4f25bd000ca71b" providerId="LiveId" clId="{658CDA45-96DE-4541-AE2C-968AD26882A8}" dt="2022-09-22T07:14:24.430" v="614" actId="478"/>
          <ac:picMkLst>
            <pc:docMk/>
            <pc:sldMk cId="2452454824" sldId="304"/>
            <ac:picMk id="1028" creationId="{416AB373-224C-CCCF-DC01-12154B397A01}"/>
          </ac:picMkLst>
        </pc:picChg>
        <pc:picChg chg="del">
          <ac:chgData name="이 도영" userId="7a4f25bd000ca71b" providerId="LiveId" clId="{658CDA45-96DE-4541-AE2C-968AD26882A8}" dt="2022-09-22T07:14:24.430" v="614" actId="478"/>
          <ac:picMkLst>
            <pc:docMk/>
            <pc:sldMk cId="2452454824" sldId="304"/>
            <ac:picMk id="1030" creationId="{EFB02A14-CF32-55C8-6FDE-EABC12EC525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29E53-ED98-44E1-8EF8-023ADF84963C}" type="doc">
      <dgm:prSet loTypeId="urn:microsoft.com/office/officeart/2005/8/layout/chevron1" loCatId="process" qsTypeId="urn:microsoft.com/office/officeart/2005/8/quickstyle/simple2" qsCatId="simple" csTypeId="urn:microsoft.com/office/officeart/2005/8/colors/accent0_1" csCatId="mainScheme" phldr="1"/>
      <dgm:spPr/>
    </dgm:pt>
    <dgm:pt modelId="{B4AB1B4D-9AE8-4E7E-82D0-96C1E73F6376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레버 스위치</a:t>
          </a:r>
          <a:endParaRPr lang="en-US" altLang="ko-KR" sz="20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조작</a:t>
          </a:r>
        </a:p>
      </dgm:t>
    </dgm:pt>
    <dgm:pt modelId="{1CC921D2-42DC-4237-A2A0-00BDB84DF136}" type="parTrans" cxnId="{1CD590AD-8C77-408F-88FA-08AB40C8136E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1BBA5522-D547-4367-83BA-50F6912843CD}" type="sibTrans" cxnId="{1CD590AD-8C77-408F-88FA-08AB40C8136E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464B9BCB-9C2F-4564-9C22-DB6B7291E61B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보석방을연다</a:t>
          </a:r>
          <a:r>
            <a: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.</a:t>
          </a:r>
          <a:endParaRPr lang="ko-KR" altLang="en-US" sz="20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CC7FF4B5-664F-4191-AB1E-71577AD5EB5D}" type="parTrans" cxnId="{9C24876D-FC95-4065-B79A-B5BCD70B03A6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83CD8705-97F2-4DBC-9696-61533E5F898C}" type="sibTrans" cxnId="{9C24876D-FC95-4065-B79A-B5BCD70B03A6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B2167083-E88A-4EAD-B7AA-1277DCAA349B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보석을  훔친다</a:t>
          </a:r>
          <a:r>
            <a: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.</a:t>
          </a:r>
          <a:endParaRPr lang="ko-KR" altLang="en-US" sz="20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AD00DD95-A493-43AB-BD78-1DDA8B26D442}" type="parTrans" cxnId="{7429B5B1-0004-4D81-AD07-956E7FC1C88B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FA6947B6-9BAC-4C6A-8916-B43C721B9860}" type="sibTrans" cxnId="{7429B5B1-0004-4D81-AD07-956E7FC1C88B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B3F7ECAE-56E6-4605-B415-304CB9FF5617}" type="pres">
      <dgm:prSet presAssocID="{92A29E53-ED98-44E1-8EF8-023ADF84963C}" presName="Name0" presStyleCnt="0">
        <dgm:presLayoutVars>
          <dgm:dir/>
          <dgm:animLvl val="lvl"/>
          <dgm:resizeHandles val="exact"/>
        </dgm:presLayoutVars>
      </dgm:prSet>
      <dgm:spPr/>
    </dgm:pt>
    <dgm:pt modelId="{B064646A-F5E6-4DC0-AEA2-E5B4987AE84B}" type="pres">
      <dgm:prSet presAssocID="{B4AB1B4D-9AE8-4E7E-82D0-96C1E73F637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5F4937A-A383-4631-A4D9-961AA5802C45}" type="pres">
      <dgm:prSet presAssocID="{1BBA5522-D547-4367-83BA-50F6912843CD}" presName="parTxOnlySpace" presStyleCnt="0"/>
      <dgm:spPr/>
    </dgm:pt>
    <dgm:pt modelId="{4EF60E47-7F41-4C9D-9D70-37223AB5D904}" type="pres">
      <dgm:prSet presAssocID="{464B9BCB-9C2F-4564-9C22-DB6B7291E61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DD0AD5-0D0C-439C-9931-AC24F4B70DA1}" type="pres">
      <dgm:prSet presAssocID="{83CD8705-97F2-4DBC-9696-61533E5F898C}" presName="parTxOnlySpace" presStyleCnt="0"/>
      <dgm:spPr/>
    </dgm:pt>
    <dgm:pt modelId="{03D63699-648A-4EAD-A7F3-9A7EBDE159F0}" type="pres">
      <dgm:prSet presAssocID="{B2167083-E88A-4EAD-B7AA-1277DCAA349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24876D-FC95-4065-B79A-B5BCD70B03A6}" srcId="{92A29E53-ED98-44E1-8EF8-023ADF84963C}" destId="{464B9BCB-9C2F-4564-9C22-DB6B7291E61B}" srcOrd="1" destOrd="0" parTransId="{CC7FF4B5-664F-4191-AB1E-71577AD5EB5D}" sibTransId="{83CD8705-97F2-4DBC-9696-61533E5F898C}"/>
    <dgm:cxn modelId="{82D4C490-49FD-4ABF-A702-DBC6EF4FA9BC}" type="presOf" srcId="{464B9BCB-9C2F-4564-9C22-DB6B7291E61B}" destId="{4EF60E47-7F41-4C9D-9D70-37223AB5D904}" srcOrd="0" destOrd="0" presId="urn:microsoft.com/office/officeart/2005/8/layout/chevron1"/>
    <dgm:cxn modelId="{1CD590AD-8C77-408F-88FA-08AB40C8136E}" srcId="{92A29E53-ED98-44E1-8EF8-023ADF84963C}" destId="{B4AB1B4D-9AE8-4E7E-82D0-96C1E73F6376}" srcOrd="0" destOrd="0" parTransId="{1CC921D2-42DC-4237-A2A0-00BDB84DF136}" sibTransId="{1BBA5522-D547-4367-83BA-50F6912843CD}"/>
    <dgm:cxn modelId="{7429B5B1-0004-4D81-AD07-956E7FC1C88B}" srcId="{92A29E53-ED98-44E1-8EF8-023ADF84963C}" destId="{B2167083-E88A-4EAD-B7AA-1277DCAA349B}" srcOrd="2" destOrd="0" parTransId="{AD00DD95-A493-43AB-BD78-1DDA8B26D442}" sibTransId="{FA6947B6-9BAC-4C6A-8916-B43C721B9860}"/>
    <dgm:cxn modelId="{B208B2B8-FA20-4CC2-9879-ED173D370A82}" type="presOf" srcId="{B2167083-E88A-4EAD-B7AA-1277DCAA349B}" destId="{03D63699-648A-4EAD-A7F3-9A7EBDE159F0}" srcOrd="0" destOrd="0" presId="urn:microsoft.com/office/officeart/2005/8/layout/chevron1"/>
    <dgm:cxn modelId="{07D05BC8-37B7-43BE-9BE7-B95D3C9C71D6}" type="presOf" srcId="{B4AB1B4D-9AE8-4E7E-82D0-96C1E73F6376}" destId="{B064646A-F5E6-4DC0-AEA2-E5B4987AE84B}" srcOrd="0" destOrd="0" presId="urn:microsoft.com/office/officeart/2005/8/layout/chevron1"/>
    <dgm:cxn modelId="{C606BAF2-9C8B-4B0F-A579-DDE6FE57E427}" type="presOf" srcId="{92A29E53-ED98-44E1-8EF8-023ADF84963C}" destId="{B3F7ECAE-56E6-4605-B415-304CB9FF5617}" srcOrd="0" destOrd="0" presId="urn:microsoft.com/office/officeart/2005/8/layout/chevron1"/>
    <dgm:cxn modelId="{E024B67D-9369-4BA1-AEBF-8B7EBBA0BD41}" type="presParOf" srcId="{B3F7ECAE-56E6-4605-B415-304CB9FF5617}" destId="{B064646A-F5E6-4DC0-AEA2-E5B4987AE84B}" srcOrd="0" destOrd="0" presId="urn:microsoft.com/office/officeart/2005/8/layout/chevron1"/>
    <dgm:cxn modelId="{53553629-0BB6-4562-AE0F-EFDCA0D2B659}" type="presParOf" srcId="{B3F7ECAE-56E6-4605-B415-304CB9FF5617}" destId="{65F4937A-A383-4631-A4D9-961AA5802C45}" srcOrd="1" destOrd="0" presId="urn:microsoft.com/office/officeart/2005/8/layout/chevron1"/>
    <dgm:cxn modelId="{7C50A3C8-90B7-40F3-96A8-C57262F65F65}" type="presParOf" srcId="{B3F7ECAE-56E6-4605-B415-304CB9FF5617}" destId="{4EF60E47-7F41-4C9D-9D70-37223AB5D904}" srcOrd="2" destOrd="0" presId="urn:microsoft.com/office/officeart/2005/8/layout/chevron1"/>
    <dgm:cxn modelId="{CC2F5345-A57C-406D-A3C0-D83F956180AE}" type="presParOf" srcId="{B3F7ECAE-56E6-4605-B415-304CB9FF5617}" destId="{94DD0AD5-0D0C-439C-9931-AC24F4B70DA1}" srcOrd="3" destOrd="0" presId="urn:microsoft.com/office/officeart/2005/8/layout/chevron1"/>
    <dgm:cxn modelId="{DF9C058C-4253-4FE6-8134-3259A02AF728}" type="presParOf" srcId="{B3F7ECAE-56E6-4605-B415-304CB9FF5617}" destId="{03D63699-648A-4EAD-A7F3-9A7EBDE159F0}" srcOrd="4" destOrd="0" presId="urn:microsoft.com/office/officeart/2005/8/layout/chevron1"/>
  </dgm:cxnLst>
  <dgm:bg/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29E53-ED98-44E1-8EF8-023ADF84963C}" type="doc">
      <dgm:prSet loTypeId="urn:microsoft.com/office/officeart/2005/8/layout/chevron1" loCatId="process" qsTypeId="urn:microsoft.com/office/officeart/2005/8/quickstyle/simple2" qsCatId="simple" csTypeId="urn:microsoft.com/office/officeart/2005/8/colors/accent0_1" csCatId="mainScheme" phldr="1"/>
      <dgm:spPr/>
    </dgm:pt>
    <dgm:pt modelId="{B4AB1B4D-9AE8-4E7E-82D0-96C1E73F6376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탈출에 필요한 아이템을 모색</a:t>
          </a:r>
        </a:p>
      </dgm:t>
    </dgm:pt>
    <dgm:pt modelId="{1CC921D2-42DC-4237-A2A0-00BDB84DF136}" type="parTrans" cxnId="{1CD590AD-8C77-408F-88FA-08AB40C8136E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1BBA5522-D547-4367-83BA-50F6912843CD}" type="sibTrans" cxnId="{1CD590AD-8C77-408F-88FA-08AB40C8136E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464B9BCB-9C2F-4564-9C22-DB6B7291E61B}">
      <dgm:prSet phldrT="[텍스트]" custT="1"/>
      <dgm:spPr/>
      <dgm:t>
        <a:bodyPr/>
        <a:lstStyle/>
        <a:p>
          <a:pPr latinLnBrk="1">
            <a:spcAft>
              <a:spcPts val="0"/>
            </a:spcAft>
          </a:pPr>
          <a:r>
            <a: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탈출 루트를</a:t>
          </a:r>
          <a:endParaRPr lang="en-US" altLang="ko-KR" sz="20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  <a:p>
          <a:pPr latinLnBrk="1">
            <a:spcAft>
              <a:spcPts val="0"/>
            </a:spcAft>
          </a:pPr>
          <a:r>
            <a: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 정함</a:t>
          </a:r>
          <a:r>
            <a: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.</a:t>
          </a:r>
          <a:endParaRPr lang="ko-KR" altLang="en-US" sz="20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CC7FF4B5-664F-4191-AB1E-71577AD5EB5D}" type="parTrans" cxnId="{9C24876D-FC95-4065-B79A-B5BCD70B03A6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83CD8705-97F2-4DBC-9696-61533E5F898C}" type="sibTrans" cxnId="{9C24876D-FC95-4065-B79A-B5BCD70B03A6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B2167083-E88A-4EAD-B7AA-1277DCAA349B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탈출한다</a:t>
          </a:r>
          <a:r>
            <a: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.</a:t>
          </a:r>
          <a:endParaRPr lang="ko-KR" altLang="en-US" sz="20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AD00DD95-A493-43AB-BD78-1DDA8B26D442}" type="parTrans" cxnId="{7429B5B1-0004-4D81-AD07-956E7FC1C88B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FA6947B6-9BAC-4C6A-8916-B43C721B9860}" type="sibTrans" cxnId="{7429B5B1-0004-4D81-AD07-956E7FC1C88B}">
      <dgm:prSet/>
      <dgm:spPr/>
      <dgm:t>
        <a:bodyPr/>
        <a:lstStyle/>
        <a:p>
          <a:pPr latinLnBrk="1"/>
          <a:endParaRPr lang="ko-KR" altLang="en-US" sz="200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gm:t>
    </dgm:pt>
    <dgm:pt modelId="{B3F7ECAE-56E6-4605-B415-304CB9FF5617}" type="pres">
      <dgm:prSet presAssocID="{92A29E53-ED98-44E1-8EF8-023ADF84963C}" presName="Name0" presStyleCnt="0">
        <dgm:presLayoutVars>
          <dgm:dir/>
          <dgm:animLvl val="lvl"/>
          <dgm:resizeHandles val="exact"/>
        </dgm:presLayoutVars>
      </dgm:prSet>
      <dgm:spPr/>
    </dgm:pt>
    <dgm:pt modelId="{B064646A-F5E6-4DC0-AEA2-E5B4987AE84B}" type="pres">
      <dgm:prSet presAssocID="{B4AB1B4D-9AE8-4E7E-82D0-96C1E73F637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5F4937A-A383-4631-A4D9-961AA5802C45}" type="pres">
      <dgm:prSet presAssocID="{1BBA5522-D547-4367-83BA-50F6912843CD}" presName="parTxOnlySpace" presStyleCnt="0"/>
      <dgm:spPr/>
    </dgm:pt>
    <dgm:pt modelId="{4EF60E47-7F41-4C9D-9D70-37223AB5D904}" type="pres">
      <dgm:prSet presAssocID="{464B9BCB-9C2F-4564-9C22-DB6B7291E61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DD0AD5-0D0C-439C-9931-AC24F4B70DA1}" type="pres">
      <dgm:prSet presAssocID="{83CD8705-97F2-4DBC-9696-61533E5F898C}" presName="parTxOnlySpace" presStyleCnt="0"/>
      <dgm:spPr/>
    </dgm:pt>
    <dgm:pt modelId="{03D63699-648A-4EAD-A7F3-9A7EBDE159F0}" type="pres">
      <dgm:prSet presAssocID="{B2167083-E88A-4EAD-B7AA-1277DCAA349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24876D-FC95-4065-B79A-B5BCD70B03A6}" srcId="{92A29E53-ED98-44E1-8EF8-023ADF84963C}" destId="{464B9BCB-9C2F-4564-9C22-DB6B7291E61B}" srcOrd="1" destOrd="0" parTransId="{CC7FF4B5-664F-4191-AB1E-71577AD5EB5D}" sibTransId="{83CD8705-97F2-4DBC-9696-61533E5F898C}"/>
    <dgm:cxn modelId="{82D4C490-49FD-4ABF-A702-DBC6EF4FA9BC}" type="presOf" srcId="{464B9BCB-9C2F-4564-9C22-DB6B7291E61B}" destId="{4EF60E47-7F41-4C9D-9D70-37223AB5D904}" srcOrd="0" destOrd="0" presId="urn:microsoft.com/office/officeart/2005/8/layout/chevron1"/>
    <dgm:cxn modelId="{1CD590AD-8C77-408F-88FA-08AB40C8136E}" srcId="{92A29E53-ED98-44E1-8EF8-023ADF84963C}" destId="{B4AB1B4D-9AE8-4E7E-82D0-96C1E73F6376}" srcOrd="0" destOrd="0" parTransId="{1CC921D2-42DC-4237-A2A0-00BDB84DF136}" sibTransId="{1BBA5522-D547-4367-83BA-50F6912843CD}"/>
    <dgm:cxn modelId="{7429B5B1-0004-4D81-AD07-956E7FC1C88B}" srcId="{92A29E53-ED98-44E1-8EF8-023ADF84963C}" destId="{B2167083-E88A-4EAD-B7AA-1277DCAA349B}" srcOrd="2" destOrd="0" parTransId="{AD00DD95-A493-43AB-BD78-1DDA8B26D442}" sibTransId="{FA6947B6-9BAC-4C6A-8916-B43C721B9860}"/>
    <dgm:cxn modelId="{B208B2B8-FA20-4CC2-9879-ED173D370A82}" type="presOf" srcId="{B2167083-E88A-4EAD-B7AA-1277DCAA349B}" destId="{03D63699-648A-4EAD-A7F3-9A7EBDE159F0}" srcOrd="0" destOrd="0" presId="urn:microsoft.com/office/officeart/2005/8/layout/chevron1"/>
    <dgm:cxn modelId="{07D05BC8-37B7-43BE-9BE7-B95D3C9C71D6}" type="presOf" srcId="{B4AB1B4D-9AE8-4E7E-82D0-96C1E73F6376}" destId="{B064646A-F5E6-4DC0-AEA2-E5B4987AE84B}" srcOrd="0" destOrd="0" presId="urn:microsoft.com/office/officeart/2005/8/layout/chevron1"/>
    <dgm:cxn modelId="{C606BAF2-9C8B-4B0F-A579-DDE6FE57E427}" type="presOf" srcId="{92A29E53-ED98-44E1-8EF8-023ADF84963C}" destId="{B3F7ECAE-56E6-4605-B415-304CB9FF5617}" srcOrd="0" destOrd="0" presId="urn:microsoft.com/office/officeart/2005/8/layout/chevron1"/>
    <dgm:cxn modelId="{E024B67D-9369-4BA1-AEBF-8B7EBBA0BD41}" type="presParOf" srcId="{B3F7ECAE-56E6-4605-B415-304CB9FF5617}" destId="{B064646A-F5E6-4DC0-AEA2-E5B4987AE84B}" srcOrd="0" destOrd="0" presId="urn:microsoft.com/office/officeart/2005/8/layout/chevron1"/>
    <dgm:cxn modelId="{53553629-0BB6-4562-AE0F-EFDCA0D2B659}" type="presParOf" srcId="{B3F7ECAE-56E6-4605-B415-304CB9FF5617}" destId="{65F4937A-A383-4631-A4D9-961AA5802C45}" srcOrd="1" destOrd="0" presId="urn:microsoft.com/office/officeart/2005/8/layout/chevron1"/>
    <dgm:cxn modelId="{7C50A3C8-90B7-40F3-96A8-C57262F65F65}" type="presParOf" srcId="{B3F7ECAE-56E6-4605-B415-304CB9FF5617}" destId="{4EF60E47-7F41-4C9D-9D70-37223AB5D904}" srcOrd="2" destOrd="0" presId="urn:microsoft.com/office/officeart/2005/8/layout/chevron1"/>
    <dgm:cxn modelId="{CC2F5345-A57C-406D-A3C0-D83F956180AE}" type="presParOf" srcId="{B3F7ECAE-56E6-4605-B415-304CB9FF5617}" destId="{94DD0AD5-0D0C-439C-9931-AC24F4B70DA1}" srcOrd="3" destOrd="0" presId="urn:microsoft.com/office/officeart/2005/8/layout/chevron1"/>
    <dgm:cxn modelId="{DF9C058C-4253-4FE6-8134-3259A02AF728}" type="presParOf" srcId="{B3F7ECAE-56E6-4605-B415-304CB9FF5617}" destId="{03D63699-648A-4EAD-A7F3-9A7EBDE159F0}" srcOrd="4" destOrd="0" presId="urn:microsoft.com/office/officeart/2005/8/layout/chevron1"/>
  </dgm:cxnLst>
  <dgm:bg/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4646A-F5E6-4DC0-AEA2-E5B4987AE84B}">
      <dsp:nvSpPr>
        <dsp:cNvPr id="0" name=""/>
        <dsp:cNvSpPr/>
      </dsp:nvSpPr>
      <dsp:spPr>
        <a:xfrm>
          <a:off x="2381" y="1135996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레버 스위치</a:t>
          </a:r>
          <a:endParaRPr lang="en-US" altLang="ko-KR" sz="2000" kern="12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조작</a:t>
          </a:r>
        </a:p>
      </dsp:txBody>
      <dsp:txXfrm>
        <a:off x="582612" y="1135996"/>
        <a:ext cx="1740694" cy="1160462"/>
      </dsp:txXfrm>
    </dsp:sp>
    <dsp:sp modelId="{4EF60E47-7F41-4C9D-9D70-37223AB5D904}">
      <dsp:nvSpPr>
        <dsp:cNvPr id="0" name=""/>
        <dsp:cNvSpPr/>
      </dsp:nvSpPr>
      <dsp:spPr>
        <a:xfrm>
          <a:off x="2613421" y="1135996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보석방을연다</a:t>
          </a:r>
          <a:r>
            <a:rPr lang="en-US" altLang="ko-KR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.</a:t>
          </a:r>
          <a:endParaRPr lang="ko-KR" altLang="en-US" sz="2000" kern="12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sp:txBody>
      <dsp:txXfrm>
        <a:off x="3193652" y="1135996"/>
        <a:ext cx="1740694" cy="1160462"/>
      </dsp:txXfrm>
    </dsp:sp>
    <dsp:sp modelId="{03D63699-648A-4EAD-A7F3-9A7EBDE159F0}">
      <dsp:nvSpPr>
        <dsp:cNvPr id="0" name=""/>
        <dsp:cNvSpPr/>
      </dsp:nvSpPr>
      <dsp:spPr>
        <a:xfrm>
          <a:off x="5224462" y="1135996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보석을  훔친다</a:t>
          </a:r>
          <a:r>
            <a:rPr lang="en-US" altLang="ko-KR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.</a:t>
          </a:r>
          <a:endParaRPr lang="ko-KR" altLang="en-US" sz="2000" kern="12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sp:txBody>
      <dsp:txXfrm>
        <a:off x="5804693" y="1135996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4646A-F5E6-4DC0-AEA2-E5B4987AE84B}">
      <dsp:nvSpPr>
        <dsp:cNvPr id="0" name=""/>
        <dsp:cNvSpPr/>
      </dsp:nvSpPr>
      <dsp:spPr>
        <a:xfrm>
          <a:off x="2381" y="1135996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탈출에 필요한 아이템을 모색</a:t>
          </a:r>
        </a:p>
      </dsp:txBody>
      <dsp:txXfrm>
        <a:off x="582612" y="1135996"/>
        <a:ext cx="1740694" cy="1160462"/>
      </dsp:txXfrm>
    </dsp:sp>
    <dsp:sp modelId="{4EF60E47-7F41-4C9D-9D70-37223AB5D904}">
      <dsp:nvSpPr>
        <dsp:cNvPr id="0" name=""/>
        <dsp:cNvSpPr/>
      </dsp:nvSpPr>
      <dsp:spPr>
        <a:xfrm>
          <a:off x="2613421" y="1135996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탈출 루트를</a:t>
          </a:r>
          <a:endParaRPr lang="en-US" altLang="ko-KR" sz="2000" kern="12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 정함</a:t>
          </a:r>
          <a:r>
            <a:rPr lang="en-US" altLang="ko-KR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.</a:t>
          </a:r>
          <a:endParaRPr lang="ko-KR" altLang="en-US" sz="2000" kern="12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sp:txBody>
      <dsp:txXfrm>
        <a:off x="3193652" y="1135996"/>
        <a:ext cx="1740694" cy="1160462"/>
      </dsp:txXfrm>
    </dsp:sp>
    <dsp:sp modelId="{03D63699-648A-4EAD-A7F3-9A7EBDE159F0}">
      <dsp:nvSpPr>
        <dsp:cNvPr id="0" name=""/>
        <dsp:cNvSpPr/>
      </dsp:nvSpPr>
      <dsp:spPr>
        <a:xfrm>
          <a:off x="5224462" y="1135996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탈출한다</a:t>
          </a:r>
          <a:r>
            <a:rPr lang="en-US" altLang="ko-KR" sz="2000" kern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rPr>
            <a:t>.</a:t>
          </a:r>
          <a:endParaRPr lang="ko-KR" altLang="en-US" sz="2000" kern="1200" dirty="0">
            <a:latin typeface="나눔스퀘어OTF ExtraBold" panose="020B0600000101010101" pitchFamily="34" charset="-127"/>
            <a:ea typeface="나눔스퀘어OTF ExtraBold" panose="020B0600000101010101" pitchFamily="34" charset="-127"/>
          </a:endParaRPr>
        </a:p>
      </dsp:txBody>
      <dsp:txXfrm>
        <a:off x="5804693" y="1135996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4:12:14.68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8:00:33.8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2440 2052 24575,'0'-2'0,"-1"-1"0,1 1 0,0 0 0,-1 0 0,1 0 0,-1 0 0,1 0 0,-1 0 0,0 0 0,0 0 0,0 0 0,0 0 0,0 0 0,-3-2 0,0-1 0,-1 0 0,0 0 0,-6-4 0,1 0 0,-4-1 0,0 0 0,-19-9 0,20 11 0,-1 0 0,1-1 0,-13-11 0,13 6 0,-19-23 0,16 17 0,6 8 0,1-1 0,-14-24 0,19 27 0,0 0 0,-4-15 0,-4-8 0,7 19 0,-1-1 0,-4-20 0,3 10 0,0 0 0,-13-26 0,8 23 0,-7-32 0,-1 3 0,2 4 0,16 44 0,-1-1 0,2 0 0,-2-17 0,2 14 0,-1 1 0,0 0 0,-6-21 0,0 1 0,5 15 0,-2-36 0,1 1 0,-23-86 0,23 119 0,2 0 0,-2-24 0,0-1 0,3 30 0,-1-4 0,0 1 0,-1 0 0,-1 0 0,-8-25 0,-4 1 0,-21-48 0,-10-11 0,18 36 0,23 51 0,-6-23 0,10 31 0,0 0 0,0 0 0,0 0 0,-1 1 0,0-1 0,-4-4 0,-8-15 0,6 11 0,0-1 0,-1 1 0,0 1 0,-18-17 0,8 7 0,9 10 0,0 1 0,-1 0 0,0 1 0,-26-16 0,13 10 0,15 9 0,-12-6 0,6 4 0,6 4 0,-20-8 0,17 9 0,0 0 0,-1 1 0,1 0 0,-26 0 0,28 2 0,5 1 0,0 0 0,0 0 0,-8 1 0,12 0 0,1-1 0,0 0 0,0 0 0,0 1 0,-1-1 0,1 1 0,0-1 0,0 1 0,0 0 0,0-1 0,0 1 0,-1 0 0,2 0 0,-2 0 0,2 0 0,-1 0 0,0 0 0,0 0 0,0 0 0,1 0 0,-2 2 0,1 2 0,0 1 0,0-1 0,0 0 0,0 1 0,1-1 0,0 1 0,0-1 0,1 8 0,0-1 0,-1-2 0,2 0 0,-1 0 0,6 19 0,13 27 0,-6-26 0,21 36 0,-29-57 0,4 8 0,7 14 0,-15-27 0,-1 0 0,1 0 0,0 0 0,-2 0 0,1 0 0,1 7 0,-2-10 0,0 0 0,0-1 0,0 1 0,0 0 0,0-1 0,0 1 0,0 0 0,0 0 0,0-1 0,0 1 0,0 0 0,0-1 0,-1 1 0,1-1 0,0 1 0,-1-1 0,1 1 0,0 0 0,0-1 0,-1 1 0,1-1 0,-1 1 0,1-1 0,-1 1 0,1-1 0,-1 1 0,1-1 0,-1 0 0,1 1 0,-1-1 0,1 0 0,-1 1 0,0-1 0,1 0 0,-2 0 0,0 1 0,0-1 0,0 0 0,0 0 0,0 0 0,0-1 0,0 1 0,0 0 0,0-1 0,0 1 0,-3-2 0,-9-5 0,1 1 0,0-2 0,-20-14 0,-32-35 0,50 43 0,-25-27 0,31 29 0,-13-23 0,-5-6 0,24 38 0,-8-12 0,-1 1 0,-16-16 0,25 27 0,-1 0 0,0 0 0,1 0 0,-1 1 0,0-1 0,0 1 0,0 0 0,-1 0 0,1 0 0,-1 1 0,1-1 0,0 2 0,-1-1 0,-5 0 0,8 1 0,1 0 0,-1 0 0,0 0 0,1 0 0,-1 1 0,1 0 0,-1-1 0,1 1 0,0-1 0,-1 1 0,1 0 0,-1 0 0,1 0 0,0 0 0,0 0 0,-1 0 0,1 0 0,0 0 0,0 1 0,0-1 0,0 0 0,0 1 0,0-1 0,-1 3 0,0 3 0,-1 0 0,1 0 0,0 1 0,-1 8 0,2-12 0,-2 16 0,0 0 0,1 0 0,1 0 0,3 35 0,-1-51 0,0 1 0,0 0 0,0-1 0,1 1 0,-1-1 0,1 1 0,0-1 0,0 0 0,4 5 0,4 5 0,13 15 0,-16-21 0,-4-5 0,104 134 0,-103-132 0,7 12 0,-11-16 0,0-1 0,0 0 0,0 1 0,1-1 0,-1 0 0,0 0 0,0 1 0,0-1 0,0 0 0,0 1 0,0-1 0,0 0 0,0 0 0,0 1 0,0-1 0,0 0 0,0 1 0,0-1 0,0 0 0,0 1 0,0-1 0,0 0 0,-1 0 0,1 0 0,0 0 0,0 0 0,-1 0 0,1 0 0,0 0 0,0 0 0,0 0 0,0 0 0,-1 0 0,1 0 0,0 0 0,0 0 0,-1 0 0,1-1 0,0 1 0,0 0 0,0 0 0,0 0 0,-13-10 0,-9-12 0,0-2 0,-26-37 0,25 31 0,-10-18 0,2 1 0,-92-120 0,117 159 0,1 0 0,-2 0 0,1 1 0,-1 0 0,0 1 0,-10-8 0,14 11 0,-2 1 0,1-1 0,-1 1 0,1 0 0,-1 0 0,0 0 0,1 1 0,-1-1 0,0 1 0,0 0 0,0 1 0,0 0 0,-6 0 0,8 0 0,0 1 0,0-1 0,0 1 0,0 0 0,0 0 0,0 1 0,1-1 0,-1 1 0,0 0 0,-4 2 0,4-1 0,1-1 0,-1 1 0,0 0 0,0 0 0,1-1 0,0 2 0,-1-1 0,-1 5 0,2-4 0,1 1 0,-1 0 0,1 0 0,0-1 0,0 2 0,0-2 0,0 7 0,2 35 0,0-36 0,1 0 0,-1-1 0,2 1 0,5 18 0,20 34 0,-16-38 0,3 7 0,22 31 0,-33-56 0,1 1 0,0-1 0,0 0 0,0 0 0,9 7 0,-10-10 0,-4-4 0,-3-7 0,-5-4 0,-1-1 0,-14-15 0,-24-20 0,25 26 0,-10-12 0,-2 2 0,-2 2 0,-68-45 0,97 70 0,0 2 0,0 0 0,-1-1 0,0 2 0,1 0 0,-1 0 0,0 0 0,0 0 0,0 2 0,0-1 0,-13 1 0,-6 1 0,11-1 0,1 0 0,-22 4 0,33-3 0,0 0 0,0 1 0,0-1 0,-1 1 0,1 0 0,0 0 0,1 1 0,-1-1 0,0 1 0,1 0 0,-1-1 0,1 2 0,0-1 0,0 1 0,0-1 0,0 1 0,1-1 0,0 1 0,-1 0 0,1 1 0,0-1 0,1 0 0,-1 1 0,-1 7 0,1 0 0,1 0 0,-1 0 0,2 16 0,0-21 0,1 1 0,0 0 0,0-1 0,1 0 0,0 1 0,4 9 0,3 3 0,1 0 0,0-1 0,2 0 0,20 26 0,-30-43 0,23 29 0,44 44 0,41 34 0,-64-53 0,-39-48 0,9 14 0,-12-15 0,0-1 0,0 0 0,1 0 0,0-1 0,6 6 0,-1-2 0,2 0 0,0 1 0,-1 1 0,11 12 0,45 66 0,-57-73 0,0 1 0,-1 0 0,-1 1 0,7 19 0,-12-29 0,-1 0 0,0 0 0,0 1 0,-1-1 0,1 9 0,-2 43 0,0-43 0,0-15 0,0 2 0,-1-1 0,1 0 0,0 0 0,-2 5 0,1-7 0,1 1 0,0-2 0,-1 1 0,1 0 0,-1 0 0,0 0 0,1 0 0,-1 0 0,0 0 0,0 0 0,1-1 0,-1 1 0,0 0 0,0-1 0,0 1 0,0-1 0,0 1 0,1-1 0,-2 0 0,0 1 0,-6 1 0,1-1 0,-1 1 0,0-2 0,1 1 0,-11-2 0,6 1 0,-397-3 0,373 3 0,-45 1 0,76-1 0,1 2 0,-1-2 0,0 2 0,1 0 0,-1-1 0,1 1 0,-8 5 0,1 0 0,-17 14 0,24-18 0,1 0 0,-1 1 0,1-1 0,-1 1 0,1-1 0,0 1 0,1 0 0,-1 1 0,1-1 0,-1 0 0,1 1 0,1 0 0,-1-1 0,1 1 0,-1 0 0,1-1 0,0 2 0,1-2 0,-1 9 0,2 130 0,0-62 0,-1-51 0,1 31 0,-1-56 0,1 0 0,0 0 0,0-1 0,0 1 0,1-1 0,0 1 0,0-1 0,-1 0 0,2 0 0,-1 0 0,0 0 0,1 0 0,0 0 0,6 6 0,-4-6 0,0 0 0,-1 0 0,1 0 0,0-1 0,0 0 0,1 0 0,-1 0 0,1-1 0,-1 0 0,12 3 0,101 13 0,-5-4 0,-70-8 0,55 3 0,-88-9 0,0 0 0,0 0 0,-1 1 0,1 0 0,0 1 0,13 3 0,0 3 0,27 4 0,-36-9 0,-1 1 0,15 6 0,2 1 0,-1 1 0,1 0 0,53 35 0,-55-28 0,-15-11 0,17 10 0,73 43 0,-22-13 0,-73-43 0,14 12 0,-14-11 0,12 8 0,22 14-215,-32-21-935,1 1-5676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58:32.9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3444 24575,'0'-4'0,"1"1"0,-1-1 0,1 1 0,0-1 0,0 0 0,0 1 0,0-1 0,1 1 0,0 0 0,-1-1 0,1 1 0,1 0 0,-1 0 0,5-4 0,2-2 0,2 1 0,-1 0 0,13-8 0,-2 3 0,7-5 0,1 2 0,38-17 0,-39 20 0,-1 0 0,0-2 0,27-20 0,-26 13 0,37-42 0,-32 31 0,-13 13 0,-1-2 0,27-40 0,-37 46 0,0-1 0,7-25 0,7-14 0,-11 33 0,-1-1 0,10-36 0,-7 17 0,2 1 0,25-43 0,-18 37 0,18-51 0,-1 2 0,-4 9 0,-30 72 0,-2 0 0,0 0 0,1-30 0,-2 25 0,0 0 0,2 0 0,12-34 0,-1 2 0,-10 23 0,4-58 0,-2 1 0,47-144 0,-47 199 0,-2-1 0,1-39 0,1-2 0,-4 50 0,-1-5 0,1 0 0,2 1 0,2-1 0,18-41 0,6 0 0,43-79 0,22-19 0,-37 60 0,-49 87 0,14-39 0,-21 51 0,0 1 0,1-1 0,0 1 0,1 0 0,0 0 0,8-7 0,17-24 0,-13 16 0,0 0 0,2 2 0,1 0 0,37-28 0,-16 12 0,-19 17 0,0 1 0,1 1 0,1 1 0,52-27 0,-26 17 0,-31 16 0,25-11 0,-10 7 0,-16 7 0,43-15 0,-35 16 0,0 1 0,1 1 0,0 1 0,53-2 0,-60 5 0,-8 1 0,-1-1 0,0 2 0,18 1 0,-28-2 0,1 1 0,-1-1 0,1 1 0,-1-1 0,1 1 0,-1 0 0,1 0 0,-1 0 0,0 0 0,0 0 0,1 1 0,-1-1 0,0 1 0,0-1 0,-1 1 0,1-1 0,0 1 0,0 0 0,-1 0 0,0 0 0,2 2 0,0 5 0,0 0 0,-1 0 0,0 0 0,-1 1 0,0-1 0,-1 0 0,0 0 0,-3 12 0,2 1 0,-1-6 0,0 1 0,-1-1 0,-12 33 0,-26 45 0,13-43 0,-45 59 0,62-94 0,-9 11 0,-16 26 0,32-46 0,1-1 0,0 1 0,0 0 0,1 0 0,0 0 0,-1 11 0,2-17 0,1 0 0,0 0 0,0 1 0,0-1 0,0 0 0,0 0 0,0 0 0,0 0 0,0 0 0,1 1 0,-1-1 0,0 0 0,1 0 0,-1 0 0,1 0 0,0 0 0,-1 0 0,1 0 0,0 0 0,0 0 0,-1 0 0,1 0 0,0-1 0,0 1 0,0 0 0,0 0 0,0-1 0,1 1 0,-1-1 0,0 1 0,0-1 0,0 1 0,1-1 0,-1 1 0,2-1 0,1 1 0,0-1 0,0 0 0,1 0 0,-1 0 0,0-1 0,0 1 0,1-1 0,-1 0 0,0 0 0,6-2 0,18-7 0,-1-2 0,0 0 0,40-26 0,67-57 0,-104 72 0,54-47 0,-65 49 0,26-37 0,10-11 0,-50 64 0,18-20 0,1 1 0,34-25 0,-51 43 0,0 1 0,1 0 0,0 0 0,0 1 0,0 0 0,0 0 0,1 0 0,0 1 0,0 1 0,0-1 0,0 1 0,0 0 0,1 1 0,10-1 0,-16 2 0,-1 0 0,0 1 0,0-1 0,1 1 0,-1-1 0,0 1 0,0 0 0,0 0 0,0 0 0,0 1 0,0-1 0,0 0 0,-1 1 0,1 0 0,-1 0 0,1-1 0,-1 1 0,0 0 0,1 1 0,-1-1 0,-1 0 0,1 0 0,0 1 0,2 4 0,2 5 0,-1-1 0,-1 1 0,0 0 0,3 15 0,-5-19 0,5 26 0,-2-1 0,-2 1 0,-1 0 0,-5 57 0,2-83 0,-1 0 0,-1-1 0,1 1 0,-1 0 0,-1-1 0,0 1 0,0-1 0,0 0 0,-8 8 0,-8 9 0,-28 24 0,34-34 0,8-9 0,-215 224 0,213-220 0,-13 20 0,20-28 0,1-1 0,0 1 0,-1-1 0,1 0 0,0 1 0,0-1 0,0 1 0,-1-1 0,1 1 0,0-1 0,0 1 0,0-1 0,0 1 0,0-1 0,0 1 0,0-1 0,0 1 0,0-1 0,0 1 0,0 0 0,1-1 0,-1 0 0,0 0 0,1 0 0,-1 0 0,1 0 0,-1 0 0,0 0 0,1 0 0,-1 0 0,1 0 0,-1 0 0,0 0 0,1 0 0,-1 0 0,0 0 0,1 0 0,-1 0 0,0-1 0,1 1 0,-1 0 0,1-1 0,24-15 0,22-22 0,-3-2 0,54-62 0,-50 51 0,19-29 0,-2 2 0,187-204 0,-240 268 0,0 1 0,0 1 0,2 0 0,0 0 0,0 1 0,20-11 0,-25 17 0,-1 0 0,1 1 0,1 0 0,-1 1 0,0-1 0,1 1 0,0 1 0,0 0 0,0 0 0,0 1 0,0 0 0,1 0 0,11 1 0,-16 1 0,1 0 0,-1 0 0,0 1 0,0 0 0,0 0 0,0 0 0,0 0 0,-1 1 0,1 0 0,7 5 0,-6-4 0,-1 0 0,-1 0 0,1 1 0,-1 0 0,0 0 0,0 0 0,-1 1 0,6 7 0,-7-6 0,1 1 0,-1 0 0,0 1 0,-1-1 0,0 0 0,-1 1 0,0 9 0,-3 59 0,0-61 0,0 0 0,-2 1 0,-1-1 0,-13 31 0,-39 57 0,34-64 0,-10 13 0,-42 50 0,66-92 0,0 0 0,-1 0 0,0-1 0,-1 0 0,-18 12 0,21-18 0,7-6 0,8-10 0,10-9 0,2 0 0,27-26 0,51-35 0,-53 45 0,23-19 0,3 3 0,3 2 0,141-76 0,-199 120 0,0 1 0,0 0 0,0 1 0,1 1 0,-1 0 0,1 0 0,0 2 0,1 0 0,-1 0 0,0 1 0,27 2 0,15-1 0,-27 0 0,0 1 0,44 6 0,-66-6 0,0 1 0,0 1 0,-1-1 0,1 1 0,-1 1 0,0-1 0,0 1 0,0 0 0,-1 1 0,0 0 0,0 0 0,0 0 0,0 0 0,-1 1 0,0 0 0,-1 0 0,0 1 0,0-1 0,0 1 0,-1 0 0,0 0 0,-1 0 0,1 1 0,2 13 0,-2-1 0,-1 0 0,-1 0 0,-1 27 0,-2-34 0,0-1 0,-1 1 0,-1-1 0,0 1 0,-1-1 0,-8 17 0,-7 5 0,-1-1 0,-2-1 0,-1 0 0,-44 44 0,63-72 0,-47 48 0,-90 73 0,-86 57 0,132-88 0,81-80 0,-18 24 0,23-27 0,1-1 0,-1 0 0,-1 0 0,0-1 0,-12 10 0,0-5 0,-2 2 0,0 1 0,1 0 0,-23 23 0,-90 109 0,114-122 0,2 1 0,2 1 0,1 0 0,-14 35 0,25-51 0,2 1 0,-1-1 0,2 1 0,0 0 0,0 15 0,2 71 0,2-72 0,-1-23 0,0 0 0,0 1 0,1-1 0,0 0 0,3 9 0,-3-12 0,0 0 0,0-1 0,0 1 0,0-1 0,0 1 0,0 0 0,1-1 0,-1 0 0,1 1 0,-1-1 0,1 0 0,0 0 0,-1 0 0,1 1 0,0-2 0,0 1 0,0 0 0,0 0 0,0 0 0,2 0 0,12 2 0,0-1 0,0 0 0,0-1 0,-1 0 0,21-2 0,-10 1 0,814-5 0,-765 4 0,90 3 0,-155-1 0,0 1 0,-1 0 0,1 0 0,-1 1 0,1 0 0,-1 0 0,16 8 0,-3 1 0,35 24 0,-49-31 0,-1 0 0,0 1 0,0 0 0,0 0 0,-1 0 0,0 1 0,0-1 0,-1 1 0,0 0 0,0 1 0,-1-1 0,0 1 0,-1 0 0,0 0 0,0 0 0,-1 0 0,0 0 0,-1 0 0,1 14 0,-4 218 0,-1-104 0,3-85 0,-2 51 0,1-94 0,0 0 0,-1 0 0,0 0 0,-1 0 0,0-1 0,0 1 0,-1-1 0,0 0 0,-1 0 0,0 0 0,0 0 0,0-1 0,-1 0 0,-13 11 0,9-9 0,1-2 0,-1 1 0,0-1 0,0-1 0,-1 1 0,0-1 0,0-1 0,-1 0 0,1 0 0,-24 3 0,-207 23 0,10-7 0,143-13 0,-111 6 0,179-16 0,1 0 0,-1 0 0,1 2 0,0 0 0,-1 0 0,-24 7 0,-4 4 0,-53 7 0,73-15 0,2 2 0,-31 11 0,-2 0 0,-1 1 0,1 3 0,-112 56 0,114-47 0,33-16 0,-38 15 0,-149 72 0,47-21 0,149-73 0,-31 20 0,31-18 0,-26 14 0,-43 23-215,64-35-935,-1 1-5676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58:32.9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4988 3428 24575,'0'-4'0,"0"1"0,0-1 0,-1 1 0,0-1 0,0 0 0,0 1 0,-1-1 0,1 1 0,-1 0 0,0 0 0,0-1 0,0 1 0,0 0 0,-5-4 0,-3-2 0,0 1 0,0 0 0,-13-8 0,2 3 0,-6-4 0,-2 0 0,-38-15 0,39 19 0,1 0 0,0-2 0,-27-20 0,27 13 0,-38-41 0,32 30 0,13 12 0,1 0 0,-27-41 0,37 46 0,1-1 0,-9-24 0,-6-15 0,11 32 0,2 0 0,-11-35 0,7 17 0,-2 0 0,-24-43 0,16 38 0,-16-52 0,0 2 0,3 9 0,32 72 0,1 1 0,0-1 0,-2-30 0,4 25 0,-1 0 0,-2 0 0,-11-34 0,-1 3 0,11 22 0,-3-57 0,0 0 0,-46-143 0,48 198 0,1-1 0,-2-39 0,1-1 0,3 49 0,1-5 0,-2 0 0,-1 1 0,-1 0 0,-19-42 0,-6 0 0,-43-78 0,-21-19 0,36 59 0,49 87 0,-14-39 0,21 52 0,0-1 0,-1 1 0,0 0 0,-1 0 0,0 0 0,-8-7 0,-16-24 0,12 16 0,-1 1 0,0 0 0,-2 1 0,-36-27 0,14 11 0,21 17 0,-1 1 0,-1 1 0,-1 1 0,-52-26 0,26 16 0,32 16 0,-26-11 0,10 7 0,16 6 0,-43-13 0,36 15 0,-2 1 0,1 1 0,-1 1 0,-53-2 0,60 5 0,9 1 0,-1-1 0,1 2 0,-17 1 0,26-2 0,1 1 0,-1-1 0,1 1 0,-1-1 0,1 1 0,-1 0 0,1 0 0,0 0 0,0 0 0,-1 0 0,1 1 0,0-1 0,0 0 0,0 1 0,0 0 0,1-1 0,-1 1 0,0 0 0,1 0 0,-1-1 0,-1 4 0,0 4 0,1 0 0,0 0 0,0 0 0,1 0 0,0 1 0,1-1 0,0 0 0,3 12 0,-2 0 0,0-4 0,2-1 0,0 0 0,12 33 0,26 45 0,-13-44 0,44 60 0,-61-95 0,9 13 0,16 25 0,-32-47 0,-1 1 0,0-1 0,0 1 0,-1 0 0,0 0 0,1 11 0,-3-17 0,0 0 0,1 0 0,-1 1 0,0-1 0,0 0 0,0 0 0,0 0 0,-1 0 0,1 0 0,0 0 0,0 1 0,-1-1 0,1 0 0,-1 0 0,1 0 0,-1 0 0,0 0 0,1 0 0,-1 0 0,0 0 0,0 0 0,0-1 0,0 1 0,0 0 0,0 0 0,0-1 0,0 1 0,0 0 0,0-1 0,0 1 0,0-1 0,-1 1 0,1-1 0,0 0 0,-2 1 0,-1-1 0,0 1 0,-1-1 0,1 0 0,0 0 0,0-1 0,0 1 0,-1-1 0,1 0 0,0 0 0,-6-2 0,-18-8 0,1 0 0,1-1 0,-41-26 0,-67-56 0,104 70 0,-53-45 0,64 49 0,-26-38 0,-10-12 0,51 66 0,-19-21 0,-2 1 0,-32-25 0,50 43 0,0 1 0,-1 0 0,0 0 0,0 1 0,0 0 0,0 0 0,-1 1 0,1 0 0,-1 0 0,0 0 0,0 1 0,-1 1 0,1-1 0,-12 0 0,18 2 0,0 1 0,0-1 0,-1 0 0,1 1 0,0 0 0,0 0 0,0-1 0,0 2 0,0-1 0,0 0 0,0 0 0,0 1 0,1-1 0,-1 1 0,0 0 0,1 0 0,0 0 0,-1 0 0,1 0 0,0 0 0,0 0 0,1 1 0,-1-1 0,-2 5 0,-2 5 0,1-1 0,1 1 0,0 1 0,-3 13 0,6-18 0,-6 25 0,1 1 0,3-1 0,1 1 0,5 56 0,-1-82 0,0 0 0,0 0 0,0 0 0,1-1 0,1 1 0,0-1 0,0 0 0,0 0 0,8 8 0,8 9 0,28 24 0,-34-34 0,-9-9 0,215 222 0,-212-217 0,14 19 0,-22-28 0,0-1 0,1 0 0,-1 1 0,0-1 0,0 1 0,1-1 0,-1 1 0,0-1 0,0 0 0,0 1 0,0-1 0,1 1 0,-1-1 0,0 1 0,0-1 0,0 1 0,0-1 0,0 1 0,-1-1 0,1 2 0,0-2 0,-1 0 0,1 0 0,0 0 0,-1 0 0,1 0 0,-1 0 0,1 0 0,0 0 0,-1 0 0,1 0 0,-1 0 0,1 0 0,0 0 0,-1 0 0,1 0 0,0-1 0,-1 1 0,1 0 0,0 0 0,-1 0 0,0-1 0,-24-15 0,-21-22 0,2-1 0,-54-63 0,51 51 0,-20-29 0,2 2 0,-186-202 0,240 266 0,-1 1 0,-1 1 0,0 0 0,-1 0 0,0 1 0,-20-11 0,25 17 0,1 1 0,-1-1 0,0 2 0,-1-1 0,1 1 0,-1 0 0,0 1 0,0-1 0,0 2 0,0-1 0,0 1 0,0 1 0,-12 0 0,15 1 0,1 0 0,0 0 0,0 0 0,0 1 0,0 0 0,0 0 0,0 1 0,1-1 0,-1 1 0,-7 5 0,6-4 0,2 0 0,-1 1 0,0-1 0,1 1 0,0 0 0,0 1 0,1-1 0,-5 8 0,5-5 0,0-1 0,1 1 0,1 1 0,0-1 0,0 0 0,0 0 0,1 10 0,3 59 0,0-61 0,1 1 0,0-1 0,2 0 0,13 30 0,38 58 0,-32-64 0,9 13 0,41 50 0,-65-92 0,0 0 0,1-1 0,0 0 0,1 0 0,18 12 0,-21-18 0,-7-5 0,-8-12 0,-10-8 0,-1 0 0,-29-25 0,-50-36 0,54 46 0,-24-20 0,-3 2 0,-2 4 0,-141-76 0,198 119 0,0 1 0,1 0 0,-2 1 0,1 0 0,-1 2 0,0-1 0,0 1 0,0 1 0,0 1 0,-1 0 0,-25 1 0,-15 1 0,26-1 0,0 0 0,-45 7 0,68-5 0,-1 0 0,0 0 0,1 1 0,-1 0 0,1 0 0,0 1 0,0 0 0,1 0 0,-1 0 0,1 1 0,0 0 0,0 0 0,1 1 0,0 0 0,0 0 0,0 0 0,1 0 0,0 1 0,1-1 0,0 1 0,0 0 0,0 1 0,1-1 0,-4 14 0,3-1 0,1 0 0,1 0 0,2 26 0,0-33 0,2 0 0,0-1 0,0 1 0,2-1 0,0 0 0,8 18 0,6 3 0,2 0 0,2-1 0,1-1 0,44 45 0,-63-72 0,46 48 0,91 72 0,85 58 0,-131-89 0,-82-79 0,20 24 0,-25-28 0,0 1 0,1-1 0,1 0 0,0-1 0,12 9 0,-1-4 0,4 2 0,-1 1 0,-2 0 0,24 23 0,90 108 0,-115-121 0,-1 1 0,-2 1 0,-1 0 0,14 34 0,-25-49 0,-2-1 0,1 1 0,-2-1 0,0 1 0,0 15 0,-2 70 0,-2-71 0,1-23 0,0 1 0,0-1 0,-1 0 0,0 0 0,-3 9 0,3-12 0,0 0 0,0-1 0,0 1 0,0 0 0,0-1 0,0 1 0,-1-1 0,1 0 0,-1 1 0,1-1 0,-1 0 0,0 0 0,1 1 0,-1-1 0,0 0 0,0-1 0,0 1 0,0 0 0,0 0 0,-2 0 0,-12 2 0,1-1 0,-1 0 0,0-1 0,0 0 0,-19-2 0,9 1 0,-810-5 0,761 5 0,-89 1 0,154 0 0,0 1 0,1 0 0,-1 0 0,1 1 0,0-1 0,-1 2 0,-14 7 0,1 1 0,-33 23 0,48-30 0,0 1 0,1-1 0,0 1 0,1 0 0,0 0 0,0 1 0,0 0 0,1 0 0,0 0 0,0 0 0,1 1 0,0-1 0,1 1 0,0 0 0,0 0 0,1 0 0,0 0 0,1 1 0,-1 12 0,4 218 0,1-104 0,-3-84 0,2 51 0,-1-94 0,0 0 0,1-1 0,0 1 0,1 0 0,0-1 0,0 1 0,1-1 0,0 0 0,1 0 0,-1 0 0,2 0 0,-1-1 0,1 0 0,13 11 0,-10-10 0,1 0 0,-1 0 0,2-1 0,-1-1 0,1 0 0,0 0 0,0 0 0,0-1 0,1-1 0,22 5 0,207 21 0,-10-5 0,-142-15 0,109 7 0,-176-15 0,-2-2 0,0 2 0,0 0 0,1 1 0,-1 1 0,25 6 0,3 3 0,54 8 0,-74-15 0,0 2 0,29 10 0,3 2 0,1 0 0,-1 3 0,111 55 0,-114-46 0,-31-16 0,36 15 0,150 71 0,-49-20 0,-146-73 0,29 20 0,-30-18 0,26 13 0,42 24-215,-63-34-935,2 0-5676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8:08:56.61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65 223 24575,'-1'-12'0,"-1"1"0,0-1 0,-1 0 0,0 1 0,-7-19 0,-6-20 0,12 32-455,-2 0 0,-11-30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8:09:09.83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57 199 24575,'-1'-8'0,"0"0"0,0 0 0,-1 1 0,-1-1 0,-3-9 0,-3-12 0,3 2-87,2 11-232,0-1-1,-1 1 1,-9-21-1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4:12:47.9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0 574 24575,'12'0'0,"29"0"0,52 0 0,95 0 0,171 0 0,336-12-983,488-43 0,559-28 0,465-14 0,256 9 0,-39 21 0,-305 8 0,-446 15 0,-482 15 0,-437 6 0,-348 7 2622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5:55:08.468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2061 24575,'0'-2'0,"0"0"0,0 0 0,1 0 0,-1 0 0,1 0 0,-1-1 0,1 1 0,0 0 0,0 0 0,0 0 0,-1 1 0,2-1 0,-1 0 0,2-2 0,2-2 0,0 1 0,0 0 0,6-4 0,-1 1 0,4-3 0,0 2 0,19-11 0,-19 12 0,-1 0 0,0 0 0,14-13 0,-14 7 0,19-24 0,-16 18 0,-6 8 0,-1-1 0,14-24 0,-19 27 0,0 1 0,5-17 0,2-7 0,-5 19 0,-1-1 0,5-20 0,-3 9 0,1 1 0,12-26 0,-9 23 0,9-32 0,-1 2 0,0 5 0,-17 44 0,0-1 0,0 0 0,1-17 0,-2 14 0,1 1 0,0-1 0,6-20 0,0 2 0,-5 13 0,1-34 0,1-1 0,22-85 0,-24 119 0,0-1 0,1-23 0,0-1 0,-2 29 0,-1-2 0,1 0 0,1 0 0,1 0 0,8-26 0,4 2 0,21-48 0,10-12 0,-17 37 0,-25 51 0,7-23 0,-10 30 0,1 2 0,-1-2 0,0 2 0,1-1 0,0 0 0,4-4 0,8-14 0,-6 9 0,0 0 0,1 2 0,0-1 0,18-16 0,-7 7 0,-10 10 0,0 1 0,1 0 0,0 0 0,26-15 0,-13 10 0,-16 9 0,13-6 0,-5 4 0,-7 4 0,20-8 0,-17 9 0,1 0 0,-1 1 0,1 0 0,25 0 0,-28 2 0,-5 1 0,0 0 0,0 0 0,8 1 0,-13 0 0,1-1 0,-1 0 0,0 0 0,0 1 0,1-1 0,-1 1 0,0-1 0,0 1 0,0 0 0,1-1 0,-2 1 0,2 0 0,-1 0 0,-1 0 0,2 0 0,-2 0 0,1 0 0,0 0 0,0 0 0,-1 0 0,2 2 0,-1 2 0,1 1 0,-2-1 0,1 0 0,0 1 0,-1 0 0,0-1 0,0 1 0,-1 6 0,0 1 0,1-3 0,-2 0 0,1 0 0,-6 19 0,-13 27 0,6-25 0,-22 34 0,31-55 0,-5 6 0,-8 16 0,17-28 0,-1 0 0,1 0 0,-1 0 0,1 0 0,0 0 0,0 7 0,1-10 0,-1-1 0,1 1 0,0 0 0,0-1 0,0 1 0,0 0 0,0 0 0,0-1 0,1 1 0,-1 0 0,0-1 0,0 1 0,0-1 0,0 1 0,1 0 0,-1-1 0,1 1 0,-1 0 0,0-1 0,1 1 0,-1-1 0,0 1 0,1-1 0,-1 1 0,1-1 0,-1 1 0,1-1 0,-1 0 0,1 1 0,0-1 0,-1 0 0,1 1 0,-1-1 0,1 0 0,0 0 0,1 0 0,1 1 0,-2-1 0,2 0 0,-1 0 0,0-1 0,0 1 0,0 0 0,0-1 0,0 1 0,3-2 0,9-5 0,-1 1 0,0-2 0,20-14 0,32-35 0,-50 43 0,26-28 0,-32 30 0,13-23 0,5-7 0,-24 40 0,8-13 0,1 0 0,16-14 0,-25 26 0,1-1 0,0 1 0,-1 0 0,2 1 0,-2 0 0,2-1 0,-1 1 0,0 0 0,0 1 0,1-1 0,-1 1 0,1 0 0,-1 0 0,7 0 0,-10 1 0,1 0 0,0 0 0,-1 0 0,1 1 0,-1-1 0,1 1 0,-1-1 0,1 1 0,-1 0 0,0-1 0,1 1 0,-1 0 0,0 0 0,1 0 0,-1 0 0,0 0 0,0 1 0,1-1 0,-1 0 0,-1 0 0,2 1 0,-2-1 0,1 1 0,1 2 0,1 3 0,-1 0 0,1 0 0,-1 0 0,1 9 0,-2-11 0,2 15 0,0 0 0,-2 0 0,0 0 0,-2 35 0,0-50 0,0-1 0,0 1 0,0 0 0,-1-1 0,0 0 0,0 1 0,1-1 0,-2 1 0,-2 4 0,-5 5 0,-13 15 0,16-21 0,4-5 0,-105 134 0,104-131 0,-7 11 0,11-17 0,0 1 0,0-1 0,0 0 0,0 0 0,0 1 0,-1-1 0,1 0 0,0 1 0,0-1 0,0 0 0,0 0 0,0 0 0,0 1 0,0-1 0,0 1 0,0-1 0,0 0 0,0 0 0,0 1 0,0 0 0,0-1 0,1 0 0,-1 0 0,0 0 0,0 0 0,0 0 0,0 0 0,1 0 0,-1 0 0,0 0 0,0 0 0,0 0 0,0 0 0,1 0 0,-1-1 0,0 1 0,0 0 0,0 0 0,1 0 0,-1 0 0,0 0 0,0-1 0,13-8 0,9-14 0,0-1 0,26-37 0,-25 31 0,10-18 0,-1 1 0,91-122 0,-117 161 0,0 0 0,0 1 0,0 0 0,1 0 0,0 0 0,10-6 0,-13 10 0,0 0 0,1 0 0,-1 1 0,1 0 0,0 0 0,-1 0 0,1 1 0,0-1 0,0 2 0,0-1 0,0 0 0,0 1 0,6 0 0,-8 0 0,0 1 0,0 0 0,0-1 0,0 2 0,0-1 0,0 0 0,-1 1 0,1-1 0,0 1 0,4 3 0,-4-3 0,0 1 0,-1-1 0,1 1 0,0 0 0,-1 0 0,1 0 0,-1 0 0,2 5 0,-2-3 0,0-1 0,-1 1 0,0 0 0,1 0 0,-2 0 0,1 0 0,0 6 0,-2 35 0,0-36 0,-1 0 0,1-1 0,-1 1 0,-7 18 0,-19 35 0,16-39 0,-4 7 0,-20 31 0,31-55 0,1-1 0,-1 1 0,0-1 0,0-1 0,-9 9 0,10-12 0,3-3 0,5-6 0,4-6 0,1 1 0,14-17 0,24-20 0,-25 28 0,11-13 0,1 2 0,1 1 0,70-44 0,-98 71 0,0 0 0,1 0 0,-1 1 0,1 0 0,-1 1 0,1 0 0,0 0 0,0 1 0,0 0 0,0 1 0,13 0 0,7 0 0,-13 0 0,1 1 0,20 3 0,-31-3 0,-1 0 0,0 0 0,1 1 0,-1 0 0,0 0 0,0 0 0,0 0 0,-1 1 0,1 0 0,0-1 0,-1 1 0,0 0 0,0 1 0,0-1 0,0 1 0,0 0 0,-1 0 0,1 0 0,-1 0 0,0 0 0,0 0 0,0 0 0,-1 1 0,3 7 0,-2 0 0,-1 0 0,0 0 0,-1 16 0,0-20 0,-1 0 0,0-1 0,0 0 0,0 1 0,-2-1 0,-2 11 0,-4 2 0,-1 0 0,-1-1 0,0 0 0,-22 26 0,31-42 0,-23 28 0,-44 44 0,-42 34 0,65-53 0,39-48 0,-9 15 0,12-17 0,0 1 0,-1-1 0,1-1 0,-1 1 0,-6 5 0,0-2 0,-1 0 0,1 1 0,-1 1 0,-10 13 0,-45 65 0,57-73 0,0 1 0,1 0 0,1 0 0,-7 22 0,12-31 0,1 0 0,-1 0 0,2 0 0,-1 0 0,1 10 0,0 41 0,2-42 0,-1-14 0,0 1 0,0-1 0,1 0 0,-1 0 0,2 5 0,-2-7 0,1 0 0,-1 0 0,1 0 0,-1 0 0,1 0 0,0 0 0,-1 0 0,1 0 0,-1-1 0,1 1 0,0 0 0,0 0 0,0 0 0,0-1 0,-1 1 0,2-1 0,-2 1 0,1-1 0,0 0 0,1 1 0,6 1 0,0-1 0,0 1 0,0-2 0,-1 1 0,11-2 0,-6 1 0,399-3 0,-374 3 0,43 1 0,-75-1 0,0 1 0,0 0 0,-1 1 0,1 0 0,-1-1 0,1 1 0,7 5 0,-1 0 0,17 14 0,-24-18 0,-1 0 0,1 1 0,-1-1 0,1 1 0,-1 0 0,0 0 0,-1 0 0,1 0 0,-1 0 0,1 1 0,-1-1 0,-1 1 0,1 0 0,-1-1 0,1 1 0,-1 0 0,0 0 0,0 0 0,-1 8 0,0 130 0,-2-62 0,2-50 0,-1 30 0,1-56 0,-1 0 0,0 0 0,0-1 0,0 1 0,-1 0 0,0-1 0,1 0 0,-1 1 0,-1-1 0,1 0 0,0 0 0,-1 0 0,0-1 0,-6 8 0,4-7 0,0 0 0,0 0 0,1-1 0,-1 1 0,-1-1 0,1 0 0,0-1 0,-1 1 0,0-1 0,-10 3 0,-103 13 0,6-5 0,69-7 0,-53 4 0,86-10 0,1 0 0,0 0 0,0 1 0,0 0 0,1 1 0,-14 3 0,-1 2 0,-26 5 0,36-8 0,1 0 0,-15 6 0,-2 1 0,0 1 0,1 1 0,-55 34 0,56-29 0,15-9 0,-17 9 0,-74 43 0,23-13 0,74-43 0,-16 12 0,15-11 0,-13 8 0,-20 14-215,30-20-935,0 0-5676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5:55:08.46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2440 2052 24575,'0'-2'0,"-1"-1"0,1 1 0,0 0 0,-1 0 0,1 0 0,-1 0 0,1 0 0,-1 0 0,0 0 0,0 0 0,0 0 0,0 0 0,0 0 0,-3-2 0,0-1 0,-1 0 0,0 0 0,-6-4 0,1 0 0,-4-1 0,0 0 0,-19-9 0,20 11 0,-1 0 0,1-1 0,-13-11 0,13 6 0,-19-23 0,16 17 0,6 8 0,1-1 0,-14-24 0,19 27 0,0 0 0,-4-15 0,-4-8 0,7 19 0,-1-1 0,-4-20 0,3 10 0,0 0 0,-13-26 0,8 23 0,-7-32 0,-1 3 0,2 4 0,16 44 0,-1-1 0,2 0 0,-2-17 0,2 14 0,-1 1 0,0 0 0,-6-21 0,0 1 0,5 15 0,-2-36 0,1 1 0,-23-86 0,23 119 0,2 0 0,-2-24 0,0-1 0,3 30 0,-1-4 0,0 1 0,-1 0 0,-1 0 0,-8-25 0,-4 1 0,-21-48 0,-10-11 0,18 36 0,23 51 0,-6-23 0,10 31 0,0 0 0,0 0 0,0 0 0,-1 1 0,0-1 0,-4-4 0,-8-15 0,6 11 0,0-1 0,-1 1 0,0 1 0,-18-17 0,8 7 0,9 10 0,0 1 0,-1 0 0,0 1 0,-26-16 0,13 10 0,15 9 0,-12-6 0,6 4 0,6 4 0,-20-8 0,17 9 0,0 0 0,-1 1 0,1 0 0,-26 0 0,28 2 0,5 1 0,0 0 0,0 0 0,-8 1 0,12 0 0,1-1 0,0 0 0,0 0 0,0 1 0,-1-1 0,1 1 0,0-1 0,0 1 0,0 0 0,0-1 0,0 1 0,-1 0 0,2 0 0,-2 0 0,2 0 0,-1 0 0,0 0 0,0 0 0,0 0 0,1 0 0,-2 2 0,1 2 0,0 1 0,0-1 0,0 0 0,0 1 0,1-1 0,0 1 0,0-1 0,1 8 0,0-1 0,-1-2 0,2 0 0,-1 0 0,6 19 0,13 27 0,-6-26 0,21 36 0,-29-57 0,4 8 0,7 14 0,-15-27 0,-1 0 0,1 0 0,0 0 0,-2 0 0,1 0 0,1 7 0,-2-10 0,0 0 0,0-1 0,0 1 0,0 0 0,0-1 0,0 1 0,0 0 0,0 0 0,0-1 0,0 1 0,0 0 0,0-1 0,-1 1 0,1-1 0,0 1 0,-1-1 0,1 1 0,0 0 0,0-1 0,-1 1 0,1-1 0,-1 1 0,1-1 0,-1 1 0,1-1 0,-1 1 0,1-1 0,-1 0 0,1 1 0,-1-1 0,1 0 0,-1 1 0,0-1 0,1 0 0,-2 0 0,0 1 0,0-1 0,0 0 0,0 0 0,0 0 0,0-1 0,0 1 0,0 0 0,0-1 0,0 1 0,-3-2 0,-9-5 0,1 1 0,0-2 0,-20-14 0,-32-35 0,50 43 0,-25-27 0,31 29 0,-13-23 0,-5-6 0,24 38 0,-8-12 0,-1 1 0,-16-16 0,25 27 0,-1 0 0,0 0 0,1 0 0,-1 1 0,0-1 0,0 1 0,0 0 0,-1 0 0,1 0 0,-1 1 0,1-1 0,0 2 0,-1-1 0,-5 0 0,8 1 0,1 0 0,-1 0 0,0 0 0,1 0 0,-1 1 0,1 0 0,-1-1 0,1 1 0,0-1 0,-1 1 0,1 0 0,-1 0 0,1 0 0,0 0 0,0 0 0,-1 0 0,1 0 0,0 0 0,0 1 0,0-1 0,0 0 0,0 1 0,0-1 0,-1 3 0,0 3 0,-1 0 0,1 0 0,0 1 0,-1 8 0,2-12 0,-2 16 0,0 0 0,1 0 0,1 0 0,3 35 0,-1-51 0,0 1 0,0 0 0,0-1 0,1 1 0,-1-1 0,1 1 0,0-1 0,0 0 0,4 5 0,4 5 0,13 15 0,-16-21 0,-4-5 0,104 134 0,-103-132 0,7 12 0,-11-16 0,0-1 0,0 0 0,0 1 0,1-1 0,-1 0 0,0 0 0,0 1 0,0-1 0,0 0 0,0 1 0,0-1 0,0 0 0,0 0 0,0 1 0,0-1 0,0 0 0,0 1 0,0-1 0,0 0 0,0 1 0,0-1 0,0 0 0,-1 0 0,1 0 0,0 0 0,0 0 0,-1 0 0,1 0 0,0 0 0,0 0 0,0 0 0,0 0 0,-1 0 0,1 0 0,0 0 0,0 0 0,-1 0 0,1-1 0,0 1 0,0 0 0,0 0 0,0 0 0,-13-10 0,-9-12 0,0-2 0,-26-37 0,25 31 0,-10-18 0,2 1 0,-92-120 0,117 159 0,1 0 0,-2 0 0,1 1 0,-1 0 0,0 1 0,-10-8 0,14 11 0,-2 1 0,1-1 0,-1 1 0,1 0 0,-1 0 0,0 0 0,1 1 0,-1-1 0,0 1 0,0 0 0,0 1 0,0 0 0,-6 0 0,8 0 0,0 1 0,0-1 0,0 1 0,0 0 0,0 0 0,0 1 0,1-1 0,-1 1 0,0 0 0,-4 2 0,4-1 0,1-1 0,-1 1 0,0 0 0,0 0 0,1-1 0,0 2 0,-1-1 0,-1 5 0,2-4 0,1 1 0,-1 0 0,1 0 0,0-1 0,0 2 0,0-2 0,0 7 0,2 35 0,0-36 0,1 0 0,-1-1 0,2 1 0,5 18 0,20 34 0,-16-38 0,3 7 0,22 31 0,-33-56 0,1 1 0,0-1 0,0 0 0,0 0 0,9 7 0,-10-10 0,-4-4 0,-3-7 0,-5-4 0,-1-1 0,-14-15 0,-24-20 0,25 26 0,-10-12 0,-2 2 0,-2 2 0,-68-45 0,97 70 0,0 2 0,0 0 0,-1-1 0,0 2 0,1 0 0,-1 0 0,0 0 0,0 0 0,0 2 0,0-1 0,-13 1 0,-6 1 0,11-1 0,1 0 0,-22 4 0,33-3 0,0 0 0,0 1 0,0-1 0,-1 1 0,1 0 0,0 0 0,1 1 0,-1-1 0,0 1 0,1 0 0,-1-1 0,1 2 0,0-1 0,0 1 0,0-1 0,0 1 0,1-1 0,0 1 0,-1 0 0,1 1 0,0-1 0,1 0 0,-1 1 0,-1 7 0,1 0 0,1 0 0,-1 0 0,2 16 0,0-21 0,1 1 0,0 0 0,0-1 0,1 0 0,0 1 0,4 9 0,3 3 0,1 0 0,0-1 0,2 0 0,20 26 0,-30-43 0,23 29 0,44 44 0,41 34 0,-64-53 0,-39-48 0,9 14 0,-12-15 0,0-1 0,0 0 0,1 0 0,0-1 0,6 6 0,-1-2 0,2 0 0,0 1 0,-1 1 0,11 12 0,45 66 0,-57-73 0,0 1 0,-1 0 0,-1 1 0,7 19 0,-12-29 0,-1 0 0,0 0 0,0 1 0,-1-1 0,1 9 0,-2 43 0,0-43 0,0-15 0,0 2 0,-1-1 0,1 0 0,0 0 0,-2 5 0,1-7 0,1 1 0,0-2 0,-1 1 0,1 0 0,-1 0 0,0 0 0,1 0 0,-1 0 0,0 0 0,0 0 0,1-1 0,-1 1 0,0 0 0,0-1 0,0 1 0,0-1 0,0 1 0,1-1 0,-2 0 0,0 1 0,-6 1 0,1-1 0,-1 1 0,0-2 0,1 1 0,-11-2 0,6 1 0,-397-3 0,373 3 0,-45 1 0,76-1 0,1 2 0,-1-2 0,0 2 0,1 0 0,-1-1 0,1 1 0,-8 5 0,1 0 0,-17 14 0,24-18 0,1 0 0,-1 1 0,1-1 0,-1 1 0,1-1 0,0 1 0,1 0 0,-1 1 0,1-1 0,-1 0 0,1 1 0,1 0 0,-1-1 0,1 1 0,-1 0 0,1-1 0,0 2 0,1-2 0,-1 9 0,2 130 0,0-62 0,-1-51 0,1 31 0,-1-56 0,1 0 0,0 0 0,0-1 0,0 1 0,1-1 0,0 1 0,0-1 0,-1 0 0,2 0 0,-1 0 0,0 0 0,1 0 0,0 0 0,6 6 0,-4-6 0,0 0 0,-1 0 0,1 0 0,0-1 0,0 0 0,1 0 0,-1 0 0,1-1 0,-1 0 0,12 3 0,101 13 0,-5-4 0,-70-8 0,55 3 0,-88-9 0,0 0 0,0 0 0,-1 1 0,1 0 0,0 1 0,13 3 0,0 3 0,27 4 0,-36-9 0,-1 1 0,15 6 0,2 1 0,-1 1 0,1 0 0,53 35 0,-55-28 0,-15-11 0,17 10 0,73 43 0,-22-13 0,-73-43 0,14 12 0,-14-11 0,12 8 0,22 14-215,-32-21-935,1 1-5676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20:07:42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8:05:19.793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2061 24575,'0'-2'0,"0"0"0,0 0 0,1 0 0,-1 0 0,1 0 0,-1-1 0,1 1 0,0 0 0,0 0 0,0 0 0,-1 1 0,2-1 0,-1 0 0,2-2 0,2-2 0,0 1 0,0 0 0,6-4 0,-1 1 0,4-3 0,0 2 0,19-11 0,-19 12 0,-1 0 0,0 0 0,14-13 0,-14 7 0,19-24 0,-16 18 0,-6 8 0,-1-1 0,14-24 0,-19 27 0,0 1 0,5-17 0,2-7 0,-5 19 0,-1-1 0,5-20 0,-3 9 0,1 1 0,12-26 0,-9 23 0,9-32 0,-1 2 0,0 5 0,-17 44 0,0-1 0,0 0 0,1-17 0,-2 14 0,1 1 0,0-1 0,6-20 0,0 2 0,-5 13 0,1-34 0,1-1 0,22-85 0,-24 119 0,0-1 0,1-23 0,0-1 0,-2 29 0,-1-2 0,1 0 0,1 0 0,1 0 0,8-26 0,4 2 0,21-48 0,10-12 0,-17 37 0,-25 51 0,7-23 0,-10 30 0,1 2 0,-1-2 0,0 2 0,1-1 0,0 0 0,4-4 0,8-14 0,-6 9 0,0 0 0,1 2 0,0-1 0,18-16 0,-7 7 0,-10 10 0,0 1 0,1 0 0,0 0 0,26-15 0,-13 10 0,-16 9 0,13-6 0,-5 4 0,-7 4 0,20-8 0,-17 9 0,1 0 0,-1 1 0,1 0 0,25 0 0,-28 2 0,-5 1 0,0 0 0,0 0 0,8 1 0,-13 0 0,1-1 0,-1 0 0,0 0 0,0 1 0,1-1 0,-1 1 0,0-1 0,0 1 0,0 0 0,1-1 0,-2 1 0,2 0 0,-1 0 0,-1 0 0,2 0 0,-2 0 0,1 0 0,0 0 0,0 0 0,-1 0 0,2 2 0,-1 2 0,1 1 0,-2-1 0,1 0 0,0 1 0,-1 0 0,0-1 0,0 1 0,-1 6 0,0 1 0,1-3 0,-2 0 0,1 0 0,-6 19 0,-13 27 0,6-25 0,-22 34 0,31-55 0,-5 6 0,-8 16 0,17-28 0,-1 0 0,1 0 0,-1 0 0,1 0 0,0 0 0,0 7 0,1-10 0,-1-1 0,1 1 0,0 0 0,0-1 0,0 1 0,0 0 0,0 0 0,0-1 0,1 1 0,-1 0 0,0-1 0,0 1 0,0-1 0,0 1 0,1 0 0,-1-1 0,1 1 0,-1 0 0,0-1 0,1 1 0,-1-1 0,0 1 0,1-1 0,-1 1 0,1-1 0,-1 1 0,1-1 0,-1 0 0,1 1 0,0-1 0,-1 0 0,1 1 0,-1-1 0,1 0 0,0 0 0,1 0 0,1 1 0,-2-1 0,2 0 0,-1 0 0,0-1 0,0 1 0,0 0 0,0-1 0,0 1 0,3-2 0,9-5 0,-1 1 0,0-2 0,20-14 0,32-35 0,-50 43 0,26-28 0,-32 30 0,13-23 0,5-7 0,-24 40 0,8-13 0,1 0 0,16-14 0,-25 26 0,1-1 0,0 1 0,-1 0 0,2 1 0,-2 0 0,2-1 0,-1 1 0,0 0 0,0 1 0,1-1 0,-1 1 0,1 0 0,-1 0 0,7 0 0,-10 1 0,1 0 0,0 0 0,-1 0 0,1 1 0,-1-1 0,1 1 0,-1-1 0,1 1 0,-1 0 0,0-1 0,1 1 0,-1 0 0,0 0 0,1 0 0,-1 0 0,0 0 0,0 1 0,1-1 0,-1 0 0,-1 0 0,2 1 0,-2-1 0,1 1 0,1 2 0,1 3 0,-1 0 0,1 0 0,-1 0 0,1 9 0,-2-11 0,2 15 0,0 0 0,-2 0 0,0 0 0,-2 35 0,0-50 0,0-1 0,0 1 0,0 0 0,-1-1 0,0 0 0,0 1 0,1-1 0,-2 1 0,-2 4 0,-5 5 0,-13 15 0,16-21 0,4-5 0,-105 134 0,104-131 0,-7 11 0,11-17 0,0 1 0,0-1 0,0 0 0,0 0 0,0 1 0,-1-1 0,1 0 0,0 1 0,0-1 0,0 0 0,0 0 0,0 0 0,0 1 0,0-1 0,0 1 0,0-1 0,0 0 0,0 0 0,0 1 0,0 0 0,0-1 0,1 0 0,-1 0 0,0 0 0,0 0 0,0 0 0,0 0 0,1 0 0,-1 0 0,0 0 0,0 0 0,0 0 0,0 0 0,1 0 0,-1-1 0,0 1 0,0 0 0,0 0 0,1 0 0,-1 0 0,0 0 0,0-1 0,13-8 0,9-14 0,0-1 0,26-37 0,-25 31 0,10-18 0,-1 1 0,91-122 0,-117 161 0,0 0 0,0 1 0,0 0 0,1 0 0,0 0 0,10-6 0,-13 10 0,0 0 0,1 0 0,-1 1 0,1 0 0,0 0 0,-1 0 0,1 1 0,0-1 0,0 2 0,0-1 0,0 0 0,0 1 0,6 0 0,-8 0 0,0 1 0,0 0 0,0-1 0,0 2 0,0-1 0,0 0 0,-1 1 0,1-1 0,0 1 0,4 3 0,-4-3 0,0 1 0,-1-1 0,1 1 0,0 0 0,-1 0 0,1 0 0,-1 0 0,2 5 0,-2-3 0,0-1 0,-1 1 0,0 0 0,1 0 0,-2 0 0,1 0 0,0 6 0,-2 35 0,0-36 0,-1 0 0,1-1 0,-1 1 0,-7 18 0,-19 35 0,16-39 0,-4 7 0,-20 31 0,31-55 0,1-1 0,-1 1 0,0-1 0,0-1 0,-9 9 0,10-12 0,3-3 0,5-6 0,4-6 0,1 1 0,14-17 0,24-20 0,-25 28 0,11-13 0,1 2 0,1 1 0,70-44 0,-98 71 0,0 0 0,1 0 0,-1 1 0,1 0 0,-1 1 0,1 0 0,0 0 0,0 1 0,0 0 0,0 1 0,13 0 0,7 0 0,-13 0 0,1 1 0,20 3 0,-31-3 0,-1 0 0,0 0 0,1 1 0,-1 0 0,0 0 0,0 0 0,0 0 0,-1 1 0,1 0 0,0-1 0,-1 1 0,0 0 0,0 1 0,0-1 0,0 1 0,0 0 0,-1 0 0,1 0 0,-1 0 0,0 0 0,0 0 0,0 0 0,-1 1 0,3 7 0,-2 0 0,-1 0 0,0 0 0,-1 16 0,0-20 0,-1 0 0,0-1 0,0 0 0,0 1 0,-2-1 0,-2 11 0,-4 2 0,-1 0 0,-1-1 0,0 0 0,-22 26 0,31-42 0,-23 28 0,-44 44 0,-42 34 0,65-53 0,39-48 0,-9 15 0,12-17 0,0 1 0,-1-1 0,1-1 0,-1 1 0,-6 5 0,0-2 0,-1 0 0,1 1 0,-1 1 0,-10 13 0,-45 65 0,57-73 0,0 1 0,1 0 0,1 0 0,-7 22 0,12-31 0,1 0 0,-1 0 0,2 0 0,-1 0 0,1 10 0,0 41 0,2-42 0,-1-14 0,0 1 0,0-1 0,1 0 0,-1 0 0,2 5 0,-2-7 0,1 0 0,-1 0 0,1 0 0,-1 0 0,1 0 0,0 0 0,-1 0 0,1 0 0,-1-1 0,1 1 0,0 0 0,0 0 0,0 0 0,0-1 0,-1 1 0,2-1 0,-2 1 0,1-1 0,0 0 0,1 1 0,6 1 0,0-1 0,0 1 0,0-2 0,-1 1 0,11-2 0,-6 1 0,399-3 0,-374 3 0,43 1 0,-75-1 0,0 1 0,0 0 0,-1 1 0,1 0 0,-1-1 0,1 1 0,7 5 0,-1 0 0,17 14 0,-24-18 0,-1 0 0,1 1 0,-1-1 0,1 1 0,-1 0 0,0 0 0,-1 0 0,1 0 0,-1 0 0,1 1 0,-1-1 0,-1 1 0,1 0 0,-1-1 0,1 1 0,-1 0 0,0 0 0,0 0 0,-1 8 0,0 130 0,-2-62 0,2-50 0,-1 30 0,1-56 0,-1 0 0,0 0 0,0-1 0,0 1 0,-1 0 0,0-1 0,1 0 0,-1 1 0,-1-1 0,1 0 0,0 0 0,-1 0 0,0-1 0,-6 8 0,4-7 0,0 0 0,0 0 0,1-1 0,-1 1 0,-1-1 0,1 0 0,0-1 0,-1 1 0,0-1 0,-10 3 0,-103 13 0,6-5 0,69-7 0,-53 4 0,86-10 0,1 0 0,0 0 0,0 1 0,0 0 0,1 1 0,-14 3 0,-1 2 0,-26 5 0,36-8 0,1 0 0,-15 6 0,-2 1 0,0 1 0,1 1 0,-55 34 0,56-29 0,15-9 0,-17 9 0,-74 43 0,23-13 0,74-43 0,-16 12 0,15-11 0,-13 8 0,-20 14-215,30-20-935,0 0-5676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8:05:19.794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2440 2052 24575,'0'-2'0,"-1"-1"0,1 1 0,0 0 0,-1 0 0,1 0 0,-1 0 0,1 0 0,-1 0 0,0 0 0,0 0 0,0 0 0,0 0 0,0 0 0,-3-2 0,0-1 0,-1 0 0,0 0 0,-6-4 0,1 0 0,-4-1 0,0 0 0,-19-9 0,20 11 0,-1 0 0,1-1 0,-13-11 0,13 6 0,-19-23 0,16 17 0,6 8 0,1-1 0,-14-24 0,19 27 0,0 0 0,-4-15 0,-4-8 0,7 19 0,-1-1 0,-4-20 0,3 10 0,0 0 0,-13-26 0,8 23 0,-7-32 0,-1 3 0,2 4 0,16 44 0,-1-1 0,2 0 0,-2-17 0,2 14 0,-1 1 0,0 0 0,-6-21 0,0 1 0,5 15 0,-2-36 0,1 1 0,-23-86 0,23 119 0,2 0 0,-2-24 0,0-1 0,3 30 0,-1-4 0,0 1 0,-1 0 0,-1 0 0,-8-25 0,-4 1 0,-21-48 0,-10-11 0,18 36 0,23 51 0,-6-23 0,10 31 0,0 0 0,0 0 0,0 0 0,-1 1 0,0-1 0,-4-4 0,-8-15 0,6 11 0,0-1 0,-1 1 0,0 1 0,-18-17 0,8 7 0,9 10 0,0 1 0,-1 0 0,0 1 0,-26-16 0,13 10 0,15 9 0,-12-6 0,6 4 0,6 4 0,-20-8 0,17 9 0,0 0 0,-1 1 0,1 0 0,-26 0 0,28 2 0,5 1 0,0 0 0,0 0 0,-8 1 0,12 0 0,1-1 0,0 0 0,0 0 0,0 1 0,-1-1 0,1 1 0,0-1 0,0 1 0,0 0 0,0-1 0,0 1 0,-1 0 0,2 0 0,-2 0 0,2 0 0,-1 0 0,0 0 0,0 0 0,0 0 0,1 0 0,-2 2 0,1 2 0,0 1 0,0-1 0,0 0 0,0 1 0,1-1 0,0 1 0,0-1 0,1 8 0,0-1 0,-1-2 0,2 0 0,-1 0 0,6 19 0,13 27 0,-6-26 0,21 36 0,-29-57 0,4 8 0,7 14 0,-15-27 0,-1 0 0,1 0 0,0 0 0,-2 0 0,1 0 0,1 7 0,-2-10 0,0 0 0,0-1 0,0 1 0,0 0 0,0-1 0,0 1 0,0 0 0,0 0 0,0-1 0,0 1 0,0 0 0,0-1 0,-1 1 0,1-1 0,0 1 0,-1-1 0,1 1 0,0 0 0,0-1 0,-1 1 0,1-1 0,-1 1 0,1-1 0,-1 1 0,1-1 0,-1 1 0,1-1 0,-1 0 0,1 1 0,-1-1 0,1 0 0,-1 1 0,0-1 0,1 0 0,-2 0 0,0 1 0,0-1 0,0 0 0,0 0 0,0 0 0,0-1 0,0 1 0,0 0 0,0-1 0,0 1 0,-3-2 0,-9-5 0,1 1 0,0-2 0,-20-14 0,-32-35 0,50 43 0,-25-27 0,31 29 0,-13-23 0,-5-6 0,24 38 0,-8-12 0,-1 1 0,-16-16 0,25 27 0,-1 0 0,0 0 0,1 0 0,-1 1 0,0-1 0,0 1 0,0 0 0,-1 0 0,1 0 0,-1 1 0,1-1 0,0 2 0,-1-1 0,-5 0 0,8 1 0,1 0 0,-1 0 0,0 0 0,1 0 0,-1 1 0,1 0 0,-1-1 0,1 1 0,0-1 0,-1 1 0,1 0 0,-1 0 0,1 0 0,0 0 0,0 0 0,-1 0 0,1 0 0,0 0 0,0 1 0,0-1 0,0 0 0,0 1 0,0-1 0,-1 3 0,0 3 0,-1 0 0,1 0 0,0 1 0,-1 8 0,2-12 0,-2 16 0,0 0 0,1 0 0,1 0 0,3 35 0,-1-51 0,0 1 0,0 0 0,0-1 0,1 1 0,-1-1 0,1 1 0,0-1 0,0 0 0,4 5 0,4 5 0,13 15 0,-16-21 0,-4-5 0,104 134 0,-103-132 0,7 12 0,-11-16 0,0-1 0,0 0 0,0 1 0,1-1 0,-1 0 0,0 0 0,0 1 0,0-1 0,0 0 0,0 1 0,0-1 0,0 0 0,0 0 0,0 1 0,0-1 0,0 0 0,0 1 0,0-1 0,0 0 0,0 1 0,0-1 0,0 0 0,-1 0 0,1 0 0,0 0 0,0 0 0,-1 0 0,1 0 0,0 0 0,0 0 0,0 0 0,0 0 0,-1 0 0,1 0 0,0 0 0,0 0 0,-1 0 0,1-1 0,0 1 0,0 0 0,0 0 0,0 0 0,-13-10 0,-9-12 0,0-2 0,-26-37 0,25 31 0,-10-18 0,2 1 0,-92-120 0,117 159 0,1 0 0,-2 0 0,1 1 0,-1 0 0,0 1 0,-10-8 0,14 11 0,-2 1 0,1-1 0,-1 1 0,1 0 0,-1 0 0,0 0 0,1 1 0,-1-1 0,0 1 0,0 0 0,0 1 0,0 0 0,-6 0 0,8 0 0,0 1 0,0-1 0,0 1 0,0 0 0,0 0 0,0 1 0,1-1 0,-1 1 0,0 0 0,-4 2 0,4-1 0,1-1 0,-1 1 0,0 0 0,0 0 0,1-1 0,0 2 0,-1-1 0,-1 5 0,2-4 0,1 1 0,-1 0 0,1 0 0,0-1 0,0 2 0,0-2 0,0 7 0,2 35 0,0-36 0,1 0 0,-1-1 0,2 1 0,5 18 0,20 34 0,-16-38 0,3 7 0,22 31 0,-33-56 0,1 1 0,0-1 0,0 0 0,0 0 0,9 7 0,-10-10 0,-4-4 0,-3-7 0,-5-4 0,-1-1 0,-14-15 0,-24-20 0,25 26 0,-10-12 0,-2 2 0,-2 2 0,-68-45 0,97 70 0,0 2 0,0 0 0,-1-1 0,0 2 0,1 0 0,-1 0 0,0 0 0,0 0 0,0 2 0,0-1 0,-13 1 0,-6 1 0,11-1 0,1 0 0,-22 4 0,33-3 0,0 0 0,0 1 0,0-1 0,-1 1 0,1 0 0,0 0 0,1 1 0,-1-1 0,0 1 0,1 0 0,-1-1 0,1 2 0,0-1 0,0 1 0,0-1 0,0 1 0,1-1 0,0 1 0,-1 0 0,1 1 0,0-1 0,1 0 0,-1 1 0,-1 7 0,1 0 0,1 0 0,-1 0 0,2 16 0,0-21 0,1 1 0,0 0 0,0-1 0,1 0 0,0 1 0,4 9 0,3 3 0,1 0 0,0-1 0,2 0 0,20 26 0,-30-43 0,23 29 0,44 44 0,41 34 0,-64-53 0,-39-48 0,9 14 0,-12-15 0,0-1 0,0 0 0,1 0 0,0-1 0,6 6 0,-1-2 0,2 0 0,0 1 0,-1 1 0,11 12 0,45 66 0,-57-73 0,0 1 0,-1 0 0,-1 1 0,7 19 0,-12-29 0,-1 0 0,0 0 0,0 1 0,-1-1 0,1 9 0,-2 43 0,0-43 0,0-15 0,0 2 0,-1-1 0,1 0 0,0 0 0,-2 5 0,1-7 0,1 1 0,0-2 0,-1 1 0,1 0 0,-1 0 0,0 0 0,1 0 0,-1 0 0,0 0 0,0 0 0,1-1 0,-1 1 0,0 0 0,0-1 0,0 1 0,0-1 0,0 1 0,1-1 0,-2 0 0,0 1 0,-6 1 0,1-1 0,-1 1 0,0-2 0,1 1 0,-11-2 0,6 1 0,-397-3 0,373 3 0,-45 1 0,76-1 0,1 2 0,-1-2 0,0 2 0,1 0 0,-1-1 0,1 1 0,-8 5 0,1 0 0,-17 14 0,24-18 0,1 0 0,-1 1 0,1-1 0,-1 1 0,1-1 0,0 1 0,1 0 0,-1 1 0,1-1 0,-1 0 0,1 1 0,1 0 0,-1-1 0,1 1 0,-1 0 0,1-1 0,0 2 0,1-2 0,-1 9 0,2 130 0,0-62 0,-1-51 0,1 31 0,-1-56 0,1 0 0,0 0 0,0-1 0,0 1 0,1-1 0,0 1 0,0-1 0,-1 0 0,2 0 0,-1 0 0,0 0 0,1 0 0,0 0 0,6 6 0,-4-6 0,0 0 0,-1 0 0,1 0 0,0-1 0,0 0 0,1 0 0,-1 0 0,1-1 0,-1 0 0,12 3 0,101 13 0,-5-4 0,-70-8 0,55 3 0,-88-9 0,0 0 0,0 0 0,-1 1 0,1 0 0,0 1 0,13 3 0,0 3 0,27 4 0,-36-9 0,-1 1 0,15 6 0,2 1 0,-1 1 0,1 0 0,53 35 0,-55-28 0,-15-11 0,17 10 0,73 43 0,-22-13 0,-73-43 0,14 12 0,-14-11 0,12 8 0,22 14-215,-32-21-935,1 1-5676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20:07:42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8:00:33.8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2061 24575,'0'-2'0,"0"0"0,0 0 0,1 0 0,-1 0 0,1 0 0,-1-1 0,1 1 0,0 0 0,0 0 0,0 0 0,-1 1 0,2-1 0,-1 0 0,2-2 0,2-2 0,0 1 0,0 0 0,6-4 0,-1 1 0,4-3 0,0 2 0,19-11 0,-19 12 0,-1 0 0,0 0 0,14-13 0,-14 7 0,19-24 0,-16 18 0,-6 8 0,-1-1 0,14-24 0,-19 27 0,0 1 0,5-17 0,2-7 0,-5 19 0,-1-1 0,5-20 0,-3 9 0,1 1 0,12-26 0,-9 23 0,9-32 0,-1 2 0,0 5 0,-17 44 0,0-1 0,0 0 0,1-17 0,-2 14 0,1 1 0,0-1 0,6-20 0,0 2 0,-5 13 0,1-34 0,1-1 0,22-85 0,-24 119 0,0-1 0,1-23 0,0-1 0,-2 29 0,-1-2 0,1 0 0,1 0 0,1 0 0,8-26 0,4 2 0,21-48 0,10-12 0,-17 37 0,-25 51 0,7-23 0,-10 30 0,1 2 0,-1-2 0,0 2 0,1-1 0,0 0 0,4-4 0,8-14 0,-6 9 0,0 0 0,1 2 0,0-1 0,18-16 0,-7 7 0,-10 10 0,0 1 0,1 0 0,0 0 0,26-15 0,-13 10 0,-16 9 0,13-6 0,-5 4 0,-7 4 0,20-8 0,-17 9 0,1 0 0,-1 1 0,1 0 0,25 0 0,-28 2 0,-5 1 0,0 0 0,0 0 0,8 1 0,-13 0 0,1-1 0,-1 0 0,0 0 0,0 1 0,1-1 0,-1 1 0,0-1 0,0 1 0,0 0 0,1-1 0,-2 1 0,2 0 0,-1 0 0,-1 0 0,2 0 0,-2 0 0,1 0 0,0 0 0,0 0 0,-1 0 0,2 2 0,-1 2 0,1 1 0,-2-1 0,1 0 0,0 1 0,-1 0 0,0-1 0,0 1 0,-1 6 0,0 1 0,1-3 0,-2 0 0,1 0 0,-6 19 0,-13 27 0,6-25 0,-22 34 0,31-55 0,-5 6 0,-8 16 0,17-28 0,-1 0 0,1 0 0,-1 0 0,1 0 0,0 0 0,0 7 0,1-10 0,-1-1 0,1 1 0,0 0 0,0-1 0,0 1 0,0 0 0,0 0 0,0-1 0,1 1 0,-1 0 0,0-1 0,0 1 0,0-1 0,0 1 0,1 0 0,-1-1 0,1 1 0,-1 0 0,0-1 0,1 1 0,-1-1 0,0 1 0,1-1 0,-1 1 0,1-1 0,-1 1 0,1-1 0,-1 0 0,1 1 0,0-1 0,-1 0 0,1 1 0,-1-1 0,1 0 0,0 0 0,1 0 0,1 1 0,-2-1 0,2 0 0,-1 0 0,0-1 0,0 1 0,0 0 0,0-1 0,0 1 0,3-2 0,9-5 0,-1 1 0,0-2 0,20-14 0,32-35 0,-50 43 0,26-28 0,-32 30 0,13-23 0,5-7 0,-24 40 0,8-13 0,1 0 0,16-14 0,-25 26 0,1-1 0,0 1 0,-1 0 0,2 1 0,-2 0 0,2-1 0,-1 1 0,0 0 0,0 1 0,1-1 0,-1 1 0,1 0 0,-1 0 0,7 0 0,-10 1 0,1 0 0,0 0 0,-1 0 0,1 1 0,-1-1 0,1 1 0,-1-1 0,1 1 0,-1 0 0,0-1 0,1 1 0,-1 0 0,0 0 0,1 0 0,-1 0 0,0 0 0,0 1 0,1-1 0,-1 0 0,-1 0 0,2 1 0,-2-1 0,1 1 0,1 2 0,1 3 0,-1 0 0,1 0 0,-1 0 0,1 9 0,-2-11 0,2 15 0,0 0 0,-2 0 0,0 0 0,-2 35 0,0-50 0,0-1 0,0 1 0,0 0 0,-1-1 0,0 0 0,0 1 0,1-1 0,-2 1 0,-2 4 0,-5 5 0,-13 15 0,16-21 0,4-5 0,-105 134 0,104-131 0,-7 11 0,11-17 0,0 1 0,0-1 0,0 0 0,0 0 0,0 1 0,-1-1 0,1 0 0,0 1 0,0-1 0,0 0 0,0 0 0,0 0 0,0 1 0,0-1 0,0 1 0,0-1 0,0 0 0,0 0 0,0 1 0,0 0 0,0-1 0,1 0 0,-1 0 0,0 0 0,0 0 0,0 0 0,0 0 0,1 0 0,-1 0 0,0 0 0,0 0 0,0 0 0,0 0 0,1 0 0,-1-1 0,0 1 0,0 0 0,0 0 0,1 0 0,-1 0 0,0 0 0,0-1 0,13-8 0,9-14 0,0-1 0,26-37 0,-25 31 0,10-18 0,-1 1 0,91-122 0,-117 161 0,0 0 0,0 1 0,0 0 0,1 0 0,0 0 0,10-6 0,-13 10 0,0 0 0,1 0 0,-1 1 0,1 0 0,0 0 0,-1 0 0,1 1 0,0-1 0,0 2 0,0-1 0,0 0 0,0 1 0,6 0 0,-8 0 0,0 1 0,0 0 0,0-1 0,0 2 0,0-1 0,0 0 0,-1 1 0,1-1 0,0 1 0,4 3 0,-4-3 0,0 1 0,-1-1 0,1 1 0,0 0 0,-1 0 0,1 0 0,-1 0 0,2 5 0,-2-3 0,0-1 0,-1 1 0,0 0 0,1 0 0,-2 0 0,1 0 0,0 6 0,-2 35 0,0-36 0,-1 0 0,1-1 0,-1 1 0,-7 18 0,-19 35 0,16-39 0,-4 7 0,-20 31 0,31-55 0,1-1 0,-1 1 0,0-1 0,0-1 0,-9 9 0,10-12 0,3-3 0,5-6 0,4-6 0,1 1 0,14-17 0,24-20 0,-25 28 0,11-13 0,1 2 0,1 1 0,70-44 0,-98 71 0,0 0 0,1 0 0,-1 1 0,1 0 0,-1 1 0,1 0 0,0 0 0,0 1 0,0 0 0,0 1 0,13 0 0,7 0 0,-13 0 0,1 1 0,20 3 0,-31-3 0,-1 0 0,0 0 0,1 1 0,-1 0 0,0 0 0,0 0 0,0 0 0,-1 1 0,1 0 0,0-1 0,-1 1 0,0 0 0,0 1 0,0-1 0,0 1 0,0 0 0,-1 0 0,1 0 0,-1 0 0,0 0 0,0 0 0,0 0 0,-1 1 0,3 7 0,-2 0 0,-1 0 0,0 0 0,-1 16 0,0-20 0,-1 0 0,0-1 0,0 0 0,0 1 0,-2-1 0,-2 11 0,-4 2 0,-1 0 0,-1-1 0,0 0 0,-22 26 0,31-42 0,-23 28 0,-44 44 0,-42 34 0,65-53 0,39-48 0,-9 15 0,12-17 0,0 1 0,-1-1 0,1-1 0,-1 1 0,-6 5 0,0-2 0,-1 0 0,1 1 0,-1 1 0,-10 13 0,-45 65 0,57-73 0,0 1 0,1 0 0,1 0 0,-7 22 0,12-31 0,1 0 0,-1 0 0,2 0 0,-1 0 0,1 10 0,0 41 0,2-42 0,-1-14 0,0 1 0,0-1 0,1 0 0,-1 0 0,2 5 0,-2-7 0,1 0 0,-1 0 0,1 0 0,-1 0 0,1 0 0,0 0 0,-1 0 0,1 0 0,-1-1 0,1 1 0,0 0 0,0 0 0,0 0 0,0-1 0,-1 1 0,2-1 0,-2 1 0,1-1 0,0 0 0,1 1 0,6 1 0,0-1 0,0 1 0,0-2 0,-1 1 0,11-2 0,-6 1 0,399-3 0,-374 3 0,43 1 0,-75-1 0,0 1 0,0 0 0,-1 1 0,1 0 0,-1-1 0,1 1 0,7 5 0,-1 0 0,17 14 0,-24-18 0,-1 0 0,1 1 0,-1-1 0,1 1 0,-1 0 0,0 0 0,-1 0 0,1 0 0,-1 0 0,1 1 0,-1-1 0,-1 1 0,1 0 0,-1-1 0,1 1 0,-1 0 0,0 0 0,0 0 0,-1 8 0,0 130 0,-2-62 0,2-50 0,-1 30 0,1-56 0,-1 0 0,0 0 0,0-1 0,0 1 0,-1 0 0,0-1 0,1 0 0,-1 1 0,-1-1 0,1 0 0,0 0 0,-1 0 0,0-1 0,-6 8 0,4-7 0,0 0 0,0 0 0,1-1 0,-1 1 0,-1-1 0,1 0 0,0-1 0,-1 1 0,0-1 0,-10 3 0,-103 13 0,6-5 0,69-7 0,-53 4 0,86-10 0,1 0 0,0 0 0,0 1 0,0 0 0,1 1 0,-14 3 0,-1 2 0,-26 5 0,36-8 0,1 0 0,-15 6 0,-2 1 0,0 1 0,1 1 0,-55 34 0,56-29 0,15-9 0,-17 9 0,-74 43 0,23-13 0,74-43 0,-16 12 0,15-11 0,-13 8 0,-20 14-215,30-20-935,0 0-5676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73FED-4C3E-4321-8CE2-76BEA90BE02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56CB-52B5-4FE2-9DB3-73428D76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156CB-52B5-4FE2-9DB3-73428D76D2E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4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3260-F01C-1404-BB1D-529F9C40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5BCDDC-976B-4C21-AC96-61D34FDA9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6DA46-AE30-68A3-F8DF-61C2FFD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F19A-D706-4EB1-9C43-7CDD9B9C5F71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028E0-2B8F-856F-9CF7-83B15D0D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ADDB5-C6BA-BA43-6EF4-DD50D29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84C57-2F44-2365-F6DF-40AF765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3D580-17AD-1AFF-8E13-72D8E67C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C8C5F-4D46-1C36-7FE5-CE9D7EA9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C352-F8E0-4452-885B-7E26FF1A007F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60370-AA1F-FA34-35CF-46349F62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B922F-DC8D-9A27-8DBA-78C9835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8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7DD585-9B42-A868-650C-E5F4A7FA1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AB5FC-90E5-7D77-20F1-DEFCEFFB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0D548-E9FD-3CC5-E287-71C65970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4BB-EBDF-444E-A7F9-06B16AF334EA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D9127-A276-461B-60A2-9070619C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F27D6-79A0-B384-818B-E1C859E8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F625-1811-195A-ED94-8FCE7B5C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611DD-CF7C-0305-3034-71659867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C1FE3-5854-9181-7C3B-D1F50DF0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DDE0-6F20-4735-B30E-86486FC3BF6B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8AE6B-8ACD-21E1-9667-D05C7A4E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B3A6D-54D9-6DE6-1F90-1F380461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3E46B-4725-BCD3-5FD5-AFC936E7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7ADAB-7D28-9F2C-6AB7-E9473B3C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8D76-44CE-D2F4-47D4-AC05CA8A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18FB-1D21-4CC4-87EF-7475650D62F4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B5D93-5E55-8419-73C7-B08BF93F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47BA7-0276-78F4-4EC3-BEF2240E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C42C6-2C83-4B36-F244-AB40D547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16C2A-432E-CCD2-4D24-3C9A8D138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6D087-3B13-F47D-2AF3-035C52C2F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FDB34-324F-A703-4ACD-5208CB46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C99D-261B-440F-8767-565796D607FD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F6537-8B88-DA61-3B05-5EB0B5AF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36DBC-53DF-5CA1-7159-D81AD505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4DD71-BCD2-E9A9-CA0E-A6901FC2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01197-26A0-DEF3-DDB2-33366955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D70A2-6F64-9EA6-0F1F-9B5EBD49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99E14-8AD4-4742-96B8-2E320FBB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ACECB6-AD03-E7B4-94DE-C99079BD6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1A4372-CD6F-CF3F-3F40-7EF8BB41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D50-8A81-494B-B908-E2796659065F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D405BE-35CA-6CF2-B5E1-31FF55AD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BC08D-832C-90DB-9764-70BB798E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F57DD-A852-5AE4-60CD-3CD5475A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377AD1-0ACD-6975-26EC-DE22092A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7D70-1C4B-4FCD-9E3B-E55BA34618E0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21045-6248-5772-1ADB-B43AF953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682E6-D35A-17AB-2C5B-A98978D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C5EB48-047F-59D1-E65B-0237B6C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3DC3-3AA0-4ECA-96F2-6867BA1E7F7E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16AD27-2278-D325-B2DA-C87C0346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8D1C0-1478-7A4C-0B14-8B68242D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7701E-7212-E632-10EA-1DBFA4A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9EBF8-D4E4-5B5A-DA63-0E41F24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249DF-2830-1DF3-3396-2A6E0F9D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1A4F5-5A24-FA8A-BE71-174E288C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4C5C-88DE-4981-B13C-7D81F84D0101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D8CF9-00AE-DB1A-72CC-C9C791EA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90900-BD93-355A-8599-88C120D9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6103-2D9C-5982-C51A-B4B3EE5E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56BC1-AD13-0651-4E13-0CAA42C7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B26A4-8BA3-3391-A9D0-CBE39BB8D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0DFDB-D092-4540-8A30-70781162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362D-5C0D-4538-8D55-96771F8F8BA1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C960-6DB6-1350-F210-2288EBC2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DC507-EED0-5299-4D6E-AE152FE8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04B5-8ACC-76A0-876A-91AECFFB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8B53B-51A2-3D45-8549-4185B04A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0D7B8-AF9E-5F98-F130-BC3A5E898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A166-43BF-4266-8A69-33FE2113A40C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9DCAE-429F-2E93-2FA3-7D23959D6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61521-1D69-F876-A2F4-37FE824C0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ssetstore.unity.com/packages/3d/thief-01-67991" TargetMode="External"/><Relationship Id="rId4" Type="http://schemas.openxmlformats.org/officeDocument/2006/relationships/hyperlink" Target="https://assetstore.unity.com/packages/3d/policeman-6776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f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jf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w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.jfif"/><Relationship Id="rId3" Type="http://schemas.openxmlformats.org/officeDocument/2006/relationships/image" Target="../media/image55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47.wmf"/><Relationship Id="rId5" Type="http://schemas.openxmlformats.org/officeDocument/2006/relationships/image" Target="../media/image56.png"/><Relationship Id="rId15" Type="http://schemas.openxmlformats.org/officeDocument/2006/relationships/image" Target="../media/image570.png"/><Relationship Id="rId10" Type="http://schemas.openxmlformats.org/officeDocument/2006/relationships/oleObject" Target="../embeddings/oleObject2.bin"/><Relationship Id="rId4" Type="http://schemas.openxmlformats.org/officeDocument/2006/relationships/customXml" Target="../ink/ink4.xml"/><Relationship Id="rId9" Type="http://schemas.openxmlformats.org/officeDocument/2006/relationships/image" Target="../media/image43.png"/><Relationship Id="rId14" Type="http://schemas.openxmlformats.org/officeDocument/2006/relationships/customXml" Target="../ink/ink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.jfif"/><Relationship Id="rId3" Type="http://schemas.openxmlformats.org/officeDocument/2006/relationships/image" Target="../media/image55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47.wmf"/><Relationship Id="rId5" Type="http://schemas.openxmlformats.org/officeDocument/2006/relationships/image" Target="../media/image56.png"/><Relationship Id="rId15" Type="http://schemas.openxmlformats.org/officeDocument/2006/relationships/image" Target="../media/image570.png"/><Relationship Id="rId10" Type="http://schemas.openxmlformats.org/officeDocument/2006/relationships/oleObject" Target="../embeddings/oleObject2.bin"/><Relationship Id="rId4" Type="http://schemas.openxmlformats.org/officeDocument/2006/relationships/customXml" Target="../ink/ink7.xml"/><Relationship Id="rId9" Type="http://schemas.openxmlformats.org/officeDocument/2006/relationships/image" Target="../media/image43.png"/><Relationship Id="rId14" Type="http://schemas.openxmlformats.org/officeDocument/2006/relationships/customXml" Target="../ink/ink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.jfif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31.png"/><Relationship Id="rId2" Type="http://schemas.openxmlformats.org/officeDocument/2006/relationships/customXml" Target="../ink/ink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47.wmf"/><Relationship Id="rId5" Type="http://schemas.openxmlformats.org/officeDocument/2006/relationships/image" Target="../media/image500.png"/><Relationship Id="rId15" Type="http://schemas.openxmlformats.org/officeDocument/2006/relationships/image" Target="../media/image29.png"/><Relationship Id="rId10" Type="http://schemas.openxmlformats.org/officeDocument/2006/relationships/oleObject" Target="../embeddings/oleObject2.bin"/><Relationship Id="rId4" Type="http://schemas.openxmlformats.org/officeDocument/2006/relationships/customXml" Target="../ink/ink10.xml"/><Relationship Id="rId9" Type="http://schemas.openxmlformats.org/officeDocument/2006/relationships/image" Target="../media/image43.png"/><Relationship Id="rId1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.jfif"/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customXml" Target="../ink/ink11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47.wmf"/><Relationship Id="rId5" Type="http://schemas.openxmlformats.org/officeDocument/2006/relationships/image" Target="../media/image60.png"/><Relationship Id="rId15" Type="http://schemas.openxmlformats.org/officeDocument/2006/relationships/image" Target="../media/image61.png"/><Relationship Id="rId10" Type="http://schemas.openxmlformats.org/officeDocument/2006/relationships/oleObject" Target="../embeddings/oleObject2.bin"/><Relationship Id="rId4" Type="http://schemas.openxmlformats.org/officeDocument/2006/relationships/customXml" Target="../ink/ink12.xml"/><Relationship Id="rId9" Type="http://schemas.openxmlformats.org/officeDocument/2006/relationships/image" Target="../media/image43.png"/><Relationship Id="rId14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.kr/pin/335940453466971113/" TargetMode="External"/><Relationship Id="rId2" Type="http://schemas.openxmlformats.org/officeDocument/2006/relationships/hyperlink" Target="https://db01082529995.tistory.com/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u.wiki/w/DEAD%20BY%20DAYLIGHT" TargetMode="External"/><Relationship Id="rId5" Type="http://schemas.openxmlformats.org/officeDocument/2006/relationships/hyperlink" Target="https://www.pinterest.co.kr/pin/914862414961015/" TargetMode="External"/><Relationship Id="rId4" Type="http://schemas.openxmlformats.org/officeDocument/2006/relationships/hyperlink" Target="https://m.blog.naver.com/unionshowcase/22199086996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915" y="2708892"/>
            <a:ext cx="4869024" cy="1139987"/>
          </a:xfrm>
        </p:spPr>
        <p:txBody>
          <a:bodyPr>
            <a:noAutofit/>
          </a:bodyPr>
          <a:lstStyle/>
          <a:p>
            <a:r>
              <a:rPr lang="ko-KR" altLang="en-US" sz="8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DACDE-2105-9895-8E7D-4788FB03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7208" y="3923521"/>
            <a:ext cx="2985791" cy="512762"/>
          </a:xfrm>
        </p:spPr>
        <p:txBody>
          <a:bodyPr>
            <a:normAutofit fontScale="92500"/>
          </a:bodyPr>
          <a:lstStyle/>
          <a:p>
            <a:r>
              <a:rPr lang="en-US" altLang="ko-KR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훔쳐라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4682412" y="3848879"/>
            <a:ext cx="2875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29170A7-CE0A-F69C-DCC6-D8A3D307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7702FF-9D8C-CAF6-DB31-CF2D138A1834}"/>
              </a:ext>
            </a:extLst>
          </p:cNvPr>
          <p:cNvSpPr/>
          <p:nvPr/>
        </p:nvSpPr>
        <p:spPr>
          <a:xfrm>
            <a:off x="772173" y="998982"/>
            <a:ext cx="10647653" cy="48600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건물, 창문이(가) 표시된 사진&#10;&#10;자동 생성된 설명">
            <a:extLst>
              <a:ext uri="{FF2B5EF4-FFF2-40B4-BE49-F238E27FC236}">
                <a16:creationId xmlns:a16="http://schemas.microsoft.com/office/drawing/2014/main" id="{E30C4174-6913-40A4-7468-26AE84AD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09" y="2394044"/>
            <a:ext cx="479247" cy="41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21DF7-17AF-3B90-58CF-16BF43472FF0}"/>
              </a:ext>
            </a:extLst>
          </p:cNvPr>
          <p:cNvSpPr txBox="1"/>
          <p:nvPr/>
        </p:nvSpPr>
        <p:spPr>
          <a:xfrm>
            <a:off x="8107680" y="4574886"/>
            <a:ext cx="3312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2017180008 </a:t>
            </a:r>
            <a:r>
              <a:rPr lang="ko-KR" altLang="en-US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김혁동</a:t>
            </a:r>
          </a:p>
          <a:p>
            <a:r>
              <a:rPr lang="en-US" altLang="ko-KR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2017180039 </a:t>
            </a:r>
            <a:r>
              <a:rPr lang="ko-KR" altLang="en-US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정극훈</a:t>
            </a:r>
          </a:p>
          <a:p>
            <a:r>
              <a:rPr lang="en-US" altLang="ko-KR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2017180028 </a:t>
            </a:r>
            <a:r>
              <a:rPr lang="ko-KR" altLang="en-US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이도영</a:t>
            </a:r>
          </a:p>
        </p:txBody>
      </p:sp>
    </p:spTree>
    <p:extLst>
      <p:ext uri="{BB962C8B-B14F-4D97-AF65-F5344CB8AC3E}">
        <p14:creationId xmlns:p14="http://schemas.microsoft.com/office/powerpoint/2010/main" val="308494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기본플레이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9681265-1DC1-B7E1-6E93-B5BA2308304A}"/>
                  </a:ext>
                </a:extLst>
              </p14:cNvPr>
              <p14:cNvContentPartPr/>
              <p14:nvPr/>
            </p14:nvContentPartPr>
            <p14:xfrm>
              <a:off x="5790960" y="4663560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9681265-1DC1-B7E1-6E93-B5BA23083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960" y="4654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215775-146A-15A8-07D6-F569CC2690C1}"/>
              </a:ext>
            </a:extLst>
          </p:cNvPr>
          <p:cNvSpPr/>
          <p:nvPr/>
        </p:nvSpPr>
        <p:spPr>
          <a:xfrm>
            <a:off x="2466240" y="3128317"/>
            <a:ext cx="7696200" cy="820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훔쳐 달아난다</a:t>
            </a:r>
            <a:endParaRPr lang="en-US" altLang="ko-KR" sz="44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DFBBA24-CE58-22FF-0832-C9B84E0E3D10}"/>
                  </a:ext>
                </a:extLst>
              </p14:cNvPr>
              <p14:cNvContentPartPr/>
              <p14:nvPr/>
            </p14:nvContentPartPr>
            <p14:xfrm>
              <a:off x="3336945" y="3742323"/>
              <a:ext cx="6318438" cy="206821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DFBBA24-CE58-22FF-0832-C9B84E0E3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3944" y="3679268"/>
                <a:ext cx="6444080" cy="3325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62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11</a:t>
            </a:fld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DF0C3-FA3D-4092-164A-400DC8080A8C}"/>
              </a:ext>
            </a:extLst>
          </p:cNvPr>
          <p:cNvSpPr txBox="1"/>
          <p:nvPr/>
        </p:nvSpPr>
        <p:spPr>
          <a:xfrm>
            <a:off x="4205078" y="4554723"/>
            <a:ext cx="595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단계를 거쳐야 보석을 훔칠 수 있도록 함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4316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훔치는 흐름</a:t>
            </a:r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31E78274-51CC-7ADC-2DC6-AFFDE3B056CF}"/>
              </a:ext>
            </a:extLst>
          </p:cNvPr>
          <p:cNvGraphicFramePr/>
          <p:nvPr/>
        </p:nvGraphicFramePr>
        <p:xfrm>
          <a:off x="2023367" y="1681047"/>
          <a:ext cx="8128000" cy="343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9FB6BF-64CF-6615-E364-101109821146}"/>
              </a:ext>
            </a:extLst>
          </p:cNvPr>
          <p:cNvSpPr txBox="1"/>
          <p:nvPr/>
        </p:nvSpPr>
        <p:spPr>
          <a:xfrm>
            <a:off x="2600629" y="5208344"/>
            <a:ext cx="6851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게임자체가 가볍게 즐길 수 있는 캐주얼한 게임을 목표로 기획을 했기에 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복잡한 과정이 아닌 간단한 과정으로 훔칠 수 있도록 기획함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58030-41DD-325F-D25C-994E9F6E573B}"/>
              </a:ext>
            </a:extLst>
          </p:cNvPr>
          <p:cNvSpPr txBox="1"/>
          <p:nvPr/>
        </p:nvSpPr>
        <p:spPr>
          <a:xfrm>
            <a:off x="152416" y="17891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02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207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탈출 흐름</a:t>
            </a:r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31E78274-51CC-7ADC-2DC6-AFFDE3B056CF}"/>
              </a:ext>
            </a:extLst>
          </p:cNvPr>
          <p:cNvGraphicFramePr/>
          <p:nvPr/>
        </p:nvGraphicFramePr>
        <p:xfrm>
          <a:off x="2032000" y="1688546"/>
          <a:ext cx="8128000" cy="343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9FB6BF-64CF-6615-E364-101109821146}"/>
              </a:ext>
            </a:extLst>
          </p:cNvPr>
          <p:cNvSpPr txBox="1"/>
          <p:nvPr/>
        </p:nvSpPr>
        <p:spPr>
          <a:xfrm>
            <a:off x="2453163" y="5208344"/>
            <a:ext cx="7146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단계의 흐름으로 탈출에 많은 시간을 들이지는 않지만 탈출방법을 나누어 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 간의 심리전이 있을 수 있도록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만듬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29668-CAF9-3F1C-68B7-039F0C3A0008}"/>
              </a:ext>
            </a:extLst>
          </p:cNvPr>
          <p:cNvSpPr txBox="1"/>
          <p:nvPr/>
        </p:nvSpPr>
        <p:spPr>
          <a:xfrm>
            <a:off x="152416" y="17891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0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5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459968" y="2301302"/>
            <a:ext cx="5503564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캐쥬얼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게임에 맞게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SD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캐릭터를 통해 가벼운 느낌을 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플레이어는 도둑 술래는 경찰 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1.5m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5F470-276F-322B-0EB0-23833EB9D532}"/>
              </a:ext>
            </a:extLst>
          </p:cNvPr>
          <p:cNvSpPr txBox="1"/>
          <p:nvPr/>
        </p:nvSpPr>
        <p:spPr>
          <a:xfrm>
            <a:off x="1183581" y="4898343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 경찰 캐릭터 예시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0705CC-349D-2D06-B67A-039BC01D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79" y="2020426"/>
            <a:ext cx="3490519" cy="2640429"/>
          </a:xfrm>
          <a:prstGeom prst="rect">
            <a:avLst/>
          </a:prstGeom>
        </p:spPr>
      </p:pic>
      <p:pic>
        <p:nvPicPr>
          <p:cNvPr id="11" name="그림 10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C2C4F538-49AA-7BD9-325F-983B0A5AA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05" y="2020426"/>
            <a:ext cx="3490520" cy="2613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7F396-6150-797A-8340-08FECD097C1F}"/>
              </a:ext>
            </a:extLst>
          </p:cNvPr>
          <p:cNvSpPr txBox="1"/>
          <p:nvPr/>
        </p:nvSpPr>
        <p:spPr>
          <a:xfrm>
            <a:off x="5491924" y="4431181"/>
            <a:ext cx="664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도둑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b="0" i="0" dirty="0">
                <a:effectLst/>
                <a:latin typeface="Whitney"/>
                <a:hlinkClick r:id="rId4" tooltip="https://assetstore.unity.com/packages/3d/policeman-67767"/>
              </a:rPr>
              <a:t> https://assetstore.unity.com/packages/3d/policeman-67767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6CBF5-25C2-DDF6-7A10-444424C7EDB1}"/>
              </a:ext>
            </a:extLst>
          </p:cNvPr>
          <p:cNvSpPr txBox="1"/>
          <p:nvPr/>
        </p:nvSpPr>
        <p:spPr>
          <a:xfrm>
            <a:off x="5557004" y="4753485"/>
            <a:ext cx="616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b="0" i="0" dirty="0">
                <a:effectLst/>
                <a:latin typeface="Whitney"/>
                <a:hlinkClick r:id="rId5" tooltip="https://assetstore.unity.com/packages/3d/thief-01-67991"/>
              </a:rPr>
              <a:t>https://assetstore.unity.com/packages/3d/thief-01-67991</a:t>
            </a: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5774702-3922-5177-57C2-11C8BCF56AC7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28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4E267845-58D3-BE05-E07A-562EB491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17" y="3096623"/>
            <a:ext cx="908709" cy="1412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9206914" y="4869821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F698C-040C-1234-2661-E77216E67969}"/>
              </a:ext>
            </a:extLst>
          </p:cNvPr>
          <p:cNvSpPr txBox="1"/>
          <p:nvPr/>
        </p:nvSpPr>
        <p:spPr>
          <a:xfrm>
            <a:off x="5608677" y="4869822"/>
            <a:ext cx="9746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달리기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E234B-E4E5-8092-5472-B1AF33D63976}"/>
              </a:ext>
            </a:extLst>
          </p:cNvPr>
          <p:cNvSpPr txBox="1"/>
          <p:nvPr/>
        </p:nvSpPr>
        <p:spPr>
          <a:xfrm>
            <a:off x="3796081" y="4869821"/>
            <a:ext cx="61719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걷기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00C311-03B0-5F7B-D2EA-6D824DD69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89" y="2162448"/>
            <a:ext cx="1350941" cy="25070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8AD9D4-260B-1559-F243-32F4B5676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33" y="2490158"/>
            <a:ext cx="1303133" cy="21261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1C9EAC-4B8E-8CD3-A505-15AED9A6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53" y="2309738"/>
            <a:ext cx="1074017" cy="22936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65DF20-6777-660F-1390-9971A4400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4" y="2162448"/>
            <a:ext cx="1605460" cy="2440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241016-43AE-9A0B-9A4C-AC477B5CF65E}"/>
              </a:ext>
            </a:extLst>
          </p:cNvPr>
          <p:cNvSpPr txBox="1"/>
          <p:nvPr/>
        </p:nvSpPr>
        <p:spPr>
          <a:xfrm>
            <a:off x="7498978" y="4896097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앉기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0F955-9284-AF72-411C-133AF6562BAE}"/>
              </a:ext>
            </a:extLst>
          </p:cNvPr>
          <p:cNvSpPr txBox="1"/>
          <p:nvPr/>
        </p:nvSpPr>
        <p:spPr>
          <a:xfrm>
            <a:off x="1902209" y="4880327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기본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00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574082" y="3072785"/>
            <a:ext cx="550356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캐릭터는 기본적인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6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가지 종류의 동작을 갖고 있음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초심자들도 쉽게 접할 수 있고 도둑질에 많은 자세가 불필요 하다고 생각함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아이템을 사용할 때의 모션은 따로 아이템에서 추가예정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C051D-D6B4-35CA-949A-CC450ED4E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4" y="3929975"/>
            <a:ext cx="729210" cy="1353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0FE80-036A-FDC1-73A2-709525E51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68" y="2931557"/>
            <a:ext cx="592733" cy="967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16D7B5-E0EE-1F50-9209-5D6F1AC0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01" y="2855370"/>
            <a:ext cx="488519" cy="1043277"/>
          </a:xfrm>
          <a:prstGeom prst="rect">
            <a:avLst/>
          </a:prstGeom>
        </p:spPr>
      </p:pic>
      <p:pic>
        <p:nvPicPr>
          <p:cNvPr id="13" name="그림 12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4CEBA595-44D1-BB58-8F00-4D124A46C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75" y="4137081"/>
            <a:ext cx="563929" cy="8763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EA5E50-83F5-6938-6F62-82DB11906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9" y="2767317"/>
            <a:ext cx="746825" cy="1135478"/>
          </a:xfrm>
          <a:prstGeom prst="rect">
            <a:avLst/>
          </a:prstGeom>
        </p:spPr>
      </p:pic>
      <p:pic>
        <p:nvPicPr>
          <p:cNvPr id="10" name="그림 9" descr="어두운, 집고양이, 밤하늘이(가) 표시된 사진&#10;&#10;자동 생성된 설명">
            <a:extLst>
              <a:ext uri="{FF2B5EF4-FFF2-40B4-BE49-F238E27FC236}">
                <a16:creationId xmlns:a16="http://schemas.microsoft.com/office/drawing/2014/main" id="{2DA6A462-A81E-18F9-8691-33E806A903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45" y="4135589"/>
            <a:ext cx="876377" cy="8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1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3A32EF-448D-02D1-2338-5487DE248588}"/>
              </a:ext>
            </a:extLst>
          </p:cNvPr>
          <p:cNvSpPr/>
          <p:nvPr/>
        </p:nvSpPr>
        <p:spPr>
          <a:xfrm>
            <a:off x="1359092" y="4323625"/>
            <a:ext cx="845605" cy="38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B7E90-6883-D74C-1970-4A8249A4A0DE}"/>
              </a:ext>
            </a:extLst>
          </p:cNvPr>
          <p:cNvSpPr txBox="1"/>
          <p:nvPr/>
        </p:nvSpPr>
        <p:spPr>
          <a:xfrm>
            <a:off x="1524438" y="4864478"/>
            <a:ext cx="61719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기본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66FF0-1B0D-8E53-B8D1-22BCF5E9ECBA}"/>
              </a:ext>
            </a:extLst>
          </p:cNvPr>
          <p:cNvSpPr txBox="1"/>
          <p:nvPr/>
        </p:nvSpPr>
        <p:spPr>
          <a:xfrm>
            <a:off x="4619341" y="2992103"/>
            <a:ext cx="550356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플레이어의 기본 모션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E9C919-EF71-2AC8-8067-F5E5C815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6" y="2146599"/>
            <a:ext cx="1605460" cy="24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3A32EF-448D-02D1-2338-5487DE248588}"/>
              </a:ext>
            </a:extLst>
          </p:cNvPr>
          <p:cNvSpPr/>
          <p:nvPr/>
        </p:nvSpPr>
        <p:spPr>
          <a:xfrm>
            <a:off x="1359092" y="4323625"/>
            <a:ext cx="845605" cy="38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16D7B5-E0EE-1F50-9209-5D6F1AC0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28" y="2282168"/>
            <a:ext cx="1074017" cy="2293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FB7E90-6883-D74C-1970-4A8249A4A0DE}"/>
              </a:ext>
            </a:extLst>
          </p:cNvPr>
          <p:cNvSpPr txBox="1"/>
          <p:nvPr/>
        </p:nvSpPr>
        <p:spPr>
          <a:xfrm>
            <a:off x="1524438" y="4864478"/>
            <a:ext cx="61719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걷기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66FF0-1B0D-8E53-B8D1-22BCF5E9ECBA}"/>
              </a:ext>
            </a:extLst>
          </p:cNvPr>
          <p:cNvSpPr txBox="1"/>
          <p:nvPr/>
        </p:nvSpPr>
        <p:spPr>
          <a:xfrm>
            <a:off x="4619341" y="2992103"/>
            <a:ext cx="550356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플레이어의 기본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이동모션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이동시 소리가 들리지 않는 움직임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플레이어가 평소에 움직일 때의 모션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587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1889C55-7BF5-804C-185E-725D32310737}"/>
              </a:ext>
            </a:extLst>
          </p:cNvPr>
          <p:cNvSpPr/>
          <p:nvPr/>
        </p:nvSpPr>
        <p:spPr>
          <a:xfrm>
            <a:off x="1359092" y="4323625"/>
            <a:ext cx="845605" cy="38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65EFDC-3F7E-1A5F-72C4-8C0012F857FA}"/>
              </a:ext>
            </a:extLst>
          </p:cNvPr>
          <p:cNvSpPr/>
          <p:nvPr/>
        </p:nvSpPr>
        <p:spPr>
          <a:xfrm>
            <a:off x="616645" y="4323625"/>
            <a:ext cx="845605" cy="38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FA146-D3E3-A993-1E5A-91918F1C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25" y="2496457"/>
            <a:ext cx="1303133" cy="2126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3AEA0E-ADFF-BFC7-7FBA-D23E3AB4B46A}"/>
              </a:ext>
            </a:extLst>
          </p:cNvPr>
          <p:cNvSpPr txBox="1"/>
          <p:nvPr/>
        </p:nvSpPr>
        <p:spPr>
          <a:xfrm>
            <a:off x="1272012" y="4867825"/>
            <a:ext cx="97464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달리기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9AD92-9C4D-9FA0-B92A-8ED09624BF46}"/>
              </a:ext>
            </a:extLst>
          </p:cNvPr>
          <p:cNvSpPr txBox="1"/>
          <p:nvPr/>
        </p:nvSpPr>
        <p:spPr>
          <a:xfrm>
            <a:off x="4619341" y="2992103"/>
            <a:ext cx="550356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플레이어가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shift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키를 누르고 움직일 때의 모션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 걷기보다 같은 시간 기준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더 멀리 갈 수 있음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움직일 때에 뛰어다니는 소리가 들리게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7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486696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INDEX</a:t>
            </a:r>
            <a:endParaRPr lang="ko-KR" altLang="en-US" sz="3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46315-36DB-0051-AB81-A2AF82784508}"/>
              </a:ext>
            </a:extLst>
          </p:cNvPr>
          <p:cNvSpPr txBox="1"/>
          <p:nvPr/>
        </p:nvSpPr>
        <p:spPr>
          <a:xfrm>
            <a:off x="935643" y="1424992"/>
            <a:ext cx="4580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0.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문서 개요</a:t>
            </a:r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……………………………3</a:t>
            </a:r>
            <a:endParaRPr lang="ko-KR" altLang="en-US" sz="2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889B4-1CF5-3511-A89E-44C13B249378}"/>
              </a:ext>
            </a:extLst>
          </p:cNvPr>
          <p:cNvSpPr txBox="1"/>
          <p:nvPr/>
        </p:nvSpPr>
        <p:spPr>
          <a:xfrm>
            <a:off x="935643" y="3831740"/>
            <a:ext cx="4580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2.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…………………………..13</a:t>
            </a:r>
            <a:endParaRPr lang="ko-KR" altLang="en-US" sz="2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49419-11EE-2C1A-7C8B-F87654B8D308}"/>
              </a:ext>
            </a:extLst>
          </p:cNvPr>
          <p:cNvSpPr txBox="1"/>
          <p:nvPr/>
        </p:nvSpPr>
        <p:spPr>
          <a:xfrm>
            <a:off x="935643" y="2517178"/>
            <a:ext cx="4580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1.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개요</a:t>
            </a:r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………………….8</a:t>
            </a:r>
            <a:endParaRPr lang="ko-KR" altLang="en-US" sz="2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7E8E6-E7AF-967A-C330-7C94FDD110C5}"/>
              </a:ext>
            </a:extLst>
          </p:cNvPr>
          <p:cNvSpPr txBox="1"/>
          <p:nvPr/>
        </p:nvSpPr>
        <p:spPr>
          <a:xfrm>
            <a:off x="935642" y="5102851"/>
            <a:ext cx="4785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3.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문서 개요</a:t>
            </a:r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…………………………..24</a:t>
            </a:r>
            <a:endParaRPr lang="ko-KR" altLang="en-US" sz="2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79759-B032-8C4B-C048-9918FA493563}"/>
              </a:ext>
            </a:extLst>
          </p:cNvPr>
          <p:cNvSpPr txBox="1"/>
          <p:nvPr/>
        </p:nvSpPr>
        <p:spPr>
          <a:xfrm>
            <a:off x="5721263" y="3831740"/>
            <a:ext cx="5632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5.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아이템</a:t>
            </a:r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…………………………………….51</a:t>
            </a:r>
            <a:endParaRPr lang="ko-KR" altLang="en-US" sz="2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75511-5810-0D0F-B50A-F6B14F3C8F84}"/>
              </a:ext>
            </a:extLst>
          </p:cNvPr>
          <p:cNvSpPr txBox="1"/>
          <p:nvPr/>
        </p:nvSpPr>
        <p:spPr>
          <a:xfrm>
            <a:off x="5721265" y="2517178"/>
            <a:ext cx="5632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4.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</a:t>
            </a:r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………………………………43</a:t>
            </a:r>
            <a:endParaRPr lang="ko-KR" altLang="en-US" sz="2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E02E5-2E38-E78F-4A91-7007064CA11A}"/>
              </a:ext>
            </a:extLst>
          </p:cNvPr>
          <p:cNvSpPr txBox="1"/>
          <p:nvPr/>
        </p:nvSpPr>
        <p:spPr>
          <a:xfrm>
            <a:off x="5721266" y="5101161"/>
            <a:ext cx="5632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6. UI/UX</a:t>
            </a:r>
            <a:r>
              <a:rPr lang="en-US" altLang="ko-KR" sz="2000" b="1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…………………………………….59</a:t>
            </a:r>
            <a:endParaRPr lang="ko-KR" altLang="en-US" sz="2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59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3A32EF-448D-02D1-2338-5487DE248588}"/>
              </a:ext>
            </a:extLst>
          </p:cNvPr>
          <p:cNvSpPr/>
          <p:nvPr/>
        </p:nvSpPr>
        <p:spPr>
          <a:xfrm>
            <a:off x="1359092" y="4323625"/>
            <a:ext cx="845605" cy="38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66FF0-1B0D-8E53-B8D1-22BCF5E9ECBA}"/>
              </a:ext>
            </a:extLst>
          </p:cNvPr>
          <p:cNvSpPr txBox="1"/>
          <p:nvPr/>
        </p:nvSpPr>
        <p:spPr>
          <a:xfrm>
            <a:off x="4619341" y="2992103"/>
            <a:ext cx="550356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플레이어의 앉기 모션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5FDAA176-3FF3-3BC7-4CB4-B4D674751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52" y="3206984"/>
            <a:ext cx="908709" cy="1412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CE60A2-AE57-89F3-DA3D-2F9630EFBE06}"/>
              </a:ext>
            </a:extLst>
          </p:cNvPr>
          <p:cNvSpPr txBox="1"/>
          <p:nvPr/>
        </p:nvSpPr>
        <p:spPr>
          <a:xfrm>
            <a:off x="1524438" y="4864478"/>
            <a:ext cx="61719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앉기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058487-2455-70C7-C71A-5445AA85E43C}"/>
              </a:ext>
            </a:extLst>
          </p:cNvPr>
          <p:cNvSpPr/>
          <p:nvPr/>
        </p:nvSpPr>
        <p:spPr>
          <a:xfrm>
            <a:off x="2931975" y="4319950"/>
            <a:ext cx="845605" cy="38285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23B3C6-9122-F247-0826-2CF61DC4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46" y="2379119"/>
            <a:ext cx="1074017" cy="2293663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CC6EB3-5F21-66C6-880A-C573D8E7003A}"/>
              </a:ext>
            </a:extLst>
          </p:cNvPr>
          <p:cNvCxnSpPr/>
          <p:nvPr/>
        </p:nvCxnSpPr>
        <p:spPr>
          <a:xfrm>
            <a:off x="1248690" y="3318638"/>
            <a:ext cx="22039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8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B8B70-DDB6-1649-6F51-720162B8DEFB}"/>
              </a:ext>
            </a:extLst>
          </p:cNvPr>
          <p:cNvSpPr/>
          <p:nvPr/>
        </p:nvSpPr>
        <p:spPr>
          <a:xfrm>
            <a:off x="2931975" y="4319950"/>
            <a:ext cx="845605" cy="38285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A4A6FA-6002-85C3-CF4D-B51C5C07FF68}"/>
              </a:ext>
            </a:extLst>
          </p:cNvPr>
          <p:cNvSpPr/>
          <p:nvPr/>
        </p:nvSpPr>
        <p:spPr>
          <a:xfrm>
            <a:off x="1359092" y="4323625"/>
            <a:ext cx="845605" cy="38285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BB14E9-FB1D-076E-B399-D5230330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75" y="2067237"/>
            <a:ext cx="1389533" cy="2578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B26855-8905-9DBD-658F-72E773158041}"/>
              </a:ext>
            </a:extLst>
          </p:cNvPr>
          <p:cNvSpPr txBox="1"/>
          <p:nvPr/>
        </p:nvSpPr>
        <p:spPr>
          <a:xfrm>
            <a:off x="4619341" y="2992103"/>
            <a:ext cx="5503564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플레이어가 스페이스를 눌렀을 때의 모션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이동하며 점프도 가능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점프 높이는 플레이어의 허벅지 중앙 정도 높이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달리기 이동 하며 수평 거리 점프 시 에는 걸으면서 점프하는 것보다 점프거리가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배김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9747BF-8BCE-0F17-9D67-AA137C8A7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46" y="2379119"/>
            <a:ext cx="1074017" cy="229366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586E42-4F27-0CED-13CC-C6DF5552ECAA}"/>
              </a:ext>
            </a:extLst>
          </p:cNvPr>
          <p:cNvCxnSpPr/>
          <p:nvPr/>
        </p:nvCxnSpPr>
        <p:spPr>
          <a:xfrm flipH="1">
            <a:off x="224609" y="3953435"/>
            <a:ext cx="34558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F648BE-3268-5966-DF12-65D5B90A718F}"/>
              </a:ext>
            </a:extLst>
          </p:cNvPr>
          <p:cNvSpPr txBox="1"/>
          <p:nvPr/>
        </p:nvSpPr>
        <p:spPr>
          <a:xfrm>
            <a:off x="1524438" y="4864478"/>
            <a:ext cx="61719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65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2F6316-F0E2-1EA9-2860-D27CFDB5FF14}"/>
              </a:ext>
            </a:extLst>
          </p:cNvPr>
          <p:cNvSpPr/>
          <p:nvPr/>
        </p:nvSpPr>
        <p:spPr>
          <a:xfrm>
            <a:off x="716687" y="4323625"/>
            <a:ext cx="845605" cy="38285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79397E-A3B4-2802-03AE-6C57AF5EBE4B}"/>
              </a:ext>
            </a:extLst>
          </p:cNvPr>
          <p:cNvSpPr/>
          <p:nvPr/>
        </p:nvSpPr>
        <p:spPr>
          <a:xfrm>
            <a:off x="1574992" y="4323625"/>
            <a:ext cx="845605" cy="38285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26855-8905-9DBD-658F-72E773158041}"/>
              </a:ext>
            </a:extLst>
          </p:cNvPr>
          <p:cNvSpPr txBox="1"/>
          <p:nvPr/>
        </p:nvSpPr>
        <p:spPr>
          <a:xfrm>
            <a:off x="4619341" y="2992103"/>
            <a:ext cx="550356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플레이어가 아무 아이템도 쥐지 않은 상태에서 마우스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좌클릭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 공격한다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범위는 한 칸인다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648BE-3268-5966-DF12-65D5B90A718F}"/>
              </a:ext>
            </a:extLst>
          </p:cNvPr>
          <p:cNvSpPr txBox="1"/>
          <p:nvPr/>
        </p:nvSpPr>
        <p:spPr>
          <a:xfrm>
            <a:off x="878825" y="4864478"/>
            <a:ext cx="136693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공격 모션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1" name="그림 10" descr="어두운, 집고양이, 밤하늘이(가) 표시된 사진&#10;&#10;자동 생성된 설명">
            <a:extLst>
              <a:ext uri="{FF2B5EF4-FFF2-40B4-BE49-F238E27FC236}">
                <a16:creationId xmlns:a16="http://schemas.microsoft.com/office/drawing/2014/main" id="{6ED0E217-6BEF-A013-57BC-0871E07F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2" y="2485849"/>
            <a:ext cx="1979902" cy="1979902"/>
          </a:xfrm>
          <a:prstGeom prst="rect">
            <a:avLst/>
          </a:prstGeom>
        </p:spPr>
      </p:pic>
      <p:pic>
        <p:nvPicPr>
          <p:cNvPr id="22" name="그림 21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E4006A44-9B43-8963-BC7F-CFA902045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95" y="2281411"/>
            <a:ext cx="2234914" cy="25830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721A8B-3DAA-36DF-0EFE-2163A4BE0AF5}"/>
              </a:ext>
            </a:extLst>
          </p:cNvPr>
          <p:cNvSpPr txBox="1"/>
          <p:nvPr/>
        </p:nvSpPr>
        <p:spPr>
          <a:xfrm>
            <a:off x="2518078" y="4888038"/>
            <a:ext cx="136693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피격 모션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324647A-7BD8-64C9-21CC-0EE496FCBDFA}"/>
              </a:ext>
            </a:extLst>
          </p:cNvPr>
          <p:cNvCxnSpPr>
            <a:cxnSpLocks/>
          </p:cNvCxnSpPr>
          <p:nvPr/>
        </p:nvCxnSpPr>
        <p:spPr>
          <a:xfrm>
            <a:off x="2420597" y="2992103"/>
            <a:ext cx="0" cy="1714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97411-B6F2-2926-FD69-BF065143CCE4}"/>
              </a:ext>
            </a:extLst>
          </p:cNvPr>
          <p:cNvCxnSpPr/>
          <p:nvPr/>
        </p:nvCxnSpPr>
        <p:spPr>
          <a:xfrm flipH="1">
            <a:off x="1574992" y="4038600"/>
            <a:ext cx="8456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459968" y="2301302"/>
            <a:ext cx="550356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AI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원뿔형 시야각을 통해 도둑을 찾게 되면 쫓아가 때린다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경찰에게 피격 당한 플레이어는 감옥으로 이동하게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캐릭터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5F470-276F-322B-0EB0-23833EB9D532}"/>
              </a:ext>
            </a:extLst>
          </p:cNvPr>
          <p:cNvSpPr txBox="1"/>
          <p:nvPr/>
        </p:nvSpPr>
        <p:spPr>
          <a:xfrm>
            <a:off x="48864" y="4844101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 캐릭터 예시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1" name="그림 10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C2C4F538-49AA-7BD9-325F-983B0A5A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404" y="2122323"/>
            <a:ext cx="3490520" cy="261335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5774702-3922-5177-57C2-11C8BCF56AC7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E691B4B-8D18-9EDB-9CC4-EFB6558FECC2}"/>
              </a:ext>
            </a:extLst>
          </p:cNvPr>
          <p:cNvSpPr/>
          <p:nvPr/>
        </p:nvSpPr>
        <p:spPr>
          <a:xfrm rot="10800000">
            <a:off x="3027221" y="2985471"/>
            <a:ext cx="1147242" cy="1229425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E8A392-E637-37DB-AA81-81D4E1FCAC35}"/>
              </a:ext>
            </a:extLst>
          </p:cNvPr>
          <p:cNvSpPr/>
          <p:nvPr/>
        </p:nvSpPr>
        <p:spPr>
          <a:xfrm>
            <a:off x="3482986" y="4042988"/>
            <a:ext cx="235712" cy="20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AD343-C167-B97F-B4E3-A4D315A35719}"/>
              </a:ext>
            </a:extLst>
          </p:cNvPr>
          <p:cNvSpPr txBox="1"/>
          <p:nvPr/>
        </p:nvSpPr>
        <p:spPr>
          <a:xfrm>
            <a:off x="2165610" y="4841045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시야각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11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3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089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362079" y="4861510"/>
            <a:ext cx="9467842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배틀로얄게임에서 맵은 가장 중요한 부분 중 하나로 플레이와 연관되어 있음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맵에 따라서 게임 플레이 방식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게임의 레벨 등이 달라져 게임 자체가 달라짐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00E42-E510-57AB-A5B7-95B43A0149F8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1028" name="Picture 4" descr="Zharki">
            <a:extLst>
              <a:ext uri="{FF2B5EF4-FFF2-40B4-BE49-F238E27FC236}">
                <a16:creationId xmlns:a16="http://schemas.microsoft.com/office/drawing/2014/main" id="{5D2F8742-CBD5-1E37-9F9E-1642E553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27" y="1709992"/>
            <a:ext cx="4571910" cy="25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점액 오르기">
            <a:extLst>
              <a:ext uri="{FF2B5EF4-FFF2-40B4-BE49-F238E27FC236}">
                <a16:creationId xmlns:a16="http://schemas.microsoft.com/office/drawing/2014/main" id="{4C28FD25-AD42-BAC4-2F60-7D0B94D5A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65" y="1700848"/>
            <a:ext cx="4571910" cy="25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81936F-FB9C-92B3-DAF9-B22561DD425E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/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D9179-A0E4-D342-5985-4518B7D31D40}"/>
              </a:ext>
            </a:extLst>
          </p:cNvPr>
          <p:cNvSpPr txBox="1"/>
          <p:nvPr/>
        </p:nvSpPr>
        <p:spPr>
          <a:xfrm>
            <a:off x="3078235" y="43857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CB1A4-12A9-BC8D-92B4-49618F0EFEEE}"/>
              </a:ext>
            </a:extLst>
          </p:cNvPr>
          <p:cNvSpPr txBox="1"/>
          <p:nvPr/>
        </p:nvSpPr>
        <p:spPr>
          <a:xfrm>
            <a:off x="8337632" y="43857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885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5138205" y="2518780"/>
            <a:ext cx="5954923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맵은 쇼핑 센터 이다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센터에서 팔고 있는 다이아몬드를 훔치는 것을 목표로 게임이 진행된다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센터에는 이용할 수 있는 환경 및 지형지물이 많고 탈출루트 또한 여러 갈래로 나뉠 수 있어 쇼핑센터로 선택 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CE512-D422-24DC-3A3D-158C79CFA43C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347381A-116B-C0A5-F18C-5C13904249BF}"/>
              </a:ext>
            </a:extLst>
          </p:cNvPr>
          <p:cNvSpPr txBox="1"/>
          <p:nvPr/>
        </p:nvSpPr>
        <p:spPr>
          <a:xfrm>
            <a:off x="1393819" y="4932768"/>
            <a:ext cx="2082806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쇼핑 센터 그림</a:t>
            </a:r>
            <a:endParaRPr lang="en-US" altLang="ko-KR" sz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6DDAFC1F-BFEE-FD83-A3EC-9E3C8C232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29" y="2518780"/>
          <a:ext cx="425138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496360" imgH="4168080" progId="PBrush">
                  <p:embed/>
                </p:oleObj>
              </mc:Choice>
              <mc:Fallback>
                <p:oleObj name="Bitmap Image" r:id="rId2" imgW="8496360" imgH="4168080" progId="PBrush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6DDAFC1F-BFEE-FD83-A3EC-9E3C8C232D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529" y="2518780"/>
                        <a:ext cx="4251385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377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규격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7078827" y="3246262"/>
            <a:ext cx="280056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가로 세로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1200m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CE512-D422-24DC-3A3D-158C79CFA43C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347381A-116B-C0A5-F18C-5C13904249BF}"/>
              </a:ext>
            </a:extLst>
          </p:cNvPr>
          <p:cNvSpPr txBox="1"/>
          <p:nvPr/>
        </p:nvSpPr>
        <p:spPr>
          <a:xfrm>
            <a:off x="1393819" y="4932768"/>
            <a:ext cx="2082806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쇼핑센터 규격</a:t>
            </a:r>
            <a:endParaRPr lang="en-US" altLang="ko-KR" sz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DD439D-908F-9456-8A49-045E31A8E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9" y="2713397"/>
            <a:ext cx="2345029" cy="1949115"/>
          </a:xfrm>
          <a:prstGeom prst="rect">
            <a:avLst/>
          </a:prstGeom>
        </p:spPr>
      </p:pic>
      <p:pic>
        <p:nvPicPr>
          <p:cNvPr id="15" name="그림 14" descr="운동경기, 스포츠, 테이블이(가) 표시된 사진&#10;&#10;자동 생성된 설명">
            <a:extLst>
              <a:ext uri="{FF2B5EF4-FFF2-40B4-BE49-F238E27FC236}">
                <a16:creationId xmlns:a16="http://schemas.microsoft.com/office/drawing/2014/main" id="{A7A46882-0793-DB75-3E4F-243831B5F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87" y="2946123"/>
            <a:ext cx="2914788" cy="14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9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환경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엄폐물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BAA048-91CC-3AC2-5673-ECDD56B96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2" y="2049443"/>
            <a:ext cx="2672075" cy="32630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DE2E29-A973-BF9A-FD82-EA741C5B4A44}"/>
              </a:ext>
            </a:extLst>
          </p:cNvPr>
          <p:cNvSpPr txBox="1"/>
          <p:nvPr/>
        </p:nvSpPr>
        <p:spPr>
          <a:xfrm>
            <a:off x="947051" y="5078515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기둥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794BE-2241-29D5-0B1A-2F31DB03EB59}"/>
              </a:ext>
            </a:extLst>
          </p:cNvPr>
          <p:cNvSpPr txBox="1"/>
          <p:nvPr/>
        </p:nvSpPr>
        <p:spPr>
          <a:xfrm>
            <a:off x="5494922" y="3129930"/>
            <a:ext cx="59549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 안에 있는 구조물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가로 크기는 플레이어 가로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1.5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 길이와 같다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4EC2CD-3555-0DC0-433D-2DE257D1B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70" y="2049765"/>
            <a:ext cx="1420889" cy="2160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E66B29-0ABB-A0B3-4D6D-E7657FA97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38" y="2042314"/>
            <a:ext cx="1420889" cy="21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4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환경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엄폐물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BAA048-91CC-3AC2-5673-ECDD56B96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2" y="2049443"/>
            <a:ext cx="2672075" cy="3263015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C1E108D9-F4F4-0A1D-B03B-08ED2E056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9" y="1887015"/>
            <a:ext cx="4161566" cy="3148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3B2A9-32BE-ACCF-3C89-ED83ED7A1587}"/>
              </a:ext>
            </a:extLst>
          </p:cNvPr>
          <p:cNvSpPr txBox="1"/>
          <p:nvPr/>
        </p:nvSpPr>
        <p:spPr>
          <a:xfrm>
            <a:off x="947051" y="5078515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벽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63564-004F-644E-A978-469A7E309B3A}"/>
              </a:ext>
            </a:extLst>
          </p:cNvPr>
          <p:cNvSpPr txBox="1"/>
          <p:nvPr/>
        </p:nvSpPr>
        <p:spPr>
          <a:xfrm>
            <a:off x="5202265" y="3019811"/>
            <a:ext cx="59549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큰 엄폐물로 뒤에서 적을 보거나 공격 할 수 없다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상황을 알 수 없다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3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문서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00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환경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엄폐물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BAA048-91CC-3AC2-5673-ECDD56B96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2" y="2049443"/>
            <a:ext cx="2672075" cy="3263015"/>
          </a:xfrm>
          <a:prstGeom prst="rect">
            <a:avLst/>
          </a:prstGeom>
        </p:spPr>
      </p:pic>
      <p:pic>
        <p:nvPicPr>
          <p:cNvPr id="16" name="그림 15" descr="광장이(가) 표시된 사진&#10;&#10;자동 생성된 설명">
            <a:extLst>
              <a:ext uri="{FF2B5EF4-FFF2-40B4-BE49-F238E27FC236}">
                <a16:creationId xmlns:a16="http://schemas.microsoft.com/office/drawing/2014/main" id="{E4A196B3-0D8B-9B5C-862B-847757733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6" y="2040163"/>
            <a:ext cx="3651106" cy="2762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B0B95D-CE46-D2CF-73D4-5E31BF1108BE}"/>
              </a:ext>
            </a:extLst>
          </p:cNvPr>
          <p:cNvSpPr txBox="1"/>
          <p:nvPr/>
        </p:nvSpPr>
        <p:spPr>
          <a:xfrm>
            <a:off x="947051" y="5078515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유리벽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4A57C9-6C34-A197-9FFA-4C1DE743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8" y="2397857"/>
            <a:ext cx="1706632" cy="256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72109-CB94-2032-2E2C-42D851BAC39F}"/>
              </a:ext>
            </a:extLst>
          </p:cNvPr>
          <p:cNvSpPr txBox="1"/>
          <p:nvPr/>
        </p:nvSpPr>
        <p:spPr>
          <a:xfrm>
            <a:off x="3906646" y="5020045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37678-FD2B-9692-C745-A857F83FE754}"/>
              </a:ext>
            </a:extLst>
          </p:cNvPr>
          <p:cNvSpPr txBox="1"/>
          <p:nvPr/>
        </p:nvSpPr>
        <p:spPr>
          <a:xfrm>
            <a:off x="6578722" y="2987308"/>
            <a:ext cx="59549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큰 엄폐물로 뒤에서 적을 볼 수 있으나 공격 할 수 없다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상황을 알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71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환경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중간 엄폐물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3B14F6-07B4-E4E6-00C0-359E84DC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25" y="2263142"/>
            <a:ext cx="1963285" cy="2701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F8763D-4834-B904-942B-7C54988C455E}"/>
              </a:ext>
            </a:extLst>
          </p:cNvPr>
          <p:cNvSpPr txBox="1"/>
          <p:nvPr/>
        </p:nvSpPr>
        <p:spPr>
          <a:xfrm>
            <a:off x="947051" y="5078515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매대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</a:p>
        </p:txBody>
      </p:sp>
      <p:pic>
        <p:nvPicPr>
          <p:cNvPr id="1028" name="Picture 4" descr="아산철거 모다아울렛 옷가계 매대 철거공사 천안철거 두비">
            <a:extLst>
              <a:ext uri="{FF2B5EF4-FFF2-40B4-BE49-F238E27FC236}">
                <a16:creationId xmlns:a16="http://schemas.microsoft.com/office/drawing/2014/main" id="{44145C2C-5787-EA26-1AB3-462CFC67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27" y="3019097"/>
            <a:ext cx="2742075" cy="15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5813FB-1934-F87E-B49A-BF9974D94998}"/>
              </a:ext>
            </a:extLst>
          </p:cNvPr>
          <p:cNvSpPr txBox="1"/>
          <p:nvPr/>
        </p:nvSpPr>
        <p:spPr>
          <a:xfrm>
            <a:off x="3689126" y="5078514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1A624-32B4-9A01-B8BE-DD82AD7E62BC}"/>
              </a:ext>
            </a:extLst>
          </p:cNvPr>
          <p:cNvSpPr txBox="1"/>
          <p:nvPr/>
        </p:nvSpPr>
        <p:spPr>
          <a:xfrm>
            <a:off x="6578722" y="2987308"/>
            <a:ext cx="59549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옷을 거는 매대로 플레이어의 목 높이를 갖고있다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일어서서 주변 상황을 알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375ED5-59B9-E432-DCBE-789BFBF45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542" y="1426158"/>
            <a:ext cx="2187430" cy="33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환경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중간 엄폐물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59F92D-3725-C027-7212-920A1127A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88" y="2918567"/>
            <a:ext cx="2400755" cy="1870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151ED7-2F6A-8051-3BE2-34C36B1445B8}"/>
              </a:ext>
            </a:extLst>
          </p:cNvPr>
          <p:cNvSpPr txBox="1"/>
          <p:nvPr/>
        </p:nvSpPr>
        <p:spPr>
          <a:xfrm>
            <a:off x="947051" y="5078515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매대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</a:p>
        </p:txBody>
      </p:sp>
      <p:pic>
        <p:nvPicPr>
          <p:cNvPr id="2050" name="Picture 2" descr="악세사리 진열장, 쥬얼리 진열장 제작 생생 정보 : 네이버 블로그">
            <a:extLst>
              <a:ext uri="{FF2B5EF4-FFF2-40B4-BE49-F238E27FC236}">
                <a16:creationId xmlns:a16="http://schemas.microsoft.com/office/drawing/2014/main" id="{9AD8E225-1D26-A183-61A0-CC4F9FEA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17" y="3026772"/>
            <a:ext cx="2220530" cy="15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EC4568-647F-2F0A-9A72-7792D14268DB}"/>
              </a:ext>
            </a:extLst>
          </p:cNvPr>
          <p:cNvSpPr txBox="1"/>
          <p:nvPr/>
        </p:nvSpPr>
        <p:spPr>
          <a:xfrm>
            <a:off x="3976006" y="5078514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B30273-C9AB-D215-CBA0-E12C93760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542" y="1426158"/>
            <a:ext cx="2187430" cy="3325785"/>
          </a:xfrm>
          <a:prstGeom prst="rect">
            <a:avLst/>
          </a:prstGeom>
        </p:spPr>
      </p:pic>
      <p:pic>
        <p:nvPicPr>
          <p:cNvPr id="12" name="그림 11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E1E3783E-2F49-1FB5-A8AC-B741A2FB0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65" y="2826251"/>
            <a:ext cx="1258267" cy="1955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047A27-034D-C40E-4ADD-FFD3385FEDD0}"/>
              </a:ext>
            </a:extLst>
          </p:cNvPr>
          <p:cNvSpPr txBox="1"/>
          <p:nvPr/>
        </p:nvSpPr>
        <p:spPr>
          <a:xfrm>
            <a:off x="6648082" y="3212100"/>
            <a:ext cx="59549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플레이어의 배 높이에 위치 앉아서 뒤에 숨을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서서 주변 시야를 확보할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914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운동경기, 스포츠, 테이블이(가) 표시된 사진&#10;&#10;자동 생성된 설명">
            <a:extLst>
              <a:ext uri="{FF2B5EF4-FFF2-40B4-BE49-F238E27FC236}">
                <a16:creationId xmlns:a16="http://schemas.microsoft.com/office/drawing/2014/main" id="{E48E3C77-83F8-0D05-220A-94AD37CA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3" y="1861290"/>
            <a:ext cx="4401071" cy="33302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환경 </a:t>
            </a:r>
            <a:r>
              <a:rPr lang="ko-KR" altLang="en-US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낮은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엄폐물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52E1-F244-F719-C163-15306DF95E68}"/>
              </a:ext>
            </a:extLst>
          </p:cNvPr>
          <p:cNvSpPr txBox="1"/>
          <p:nvPr/>
        </p:nvSpPr>
        <p:spPr>
          <a:xfrm>
            <a:off x="947051" y="5078515"/>
            <a:ext cx="267207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매대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8EB3F5-F96C-DE4C-C825-7CC015842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542" y="1426158"/>
            <a:ext cx="2187430" cy="3325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42129-4D13-CE3E-D536-614C7AC9546B}"/>
              </a:ext>
            </a:extLst>
          </p:cNvPr>
          <p:cNvSpPr txBox="1"/>
          <p:nvPr/>
        </p:nvSpPr>
        <p:spPr>
          <a:xfrm>
            <a:off x="5398877" y="2953950"/>
            <a:ext cx="5954923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플레이어의 무릎 위 높이에 위치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플레이어가 앉아도 상반신이 노출되는 엄폐물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완벽한 엄폐불가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점프를 사용 위로 올라갈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12" name="그림 11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BB1E5054-17DB-9246-C3C3-126264243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65" y="2826251"/>
            <a:ext cx="1258267" cy="1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DF0C3-FA3D-4092-164A-400DC8080A8C}"/>
              </a:ext>
            </a:extLst>
          </p:cNvPr>
          <p:cNvSpPr txBox="1"/>
          <p:nvPr/>
        </p:nvSpPr>
        <p:spPr>
          <a:xfrm>
            <a:off x="3118539" y="5464063"/>
            <a:ext cx="595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탈출 방법은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가지로 정문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비상탈출구 옥상탈출 세가지가 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60" y="770342"/>
            <a:ext cx="19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탈출 방법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335CE-68F5-EA38-DA75-5BECF950B30C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4F5F98-0B71-6E51-EDA8-2221F6A0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34" y="2163970"/>
            <a:ext cx="1524132" cy="25300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7E0E2B-3959-F27F-87B3-1C2E606EE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648" y="2187930"/>
            <a:ext cx="3087920" cy="23365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7F17B2-7F24-0ED8-A8E5-8FF57EF79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3" y="2187930"/>
            <a:ext cx="334362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DF0C3-FA3D-4092-164A-400DC8080A8C}"/>
              </a:ext>
            </a:extLst>
          </p:cNvPr>
          <p:cNvSpPr txBox="1"/>
          <p:nvPr/>
        </p:nvSpPr>
        <p:spPr>
          <a:xfrm>
            <a:off x="4391881" y="2564332"/>
            <a:ext cx="641532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개의 레버가 무작위로 배치된다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도둑들은 보석이 있는 방을 열기 위해 레버를 찾아 먼저 당겨야 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레버를 당기는데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초의 시간이 소요된다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60" y="770342"/>
            <a:ext cx="362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전기공급장치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요소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6F361D-4814-017A-55AA-BA84C50F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77" y="2564332"/>
            <a:ext cx="1331849" cy="208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4C1594-FF20-8177-4802-B461802A001B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A5475B-B7CC-06E6-6152-E09D4FA1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0" y="2727049"/>
            <a:ext cx="1828570" cy="175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057A1-28FF-6DA2-06F7-F945D9186B02}"/>
              </a:ext>
            </a:extLst>
          </p:cNvPr>
          <p:cNvSpPr txBox="1"/>
          <p:nvPr/>
        </p:nvSpPr>
        <p:spPr>
          <a:xfrm>
            <a:off x="2385226" y="474037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예시사진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3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DF0C3-FA3D-4092-164A-400DC8080A8C}"/>
              </a:ext>
            </a:extLst>
          </p:cNvPr>
          <p:cNvSpPr txBox="1"/>
          <p:nvPr/>
        </p:nvSpPr>
        <p:spPr>
          <a:xfrm>
            <a:off x="4550174" y="2564332"/>
            <a:ext cx="641532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레버와 마찬가지의 요소이다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보석방 스위치를 작동 시키면 문이 열리고 출구 스위치를 작동하면 출구가 열리게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스위치의 전원을 공급하는데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초가 소요된다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484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스위치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요소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7CD9B-8555-EB35-1860-68D4B8809B90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9730DA-20D1-1B65-BE22-BB14C0280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7" y="2768070"/>
            <a:ext cx="2006395" cy="1926140"/>
          </a:xfrm>
          <a:prstGeom prst="rect">
            <a:avLst/>
          </a:prstGeom>
        </p:spPr>
      </p:pic>
      <p:pic>
        <p:nvPicPr>
          <p:cNvPr id="12290" name="Picture 2" descr="데바데출구">
            <a:extLst>
              <a:ext uri="{FF2B5EF4-FFF2-40B4-BE49-F238E27FC236}">
                <a16:creationId xmlns:a16="http://schemas.microsoft.com/office/drawing/2014/main" id="{D60387A0-6414-DCB6-1DE1-C2AC31FB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48" y="2723152"/>
            <a:ext cx="1653996" cy="16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E800A4-0B04-9BE1-E95F-8BDAA71D37B8}"/>
              </a:ext>
            </a:extLst>
          </p:cNvPr>
          <p:cNvSpPr txBox="1"/>
          <p:nvPr/>
        </p:nvSpPr>
        <p:spPr>
          <a:xfrm>
            <a:off x="2627453" y="451322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예시사진 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914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66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상자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,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쓰레기통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379EB-76FA-75AA-C0DA-DC87FDF87E6B}"/>
              </a:ext>
            </a:extLst>
          </p:cNvPr>
          <p:cNvSpPr txBox="1"/>
          <p:nvPr/>
        </p:nvSpPr>
        <p:spPr>
          <a:xfrm>
            <a:off x="5461347" y="2772081"/>
            <a:ext cx="5792245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몇몇의 아이템을 얻을 수 있는 요소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상자 혹은 쓰레기통안에 쓸 만한 아이템과 코인을 얻을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대부분은 아이템이 들어있지 않고 몇몇개의 상자만 아이템이 들어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상자를 열게 되면 주변에 소리가 들리게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앉은 플레이어 은폐가 불가능한 작은 엄폐물이다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5C60-C40E-79C6-565A-78A4629E1DF2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7115C3-71FC-4DFD-6E9A-D5B85463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80" y="4096974"/>
            <a:ext cx="2370025" cy="18746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03266B-7B44-4AB1-015B-BCC5920EA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5" y="1638762"/>
            <a:ext cx="2522439" cy="2423370"/>
          </a:xfrm>
          <a:prstGeom prst="rect">
            <a:avLst/>
          </a:prstGeom>
        </p:spPr>
      </p:pic>
      <p:pic>
        <p:nvPicPr>
          <p:cNvPr id="14" name="그림 13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C752A3C3-9756-1F28-6C3D-FA677FEDD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40189" y="3646630"/>
            <a:ext cx="1370530" cy="21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95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66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상자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,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쓰레기통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379EB-76FA-75AA-C0DA-DC87FDF87E6B}"/>
              </a:ext>
            </a:extLst>
          </p:cNvPr>
          <p:cNvSpPr txBox="1"/>
          <p:nvPr/>
        </p:nvSpPr>
        <p:spPr>
          <a:xfrm>
            <a:off x="5461347" y="2772081"/>
            <a:ext cx="6020739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몇몇의 아이템을 얻을 수 있는 요소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상자 혹은 쓰레기통안에 쓸 만한 아이템과 코인을 얻을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대부분은 아이템이 들어있지 않고 몇몇개의 쓰레기통만 아이템이 들어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상자를 열게 되면 주변에 소리가 들리게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크기는 플레이어 와 가로 길이가 같고 앉으면 은폐가 가능한 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중간 엄폐물이다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5C60-C40E-79C6-565A-78A4629E1DF2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20A91A-2E92-96F8-533C-0F6E8849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7" y="2549128"/>
            <a:ext cx="2004234" cy="2575783"/>
          </a:xfrm>
          <a:prstGeom prst="rect">
            <a:avLst/>
          </a:prstGeom>
        </p:spPr>
      </p:pic>
      <p:pic>
        <p:nvPicPr>
          <p:cNvPr id="9" name="그림 8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10EA1437-3B0F-E152-2302-28F76457F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0674" y="2853104"/>
            <a:ext cx="1370530" cy="21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3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4315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전화기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(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비밀상점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)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379EB-76FA-75AA-C0DA-DC87FDF87E6B}"/>
              </a:ext>
            </a:extLst>
          </p:cNvPr>
          <p:cNvSpPr txBox="1"/>
          <p:nvPr/>
        </p:nvSpPr>
        <p:spPr>
          <a:xfrm>
            <a:off x="5461348" y="2772081"/>
            <a:ext cx="555875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몇몇의 아이템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스킬을 얻을 수 있는 요소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시작 후 일정시간이 지나면 맵 어딘가 생성 되며 아이템을 사고 팔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코인을 통해 거래 되며 전화기가 맵에 생성 될 시 모든 유저에게 알림이 간다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5C60-C40E-79C6-565A-78A4629E1DF2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11" name="그림 10" descr="텍스트, 렌치, 도구이(가) 표시된 사진&#10;&#10;자동 생성된 설명">
            <a:extLst>
              <a:ext uri="{FF2B5EF4-FFF2-40B4-BE49-F238E27FC236}">
                <a16:creationId xmlns:a16="http://schemas.microsoft.com/office/drawing/2014/main" id="{C54E97C8-1486-CA34-C137-D78AC6E7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37" y="3023294"/>
            <a:ext cx="2827265" cy="14631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F1BB0F-57A8-2137-75C3-084DF1278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9" y="2718468"/>
            <a:ext cx="1760373" cy="1767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DCAB6E-411B-5786-E5E9-165A8C69E31B}"/>
              </a:ext>
            </a:extLst>
          </p:cNvPr>
          <p:cNvSpPr txBox="1"/>
          <p:nvPr/>
        </p:nvSpPr>
        <p:spPr>
          <a:xfrm>
            <a:off x="3217762" y="4849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측면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F4D2F-ED68-5E99-CE2F-F819CD08277C}"/>
              </a:ext>
            </a:extLst>
          </p:cNvPr>
          <p:cNvSpPr txBox="1"/>
          <p:nvPr/>
        </p:nvSpPr>
        <p:spPr>
          <a:xfrm>
            <a:off x="971079" y="4849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정면</a:t>
            </a:r>
          </a:p>
        </p:txBody>
      </p:sp>
    </p:spTree>
    <p:extLst>
      <p:ext uri="{BB962C8B-B14F-4D97-AF65-F5344CB8AC3E}">
        <p14:creationId xmlns:p14="http://schemas.microsoft.com/office/powerpoint/2010/main" val="70024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개발 환경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983104" y="1607986"/>
            <a:ext cx="10225791" cy="27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Visual studio 2022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Git Hub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DirectX 12 SDK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4. 3DMAX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5. Photoshop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6. Discord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7. Blender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55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DF0C3-FA3D-4092-164A-400DC8080A8C}"/>
              </a:ext>
            </a:extLst>
          </p:cNvPr>
          <p:cNvSpPr txBox="1"/>
          <p:nvPr/>
        </p:nvSpPr>
        <p:spPr>
          <a:xfrm>
            <a:off x="5398878" y="2590525"/>
            <a:ext cx="5954922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플레이어가 탈출할 수 있는 방법 중 가장 간단한 방법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정문 옆에 있는 스위치를 작동시키면 정문이 열리고 이를 통해 탈출이 가능하다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정문의 위치는 지도 아이템을 통해 찾을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25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정문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A6875-F342-2EB8-F18C-4E1AFEA138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585D8-4540-E607-03D8-CDD9B824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7" y="2312732"/>
            <a:ext cx="3817241" cy="2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29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비상 탈출구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1(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비상구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)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요소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E696E-5A4A-4624-9430-1523DA353D41}"/>
              </a:ext>
            </a:extLst>
          </p:cNvPr>
          <p:cNvSpPr txBox="1"/>
          <p:nvPr/>
        </p:nvSpPr>
        <p:spPr>
          <a:xfrm>
            <a:off x="5057192" y="2728311"/>
            <a:ext cx="6158822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플레이어가 탈출할 수 있는 방법 중 하나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비상탈출구는 맵 이 하나만 무작위로 생성 되며 초반 부에는 아예 비활성화 된 상태로 있다가 보석을 훔친 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 뒤 나오게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비상 탈출구는 맵 어딘가 있는 열쇠로 열어 탈출 할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비상구는 초록색으로 색이 달라 위치를 알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CF0FD-A9E3-3230-3019-0AA876B359E3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F0E4E2-C342-B49F-F6D3-C35AFDEB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05" y="2430188"/>
            <a:ext cx="1524132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7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60" y="770342"/>
            <a:ext cx="5523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옥상탈출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EF802-B354-A448-E7FC-33BC06ADC9D1}"/>
              </a:ext>
            </a:extLst>
          </p:cNvPr>
          <p:cNvSpPr txBox="1"/>
          <p:nvPr/>
        </p:nvSpPr>
        <p:spPr>
          <a:xfrm>
            <a:off x="5261091" y="2728311"/>
            <a:ext cx="620022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플레이어가 탈출할 수 있는 방법 중 하나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옥상은 맵에 어딘가 있는 옥상 열쇠를 통해 옥상으로 갈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옥상에서는 줄 사다리 아이템을 사용해 탈출 할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8894E-0B31-4653-CC5B-D79DB1401255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D9AE35-787E-20D1-501C-6558CE67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" y="2046853"/>
            <a:ext cx="3523231" cy="26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1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4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661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8" y="770342"/>
            <a:ext cx="378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sz="1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58AA4-BF19-596A-A443-917D57AEC441}"/>
              </a:ext>
            </a:extLst>
          </p:cNvPr>
          <p:cNvSpPr txBox="1"/>
          <p:nvPr/>
        </p:nvSpPr>
        <p:spPr>
          <a:xfrm>
            <a:off x="153435" y="17957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B3E3D7-BE42-F812-3F29-B08C4CB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05" y="2304783"/>
            <a:ext cx="2698391" cy="26983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246DB4-5F07-4A18-34A6-B2BC289D2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77" y="4096295"/>
            <a:ext cx="492659" cy="749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7BD79E-07AF-3DC7-4482-79D3DCBF2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5" y="4096295"/>
            <a:ext cx="492659" cy="7490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60F82E-213E-0362-9128-55604466B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78" y="3241091"/>
            <a:ext cx="492659" cy="7490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031EB0-908C-388B-B9EB-C77C4AB14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77" y="2314760"/>
            <a:ext cx="492659" cy="7490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7DEFE0-ED10-E178-3950-7A213671D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5" y="2318915"/>
            <a:ext cx="492659" cy="7490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A82C55-F3A3-096F-EAF7-DC9AC3188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52" y="2304783"/>
            <a:ext cx="492659" cy="7490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606483-C7FA-33DD-FD66-655274502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84" y="3200539"/>
            <a:ext cx="492659" cy="7490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E3995D-95E0-519C-AD0F-C5E2D710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62" y="4096295"/>
            <a:ext cx="492659" cy="749042"/>
          </a:xfrm>
          <a:prstGeom prst="rect">
            <a:avLst/>
          </a:prstGeom>
        </p:spPr>
      </p:pic>
      <p:pic>
        <p:nvPicPr>
          <p:cNvPr id="17" name="그림 16" descr="건물, 창문이(가) 표시된 사진&#10;&#10;자동 생성된 설명">
            <a:extLst>
              <a:ext uri="{FF2B5EF4-FFF2-40B4-BE49-F238E27FC236}">
                <a16:creationId xmlns:a16="http://schemas.microsoft.com/office/drawing/2014/main" id="{C92F0A6C-1E62-FAD3-CA8B-C3BB6A7E6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60" y="3445505"/>
            <a:ext cx="479247" cy="4169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AD582F-9CE4-A112-BEA8-22C9F695B970}"/>
              </a:ext>
            </a:extLst>
          </p:cNvPr>
          <p:cNvSpPr txBox="1"/>
          <p:nvPr/>
        </p:nvSpPr>
        <p:spPr>
          <a:xfrm>
            <a:off x="5198590" y="3241091"/>
            <a:ext cx="53583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시작 시 중앙을 제외한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칸의 공간에서 플레이어가 배정되며 모든 탈출루트는 막혀 있는 상태로 시작된다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161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8" y="770342"/>
            <a:ext cx="5008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 동선 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 </a:t>
            </a:r>
            <a:r>
              <a:rPr lang="ko-KR" altLang="en-US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페이즈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59B6F-3F7A-641C-460B-EF381831064D}"/>
              </a:ext>
            </a:extLst>
          </p:cNvPr>
          <p:cNvSpPr txBox="1"/>
          <p:nvPr/>
        </p:nvSpPr>
        <p:spPr>
          <a:xfrm>
            <a:off x="5054641" y="2877237"/>
            <a:ext cx="5544935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페이즈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매장 내를 돌아다니며 상자와 휴지통 등지에서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파밍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한 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레버와 스위치를 찾아 작동 시킨 후 다이아를 가장 먼저 획득한다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A95E75-B72F-3791-2B37-4AE89560E362}"/>
              </a:ext>
            </a:extLst>
          </p:cNvPr>
          <p:cNvGrpSpPr/>
          <p:nvPr/>
        </p:nvGrpSpPr>
        <p:grpSpPr>
          <a:xfrm>
            <a:off x="744228" y="2333837"/>
            <a:ext cx="3077723" cy="2801179"/>
            <a:chOff x="130986" y="2162895"/>
            <a:chExt cx="3077723" cy="28011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1969C93-33CC-ABCF-C762-6721E535D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626" y="3038280"/>
              <a:ext cx="878150" cy="8430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98F46AD-0D6C-7700-C6EA-9EC79C85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86" y="3071893"/>
              <a:ext cx="633579" cy="6086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933214-943F-8E37-D5EF-64AC6841D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0986" y="2162895"/>
              <a:ext cx="600387" cy="7716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379190-31D3-AF09-4E0E-CE39DF605475}"/>
                </a:ext>
              </a:extLst>
            </p:cNvPr>
            <p:cNvSpPr/>
            <p:nvPr/>
          </p:nvSpPr>
          <p:spPr>
            <a:xfrm>
              <a:off x="1286361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79ABB7-F836-F44D-19BF-C126B281C37E}"/>
                </a:ext>
              </a:extLst>
            </p:cNvPr>
            <p:cNvSpPr/>
            <p:nvPr/>
          </p:nvSpPr>
          <p:spPr>
            <a:xfrm>
              <a:off x="837966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96E6233-5AD7-2C1D-BE51-A4809EAE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89" y="3223637"/>
              <a:ext cx="1003581" cy="163742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5892BA-9B93-8EE8-4522-D3B14AB0D52E}"/>
                </a:ext>
              </a:extLst>
            </p:cNvPr>
            <p:cNvSpPr/>
            <p:nvPr/>
          </p:nvSpPr>
          <p:spPr>
            <a:xfrm>
              <a:off x="389571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AC538D-30AB-6FFD-59F5-18BB030B8D28}"/>
                </a:ext>
              </a:extLst>
            </p:cNvPr>
            <p:cNvSpPr/>
            <p:nvPr/>
          </p:nvSpPr>
          <p:spPr>
            <a:xfrm>
              <a:off x="1734756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0BE1F82-1689-E15B-2DCD-51CCDCC2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1" flipH="1">
              <a:off x="1393441" y="2265947"/>
              <a:ext cx="608126" cy="583802"/>
            </a:xfrm>
            <a:prstGeom prst="rect">
              <a:avLst/>
            </a:prstGeom>
          </p:spPr>
        </p:pic>
        <p:pic>
          <p:nvPicPr>
            <p:cNvPr id="17" name="그림 16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84D08DC7-F6AF-0B44-DD07-91B737A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322" y="2632199"/>
              <a:ext cx="600387" cy="522337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8EB8143-D36B-76FA-7433-E9B1F2617693}"/>
                </a:ext>
              </a:extLst>
            </p:cNvPr>
            <p:cNvCxnSpPr/>
            <p:nvPr/>
          </p:nvCxnSpPr>
          <p:spPr>
            <a:xfrm>
              <a:off x="2176197" y="2893368"/>
              <a:ext cx="333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71E4217-CC80-3D14-D634-245CCF76C67B}"/>
                </a:ext>
              </a:extLst>
            </p:cNvPr>
            <p:cNvCxnSpPr/>
            <p:nvPr/>
          </p:nvCxnSpPr>
          <p:spPr>
            <a:xfrm>
              <a:off x="847541" y="2893367"/>
              <a:ext cx="333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951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9" y="770342"/>
            <a:ext cx="478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 동선 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 </a:t>
            </a:r>
            <a:r>
              <a:rPr lang="ko-KR" altLang="en-US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페이즈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A5ABE4-6C5F-C373-2196-187294F0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3" y="2426081"/>
            <a:ext cx="2698391" cy="26983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D8A4A4-E796-2E77-3DAC-A8A03770FD6A}"/>
              </a:ext>
            </a:extLst>
          </p:cNvPr>
          <p:cNvSpPr/>
          <p:nvPr/>
        </p:nvSpPr>
        <p:spPr>
          <a:xfrm>
            <a:off x="1030513" y="2449934"/>
            <a:ext cx="900186" cy="88628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E7A590-0E1A-E02B-83CA-D5E98D703C8A}"/>
              </a:ext>
            </a:extLst>
          </p:cNvPr>
          <p:cNvSpPr/>
          <p:nvPr/>
        </p:nvSpPr>
        <p:spPr>
          <a:xfrm>
            <a:off x="1930699" y="2449934"/>
            <a:ext cx="900186" cy="88628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E2D319-E59C-1A1E-ECC1-DD11C09BC9C9}"/>
              </a:ext>
            </a:extLst>
          </p:cNvPr>
          <p:cNvSpPr/>
          <p:nvPr/>
        </p:nvSpPr>
        <p:spPr>
          <a:xfrm>
            <a:off x="1929615" y="3336221"/>
            <a:ext cx="900186" cy="88628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075AD-1BBC-35B5-8EAF-A0539BEC3168}"/>
              </a:ext>
            </a:extLst>
          </p:cNvPr>
          <p:cNvSpPr/>
          <p:nvPr/>
        </p:nvSpPr>
        <p:spPr>
          <a:xfrm>
            <a:off x="2827635" y="2451037"/>
            <a:ext cx="900186" cy="88628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C20A4-B622-C16E-56A4-703F85B6ACE1}"/>
              </a:ext>
            </a:extLst>
          </p:cNvPr>
          <p:cNvSpPr txBox="1"/>
          <p:nvPr/>
        </p:nvSpPr>
        <p:spPr>
          <a:xfrm>
            <a:off x="4938158" y="3015303"/>
            <a:ext cx="6486925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획득하게 되면 경보가 울린 뒤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페이즈가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시작된다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각 구획에 경찰이 추가되며 시간이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 지날 때에 마다 경찰이 지속적으로 추가되고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분이 지날 때마다 출입 금지 구역이 생성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도둑이 출입금지구역 안에 있게 되면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 뒤 감옥으로 가게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0" name="그림 19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D90998FB-E05C-905B-74EC-7ECE0381A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71" y="3324453"/>
            <a:ext cx="1204280" cy="901645"/>
          </a:xfrm>
          <a:prstGeom prst="rect">
            <a:avLst/>
          </a:prstGeom>
        </p:spPr>
      </p:pic>
      <p:pic>
        <p:nvPicPr>
          <p:cNvPr id="21" name="그림 20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352F5C92-D8EE-BB66-F20D-DF67E27D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88" y="4237080"/>
            <a:ext cx="1204280" cy="901645"/>
          </a:xfrm>
          <a:prstGeom prst="rect">
            <a:avLst/>
          </a:prstGeom>
        </p:spPr>
      </p:pic>
      <p:pic>
        <p:nvPicPr>
          <p:cNvPr id="22" name="그림 21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6DFAD44C-05F3-6BA0-7164-8ACF47C4C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68" y="4243536"/>
            <a:ext cx="1204280" cy="901645"/>
          </a:xfrm>
          <a:prstGeom prst="rect">
            <a:avLst/>
          </a:prstGeom>
        </p:spPr>
      </p:pic>
      <p:pic>
        <p:nvPicPr>
          <p:cNvPr id="23" name="그림 22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F267F7F2-20CE-E398-5FB2-41287BE7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2" y="4223378"/>
            <a:ext cx="1204280" cy="901645"/>
          </a:xfrm>
          <a:prstGeom prst="rect">
            <a:avLst/>
          </a:prstGeom>
        </p:spPr>
      </p:pic>
      <p:pic>
        <p:nvPicPr>
          <p:cNvPr id="24" name="그림 23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E78708E6-BECE-8312-3AC3-0EB04EED5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2" y="3357249"/>
            <a:ext cx="1204280" cy="9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9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8" y="770342"/>
            <a:ext cx="4881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 동선 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 </a:t>
            </a:r>
            <a:r>
              <a:rPr lang="ko-KR" altLang="en-US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페이즈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C20A4-B622-C16E-56A4-703F85B6ACE1}"/>
              </a:ext>
            </a:extLst>
          </p:cNvPr>
          <p:cNvSpPr txBox="1"/>
          <p:nvPr/>
        </p:nvSpPr>
        <p:spPr>
          <a:xfrm>
            <a:off x="5196331" y="3125832"/>
            <a:ext cx="593682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도둑은 서로를 견제하며 다이아를 훔친 도둑은 다이아를 지키며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훔치지 못한 도둑은 다이아를 훔친 도둑을 잡기위해 게임을 진행한다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8B2834-53D8-E2F4-31D1-B870B6F71F85}"/>
              </a:ext>
            </a:extLst>
          </p:cNvPr>
          <p:cNvGrpSpPr/>
          <p:nvPr/>
        </p:nvGrpSpPr>
        <p:grpSpPr>
          <a:xfrm>
            <a:off x="758035" y="2956562"/>
            <a:ext cx="3394087" cy="1637422"/>
            <a:chOff x="800787" y="2956562"/>
            <a:chExt cx="3394087" cy="1637422"/>
          </a:xfrm>
        </p:grpSpPr>
        <p:pic>
          <p:nvPicPr>
            <p:cNvPr id="10" name="그림 9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E20BFD0F-A847-7388-90E7-3EC21F59F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627" y="3201673"/>
              <a:ext cx="479247" cy="416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F8FAE87-3D46-42E7-46CF-4E770507A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87" y="2956563"/>
              <a:ext cx="1003581" cy="16374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D367F48-7FA6-CD32-3C49-7B51D0D64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389" y="2956562"/>
              <a:ext cx="1003581" cy="1637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1188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8" y="770342"/>
            <a:ext cx="495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 동선 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 </a:t>
            </a:r>
            <a:r>
              <a:rPr lang="ko-KR" altLang="en-US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페이즈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C20A4-B622-C16E-56A4-703F85B6ACE1}"/>
              </a:ext>
            </a:extLst>
          </p:cNvPr>
          <p:cNvSpPr txBox="1"/>
          <p:nvPr/>
        </p:nvSpPr>
        <p:spPr>
          <a:xfrm>
            <a:off x="5196331" y="3125832"/>
            <a:ext cx="593682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페이즈가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시작되고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 뒤 부터 탈출이 가능하다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맵의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랜덤한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위치에 정문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옥상탈출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비상구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가지가 생성되어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이를 찾아 탈출 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472473-01FE-EBB8-FACA-096CB4F5F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56" y="2799681"/>
            <a:ext cx="749207" cy="12436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3DAC93-B856-145E-5EED-B7F82D278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42" y="2854714"/>
            <a:ext cx="1517907" cy="11485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739DAF-DCAB-2F72-9664-9EA4F4BA1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7" y="2969366"/>
            <a:ext cx="1643604" cy="12436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6F94CB-47E0-9EAE-255D-94DC8F3EBCCB}"/>
              </a:ext>
            </a:extLst>
          </p:cNvPr>
          <p:cNvSpPr txBox="1"/>
          <p:nvPr/>
        </p:nvSpPr>
        <p:spPr>
          <a:xfrm>
            <a:off x="783771" y="4086504"/>
            <a:ext cx="60160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정문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BF529-DD87-BEBF-DE38-3433935B5AA5}"/>
              </a:ext>
            </a:extLst>
          </p:cNvPr>
          <p:cNvSpPr txBox="1"/>
          <p:nvPr/>
        </p:nvSpPr>
        <p:spPr>
          <a:xfrm>
            <a:off x="2144418" y="4071053"/>
            <a:ext cx="74920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비상구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09D91-5292-6684-4597-7FDC8388C099}"/>
              </a:ext>
            </a:extLst>
          </p:cNvPr>
          <p:cNvSpPr txBox="1"/>
          <p:nvPr/>
        </p:nvSpPr>
        <p:spPr>
          <a:xfrm>
            <a:off x="3443372" y="4086504"/>
            <a:ext cx="60160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옥상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538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9" y="770342"/>
            <a:ext cx="478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뺏는 방법</a:t>
            </a:r>
          </a:p>
        </p:txBody>
      </p:sp>
      <p:pic>
        <p:nvPicPr>
          <p:cNvPr id="8" name="그림 7" descr="건물, 창문이(가) 표시된 사진&#10;&#10;자동 생성된 설명">
            <a:extLst>
              <a:ext uri="{FF2B5EF4-FFF2-40B4-BE49-F238E27FC236}">
                <a16:creationId xmlns:a16="http://schemas.microsoft.com/office/drawing/2014/main" id="{1EDD34AA-3965-5374-C272-7FAC1DC4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7" y="3029818"/>
            <a:ext cx="392140" cy="341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8A6E10-5C73-D20A-1B39-B320F1A3CC48}"/>
              </a:ext>
            </a:extLst>
          </p:cNvPr>
          <p:cNvSpPr txBox="1"/>
          <p:nvPr/>
        </p:nvSpPr>
        <p:spPr>
          <a:xfrm>
            <a:off x="7209531" y="4780740"/>
            <a:ext cx="351907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뺏은 플레이어는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초간 투명화와 무적시간이 주어진다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1C5AE0-6AE5-D46A-1D94-FF8579812291}"/>
              </a:ext>
            </a:extLst>
          </p:cNvPr>
          <p:cNvCxnSpPr>
            <a:cxnSpLocks/>
          </p:cNvCxnSpPr>
          <p:nvPr/>
        </p:nvCxnSpPr>
        <p:spPr>
          <a:xfrm>
            <a:off x="8701817" y="3465599"/>
            <a:ext cx="619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림 34" descr="밤하늘이(가) 표시된 사진&#10;&#10;자동 생성된 설명">
            <a:extLst>
              <a:ext uri="{FF2B5EF4-FFF2-40B4-BE49-F238E27FC236}">
                <a16:creationId xmlns:a16="http://schemas.microsoft.com/office/drawing/2014/main" id="{8DB3ACB7-6650-B9BC-416E-85C1AA77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88" y="2670972"/>
            <a:ext cx="1298984" cy="1400017"/>
          </a:xfrm>
          <a:prstGeom prst="rect">
            <a:avLst/>
          </a:prstGeom>
        </p:spPr>
      </p:pic>
      <p:pic>
        <p:nvPicPr>
          <p:cNvPr id="36" name="그림 35" descr="건물, 창문이(가) 표시된 사진&#10;&#10;자동 생성된 설명">
            <a:extLst>
              <a:ext uri="{FF2B5EF4-FFF2-40B4-BE49-F238E27FC236}">
                <a16:creationId xmlns:a16="http://schemas.microsoft.com/office/drawing/2014/main" id="{CF61B64B-C9E5-6D29-C740-ADA65B9E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24" y="3663635"/>
            <a:ext cx="392140" cy="341162"/>
          </a:xfrm>
          <a:prstGeom prst="rect">
            <a:avLst/>
          </a:prstGeom>
        </p:spPr>
      </p:pic>
      <p:pic>
        <p:nvPicPr>
          <p:cNvPr id="37" name="그림 36" descr="건물, 창문이(가) 표시된 사진&#10;&#10;자동 생성된 설명">
            <a:extLst>
              <a:ext uri="{FF2B5EF4-FFF2-40B4-BE49-F238E27FC236}">
                <a16:creationId xmlns:a16="http://schemas.microsoft.com/office/drawing/2014/main" id="{00FD5FA8-7C4D-368A-8B3E-19996F5C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81" y="2991181"/>
            <a:ext cx="392140" cy="34116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D394FF6-8CB4-431E-AFCB-EA67E8D07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9" y="2790621"/>
            <a:ext cx="821172" cy="13398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261174B-AFFC-4AAB-7320-F34EAB7F2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38" y="2790621"/>
            <a:ext cx="821172" cy="13398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291765-0EF8-BDF9-4958-1C6D063D7308}"/>
              </a:ext>
            </a:extLst>
          </p:cNvPr>
          <p:cNvSpPr txBox="1"/>
          <p:nvPr/>
        </p:nvSpPr>
        <p:spPr>
          <a:xfrm>
            <a:off x="656331" y="4780740"/>
            <a:ext cx="351907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 기본공격을 통해 상대방과 충돌하면 다이아를 뺏게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41" name="그림 40" descr="어두운, 집고양이, 밤하늘이(가) 표시된 사진&#10;&#10;자동 생성된 설명">
            <a:extLst>
              <a:ext uri="{FF2B5EF4-FFF2-40B4-BE49-F238E27FC236}">
                <a16:creationId xmlns:a16="http://schemas.microsoft.com/office/drawing/2014/main" id="{7B3E3CC2-CF96-0879-3A2F-EDA9A3A06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20" y="2870447"/>
            <a:ext cx="1117105" cy="1117105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FF475F-FB26-CC17-313E-B1640A00F161}"/>
              </a:ext>
            </a:extLst>
          </p:cNvPr>
          <p:cNvCxnSpPr>
            <a:cxnSpLocks/>
          </p:cNvCxnSpPr>
          <p:nvPr/>
        </p:nvCxnSpPr>
        <p:spPr>
          <a:xfrm>
            <a:off x="2626137" y="3465599"/>
            <a:ext cx="619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E7DF00EB-683D-9A39-E242-64D5E02E6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7440" y="2790621"/>
            <a:ext cx="821172" cy="1339806"/>
          </a:xfrm>
          <a:prstGeom prst="rect">
            <a:avLst/>
          </a:prstGeom>
        </p:spPr>
      </p:pic>
      <p:pic>
        <p:nvPicPr>
          <p:cNvPr id="44" name="그림 43" descr="건물, 창문이(가) 표시된 사진&#10;&#10;자동 생성된 설명">
            <a:extLst>
              <a:ext uri="{FF2B5EF4-FFF2-40B4-BE49-F238E27FC236}">
                <a16:creationId xmlns:a16="http://schemas.microsoft.com/office/drawing/2014/main" id="{6A822FD8-B7ED-0C65-8FAD-A5B59301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154" y="3051719"/>
            <a:ext cx="392140" cy="34116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1A5E5D4-AEFF-9681-6DBD-3037E156A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4224" y="2799728"/>
            <a:ext cx="821172" cy="133980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2C389D1-B6CA-BC89-3291-2CF20E744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38897" y="2812522"/>
            <a:ext cx="821172" cy="1339806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F8A73E2-6942-ADA1-814F-93AA0578CBCD}"/>
              </a:ext>
            </a:extLst>
          </p:cNvPr>
          <p:cNvCxnSpPr>
            <a:cxnSpLocks/>
          </p:cNvCxnSpPr>
          <p:nvPr/>
        </p:nvCxnSpPr>
        <p:spPr>
          <a:xfrm>
            <a:off x="5586072" y="3557039"/>
            <a:ext cx="619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0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개인별 역할 분담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983104" y="1607986"/>
            <a:ext cx="10225791" cy="47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이도영</a:t>
            </a:r>
          </a:p>
          <a:p>
            <a:pPr marL="5080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기획 및 레벨 디자인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 서버 클라이언트와 서버 간의 송수신 구현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DB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와 연동 구현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김혁동</a:t>
            </a: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클라이언트 설계 및 구현</a:t>
            </a: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조명 및 </a:t>
            </a:r>
            <a:r>
              <a:rPr lang="ko-KR" altLang="ko-KR" sz="1800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쉐이딩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정극훈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클라이언트 </a:t>
            </a:r>
            <a:r>
              <a:rPr lang="ko-KR" altLang="ko-KR" sz="1800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셀계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및 구현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팀의 일정설계 및 조율</a:t>
            </a:r>
          </a:p>
        </p:txBody>
      </p:sp>
    </p:spTree>
    <p:extLst>
      <p:ext uri="{BB962C8B-B14F-4D97-AF65-F5344CB8AC3E}">
        <p14:creationId xmlns:p14="http://schemas.microsoft.com/office/powerpoint/2010/main" val="3200409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7A22-45A0-0854-8D78-7CC334E8691A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9" y="770342"/>
            <a:ext cx="478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뺏는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A6E10-5C73-D20A-1B39-B320F1A3CC48}"/>
              </a:ext>
            </a:extLst>
          </p:cNvPr>
          <p:cNvSpPr txBox="1"/>
          <p:nvPr/>
        </p:nvSpPr>
        <p:spPr>
          <a:xfrm>
            <a:off x="2929973" y="4905813"/>
            <a:ext cx="633205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경찰에게 피격 시 감옥으로 가게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감옥으로 이동 되면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 뒤에 맵 어딘가 다시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리스폰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53C39-0C6D-D434-381A-02D9BF2A5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80" y="1900277"/>
            <a:ext cx="1605460" cy="2440953"/>
          </a:xfrm>
          <a:prstGeom prst="rect">
            <a:avLst/>
          </a:prstGeom>
          <a:ln w="76200"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A69A5E-A8F5-3970-F918-547D17AAE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92" y="1900279"/>
            <a:ext cx="1605460" cy="2440953"/>
          </a:xfrm>
          <a:prstGeom prst="rect">
            <a:avLst/>
          </a:prstGeom>
          <a:ln w="76200"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466149-AF1E-C05B-F4B8-6C7D1281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52" y="1900278"/>
            <a:ext cx="1605460" cy="2440953"/>
          </a:xfrm>
          <a:prstGeom prst="rect">
            <a:avLst/>
          </a:prstGeom>
          <a:ln w="76200">
            <a:noFill/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60D4A8-FB25-BB68-E2C7-5EA4EF798D04}"/>
              </a:ext>
            </a:extLst>
          </p:cNvPr>
          <p:cNvCxnSpPr/>
          <p:nvPr/>
        </p:nvCxnSpPr>
        <p:spPr>
          <a:xfrm>
            <a:off x="2733368" y="1900275"/>
            <a:ext cx="60173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4E6FC8-59A2-47E0-E09B-6862BE64AADF}"/>
              </a:ext>
            </a:extLst>
          </p:cNvPr>
          <p:cNvCxnSpPr/>
          <p:nvPr/>
        </p:nvCxnSpPr>
        <p:spPr>
          <a:xfrm>
            <a:off x="2805195" y="4687720"/>
            <a:ext cx="60173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95028E-7665-F60D-1A49-50EF2ADA7382}"/>
              </a:ext>
            </a:extLst>
          </p:cNvPr>
          <p:cNvCxnSpPr/>
          <p:nvPr/>
        </p:nvCxnSpPr>
        <p:spPr>
          <a:xfrm>
            <a:off x="8180669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592826-3DC0-E25B-1735-097416E3CA52}"/>
              </a:ext>
            </a:extLst>
          </p:cNvPr>
          <p:cNvCxnSpPr/>
          <p:nvPr/>
        </p:nvCxnSpPr>
        <p:spPr>
          <a:xfrm>
            <a:off x="7305594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061E37-D79B-01FB-291A-92D6A22E7C15}"/>
              </a:ext>
            </a:extLst>
          </p:cNvPr>
          <p:cNvCxnSpPr/>
          <p:nvPr/>
        </p:nvCxnSpPr>
        <p:spPr>
          <a:xfrm>
            <a:off x="6371524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89E4DF-1E99-37FE-34CC-E6B921115CC1}"/>
              </a:ext>
            </a:extLst>
          </p:cNvPr>
          <p:cNvCxnSpPr/>
          <p:nvPr/>
        </p:nvCxnSpPr>
        <p:spPr>
          <a:xfrm>
            <a:off x="5289972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F71FD0-99D5-4378-FC6E-BF03A1B53798}"/>
              </a:ext>
            </a:extLst>
          </p:cNvPr>
          <p:cNvCxnSpPr/>
          <p:nvPr/>
        </p:nvCxnSpPr>
        <p:spPr>
          <a:xfrm>
            <a:off x="4454230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75782B-500E-6DED-7F0E-D754447DFCEE}"/>
              </a:ext>
            </a:extLst>
          </p:cNvPr>
          <p:cNvCxnSpPr/>
          <p:nvPr/>
        </p:nvCxnSpPr>
        <p:spPr>
          <a:xfrm>
            <a:off x="3628319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252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아이템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5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230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246A652-FE46-DED2-C3C9-16D2623A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56" y="2576758"/>
            <a:ext cx="811069" cy="1795086"/>
          </a:xfrm>
          <a:prstGeom prst="rect">
            <a:avLst/>
          </a:prstGeom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79EC40ED-F85D-D62B-B315-65E92F91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01" y="2589543"/>
            <a:ext cx="1786203" cy="141288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2497848" y="5106492"/>
            <a:ext cx="719630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내에는 소모성 아이템과 장착 아이템이 있다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아이템은 비밀 상점과 상자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휴지통에서 얻을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2DFF2-0BA3-9B15-E0D0-1E77D6456CE2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개요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3FB437-88D1-2A97-D5EA-FCA19554C9E2}"/>
              </a:ext>
            </a:extLst>
          </p:cNvPr>
          <p:cNvSpPr/>
          <p:nvPr/>
        </p:nvSpPr>
        <p:spPr>
          <a:xfrm>
            <a:off x="3225409" y="2988746"/>
            <a:ext cx="1421101" cy="101367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902C9C9-1804-5BCB-1513-72F593CD7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0" y="2700680"/>
            <a:ext cx="1612091" cy="139594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8760633-6158-E87D-A4EF-D5D031834E4E}"/>
              </a:ext>
            </a:extLst>
          </p:cNvPr>
          <p:cNvSpPr/>
          <p:nvPr/>
        </p:nvSpPr>
        <p:spPr>
          <a:xfrm>
            <a:off x="5011612" y="2576758"/>
            <a:ext cx="1885462" cy="17497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손수레이(가) 표시된 사진&#10;&#10;자동 생성된 설명">
            <a:extLst>
              <a:ext uri="{FF2B5EF4-FFF2-40B4-BE49-F238E27FC236}">
                <a16:creationId xmlns:a16="http://schemas.microsoft.com/office/drawing/2014/main" id="{B6829335-9F00-A0ED-09A1-F7569FC8D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06" y="2589300"/>
            <a:ext cx="1033979" cy="178937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DA5EF7-CF23-1AC7-B83A-E0EAC3ED1227}"/>
              </a:ext>
            </a:extLst>
          </p:cNvPr>
          <p:cNvSpPr/>
          <p:nvPr/>
        </p:nvSpPr>
        <p:spPr>
          <a:xfrm>
            <a:off x="7469825" y="2413515"/>
            <a:ext cx="1140775" cy="21409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65431DF-5985-EDF2-C934-183CD221165B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833B0B4-77A3-D9AE-56DD-5AB85701D52B}"/>
              </a:ext>
            </a:extLst>
          </p:cNvPr>
          <p:cNvSpPr/>
          <p:nvPr/>
        </p:nvSpPr>
        <p:spPr>
          <a:xfrm>
            <a:off x="9128901" y="2522822"/>
            <a:ext cx="1013527" cy="192653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ABFCD046-1C2C-5FF9-4D00-A94DBC8E0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440" y="2988746"/>
          <a:ext cx="1521252" cy="101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291840" imgH="2194560" progId="PBrush">
                  <p:embed/>
                </p:oleObj>
              </mc:Choice>
              <mc:Fallback>
                <p:oleObj name="Bitmap Image" r:id="rId6" imgW="3291840" imgH="2194560" progId="PBrush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ABFCD046-1C2C-5FF9-4D00-A94DBC8E02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440" y="2988746"/>
                        <a:ext cx="1521252" cy="1013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958FA9C-E156-8314-5FCD-7CB012007964}"/>
              </a:ext>
            </a:extLst>
          </p:cNvPr>
          <p:cNvSpPr/>
          <p:nvPr/>
        </p:nvSpPr>
        <p:spPr>
          <a:xfrm>
            <a:off x="1196757" y="2882164"/>
            <a:ext cx="1762893" cy="128524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62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574082" y="2985060"/>
            <a:ext cx="5233119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출구를 열 수 있는 아이템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휴지통과 상자에서 드랍 되고 코인을 모아 비밀상점에서 구매 할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열쇠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아이템</a:t>
            </a:r>
          </a:p>
        </p:txBody>
      </p:sp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FD273D40-A1E5-ECED-8973-BC3449E04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3" y="2138993"/>
            <a:ext cx="2541451" cy="2010280"/>
          </a:xfrm>
          <a:prstGeom prst="rect">
            <a:avLst/>
          </a:prstGeom>
        </p:spPr>
      </p:pic>
      <p:pic>
        <p:nvPicPr>
          <p:cNvPr id="19458" name="Picture 2" descr="Assorted Large Skeleton Keys 8 Keys Antiqued Bronze pendants steampunk vintage old style wholesale b">
            <a:extLst>
              <a:ext uri="{FF2B5EF4-FFF2-40B4-BE49-F238E27FC236}">
                <a16:creationId xmlns:a16="http://schemas.microsoft.com/office/drawing/2014/main" id="{1D06FA5B-B17D-8571-5E5F-293B393E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391" y="2058006"/>
            <a:ext cx="2034934" cy="27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225EED-B83C-10B7-1E01-41F076A9DC26}"/>
              </a:ext>
            </a:extLst>
          </p:cNvPr>
          <p:cNvSpPr txBox="1"/>
          <p:nvPr/>
        </p:nvSpPr>
        <p:spPr>
          <a:xfrm>
            <a:off x="3166684" y="479999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예시사진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9783E4-EB74-AD78-1003-7644CB1CF003}"/>
              </a:ext>
            </a:extLst>
          </p:cNvPr>
          <p:cNvSpPr/>
          <p:nvPr/>
        </p:nvSpPr>
        <p:spPr>
          <a:xfrm>
            <a:off x="281940" y="2766060"/>
            <a:ext cx="2034934" cy="138321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808466D-613C-08BA-9315-F851BF21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700" y="122238"/>
            <a:ext cx="1092200" cy="365125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</p:spTree>
    <p:extLst>
      <p:ext uri="{BB962C8B-B14F-4D97-AF65-F5344CB8AC3E}">
        <p14:creationId xmlns:p14="http://schemas.microsoft.com/office/powerpoint/2010/main" val="3376197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574082" y="2644140"/>
            <a:ext cx="5233119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주요 요소들의 위치를 알 수 있는 아이템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출구의 위치와 현재의 자신위치를 알려주며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비밀 상점이 생성 될 시 비밀 상점의 위치까지 지도 내에 생성 되게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지도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아이템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AE7D2C-58D5-CA07-D41A-9C9345492DC0}"/>
              </a:ext>
            </a:extLst>
          </p:cNvPr>
          <p:cNvGrpSpPr/>
          <p:nvPr/>
        </p:nvGrpSpPr>
        <p:grpSpPr>
          <a:xfrm>
            <a:off x="1275119" y="2362200"/>
            <a:ext cx="2476500" cy="2446020"/>
            <a:chOff x="1275119" y="2362200"/>
            <a:chExt cx="2476500" cy="244602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DB4BA5D-E860-2CC4-EDE3-C4C8B0951E03}"/>
                </a:ext>
              </a:extLst>
            </p:cNvPr>
            <p:cNvSpPr/>
            <p:nvPr/>
          </p:nvSpPr>
          <p:spPr>
            <a:xfrm>
              <a:off x="1275119" y="2362200"/>
              <a:ext cx="2476500" cy="244602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A96B37ED-605D-94B1-3C05-F446D6760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897" y="2592118"/>
              <a:ext cx="2293722" cy="1986184"/>
            </a:xfrm>
            <a:prstGeom prst="rect">
              <a:avLst/>
            </a:prstGeom>
          </p:spPr>
        </p:pic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7FA51B92-E7D7-507A-A1B7-910586DF73B9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283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574082" y="2985060"/>
            <a:ext cx="5233119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옥상을 탈출 할 수 있는 요소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줄 사다리아이템을 습득하면 옥상을 통한 탈출이 가능해진다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줄사다리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아이템</a:t>
            </a:r>
          </a:p>
        </p:txBody>
      </p:sp>
      <p:pic>
        <p:nvPicPr>
          <p:cNvPr id="17410" name="Picture 2" descr="줄사다리 15m 마닐라로프 로프굵기 16mm 나무목재 발판 - 한국소방공사(주)">
            <a:extLst>
              <a:ext uri="{FF2B5EF4-FFF2-40B4-BE49-F238E27FC236}">
                <a16:creationId xmlns:a16="http://schemas.microsoft.com/office/drawing/2014/main" id="{40CA7667-CA9B-EB88-6A8D-C7A9D78D2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10" y="2618363"/>
            <a:ext cx="2594267" cy="259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5ACAD-D3FB-8711-EC67-D61ECAB4CD10}"/>
              </a:ext>
            </a:extLst>
          </p:cNvPr>
          <p:cNvSpPr txBox="1"/>
          <p:nvPr/>
        </p:nvSpPr>
        <p:spPr>
          <a:xfrm>
            <a:off x="3134995" y="521263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예시사진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285E0D-3FA8-CC4B-8E78-89D3989A826C}"/>
              </a:ext>
            </a:extLst>
          </p:cNvPr>
          <p:cNvGrpSpPr/>
          <p:nvPr/>
        </p:nvGrpSpPr>
        <p:grpSpPr>
          <a:xfrm>
            <a:off x="627503" y="2320337"/>
            <a:ext cx="1958340" cy="3076960"/>
            <a:chOff x="627503" y="2320337"/>
            <a:chExt cx="1958340" cy="3076960"/>
          </a:xfrm>
        </p:grpSpPr>
        <p:pic>
          <p:nvPicPr>
            <p:cNvPr id="8" name="그림 7" descr="손수레이(가) 표시된 사진&#10;&#10;자동 생성된 설명">
              <a:extLst>
                <a:ext uri="{FF2B5EF4-FFF2-40B4-BE49-F238E27FC236}">
                  <a16:creationId xmlns:a16="http://schemas.microsoft.com/office/drawing/2014/main" id="{9CB62C68-5993-E91C-9020-44B905A0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35" y="2351113"/>
              <a:ext cx="1760220" cy="3046184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C4AC46-B0DA-7546-917A-32CF02610AD3}"/>
                </a:ext>
              </a:extLst>
            </p:cNvPr>
            <p:cNvSpPr/>
            <p:nvPr/>
          </p:nvSpPr>
          <p:spPr>
            <a:xfrm>
              <a:off x="627503" y="2320337"/>
              <a:ext cx="1958340" cy="304618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BB68920C-A4C2-B242-2DCB-C50474F053A4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685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415985" y="2855132"/>
            <a:ext cx="549497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상대 플레이어를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초간 스턴 상태로 만든다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스턴 상태가 되면 플레이어는 그 자리에서 멈추게 됩니다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덫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아이템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DA76F-F71C-F268-A0A7-19148E3952BB}"/>
              </a:ext>
            </a:extLst>
          </p:cNvPr>
          <p:cNvSpPr txBox="1"/>
          <p:nvPr/>
        </p:nvSpPr>
        <p:spPr>
          <a:xfrm>
            <a:off x="3141712" y="457321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예시사진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45A840A-91A8-6E09-0036-BAA5817AE30C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pic>
        <p:nvPicPr>
          <p:cNvPr id="1026" name="Picture 2" descr="포함된 이미지: Bear Trap On White Background Clipping Stock Illustration 237262474 | Shutterstock">
            <a:extLst>
              <a:ext uri="{FF2B5EF4-FFF2-40B4-BE49-F238E27FC236}">
                <a16:creationId xmlns:a16="http://schemas.microsoft.com/office/drawing/2014/main" id="{5D5C5895-808C-5CB4-D30B-91262B07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44" y="2161148"/>
            <a:ext cx="22383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32DDF8A-1D3C-FDCF-1882-3909E2B99200}"/>
              </a:ext>
            </a:extLst>
          </p:cNvPr>
          <p:cNvGrpSpPr/>
          <p:nvPr/>
        </p:nvGrpSpPr>
        <p:grpSpPr>
          <a:xfrm>
            <a:off x="301874" y="2361965"/>
            <a:ext cx="2045970" cy="1869715"/>
            <a:chOff x="301874" y="2361965"/>
            <a:chExt cx="2045970" cy="1869715"/>
          </a:xfrm>
        </p:grpSpPr>
        <p:pic>
          <p:nvPicPr>
            <p:cNvPr id="20" name="그림 19" descr="선화이(가) 표시된 사진&#10;&#10;자동 생성된 설명">
              <a:extLst>
                <a:ext uri="{FF2B5EF4-FFF2-40B4-BE49-F238E27FC236}">
                  <a16:creationId xmlns:a16="http://schemas.microsoft.com/office/drawing/2014/main" id="{5E8F8BBC-C230-E9B6-07CF-8DB89C6ED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24" y="2361965"/>
              <a:ext cx="2027720" cy="1869715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A45D843-6BE9-95E0-F22F-D53E10432847}"/>
                </a:ext>
              </a:extLst>
            </p:cNvPr>
            <p:cNvSpPr/>
            <p:nvPr/>
          </p:nvSpPr>
          <p:spPr>
            <a:xfrm>
              <a:off x="301874" y="2361965"/>
              <a:ext cx="1958340" cy="179070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909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총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아이템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45A840A-91A8-6E09-0036-BAA5817AE30C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82423-B9BD-397B-4F34-8B1533876B61}"/>
              </a:ext>
            </a:extLst>
          </p:cNvPr>
          <p:cNvSpPr txBox="1"/>
          <p:nvPr/>
        </p:nvSpPr>
        <p:spPr>
          <a:xfrm>
            <a:off x="5415985" y="2855132"/>
            <a:ext cx="549497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상대 플레이어를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초간 스턴 상태로 만든다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스턴 상태가 되면 플레이어는 그 자리에서 멈추게 됩니다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7A327A-E2D5-E6DC-BF59-D69D9E7731FB}"/>
              </a:ext>
            </a:extLst>
          </p:cNvPr>
          <p:cNvGrpSpPr/>
          <p:nvPr/>
        </p:nvGrpSpPr>
        <p:grpSpPr>
          <a:xfrm>
            <a:off x="894081" y="2435335"/>
            <a:ext cx="2748280" cy="1859108"/>
            <a:chOff x="894081" y="2435335"/>
            <a:chExt cx="2748280" cy="1859108"/>
          </a:xfrm>
        </p:grpSpPr>
        <p:graphicFrame>
          <p:nvGraphicFramePr>
            <p:cNvPr id="9" name="개체 8">
              <a:extLst>
                <a:ext uri="{FF2B5EF4-FFF2-40B4-BE49-F238E27FC236}">
                  <a16:creationId xmlns:a16="http://schemas.microsoft.com/office/drawing/2014/main" id="{16095731-3192-85C2-799B-982F4B788D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0781" y="2556981"/>
            <a:ext cx="2594879" cy="1729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3291840" imgH="2194560" progId="PBrush">
                    <p:embed/>
                  </p:oleObj>
                </mc:Choice>
                <mc:Fallback>
                  <p:oleObj name="Bitmap Image" r:id="rId2" imgW="3291840" imgH="2194560" progId="PBrush">
                    <p:embed/>
                    <p:pic>
                      <p:nvPicPr>
                        <p:cNvPr id="9" name="개체 8">
                          <a:extLst>
                            <a:ext uri="{FF2B5EF4-FFF2-40B4-BE49-F238E27FC236}">
                              <a16:creationId xmlns:a16="http://schemas.microsoft.com/office/drawing/2014/main" id="{16095731-3192-85C2-799B-982F4B788D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70781" y="2556981"/>
                          <a:ext cx="2594879" cy="17290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0BF95F9-1B6A-B4F0-86F2-58C33E5C79F2}"/>
                </a:ext>
              </a:extLst>
            </p:cNvPr>
            <p:cNvSpPr/>
            <p:nvPr/>
          </p:nvSpPr>
          <p:spPr>
            <a:xfrm>
              <a:off x="894081" y="2435335"/>
              <a:ext cx="2748280" cy="185910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883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아드레날린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아이템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45A840A-91A8-6E09-0036-BAA5817AE30C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82423-B9BD-397B-4F34-8B1533876B61}"/>
              </a:ext>
            </a:extLst>
          </p:cNvPr>
          <p:cNvSpPr txBox="1"/>
          <p:nvPr/>
        </p:nvSpPr>
        <p:spPr>
          <a:xfrm>
            <a:off x="5825213" y="3303002"/>
            <a:ext cx="549497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이동속도가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1.5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 증가합니다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2C791D-8FDF-DD8D-49C7-1C18F6D7B0F8}"/>
              </a:ext>
            </a:extLst>
          </p:cNvPr>
          <p:cNvGrpSpPr/>
          <p:nvPr/>
        </p:nvGrpSpPr>
        <p:grpSpPr>
          <a:xfrm>
            <a:off x="1751306" y="2164702"/>
            <a:ext cx="1794326" cy="2971800"/>
            <a:chOff x="1751306" y="2164702"/>
            <a:chExt cx="1794326" cy="2971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8E549F-60C3-FD16-6DCD-816B01862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020" y="2304660"/>
              <a:ext cx="1435899" cy="2709031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0BF95F9-1B6A-B4F0-86F2-58C33E5C79F2}"/>
                </a:ext>
              </a:extLst>
            </p:cNvPr>
            <p:cNvSpPr/>
            <p:nvPr/>
          </p:nvSpPr>
          <p:spPr>
            <a:xfrm>
              <a:off x="1751306" y="2164702"/>
              <a:ext cx="1794326" cy="297180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295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6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UI/UX</a:t>
            </a:r>
            <a:endParaRPr lang="ko-KR" altLang="en-US" sz="5400" spc="6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6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B449D8-4E52-A31B-2413-0F677D2A0EAF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4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680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개발하기 위해 연구하야 할 방향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983104" y="1638762"/>
            <a:ext cx="10225791" cy="449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이도영</a:t>
            </a: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클라이언트와 서버 간의 송수신 구현을 위한 패킷 연구</a:t>
            </a: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서버의 높은 성능을 위한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IOCP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멀티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스레드 연구</a:t>
            </a: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안정된 서버를 위한 멀티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스레드 연구</a:t>
            </a: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김혁동</a:t>
            </a: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DirectX 12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를 이용해 게임을 개발 현대 게임 엔진에 기본적으로 사용되는 파이프라인 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에 대한 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이해를 높임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정극훈</a:t>
            </a:r>
          </a:p>
          <a:p>
            <a:pPr indent="17780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DirectX 12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의 유용한 컴포넌트들을 연구하고 활용</a:t>
            </a:r>
          </a:p>
        </p:txBody>
      </p:sp>
    </p:spTree>
    <p:extLst>
      <p:ext uri="{BB962C8B-B14F-4D97-AF65-F5344CB8AC3E}">
        <p14:creationId xmlns:p14="http://schemas.microsoft.com/office/powerpoint/2010/main" val="30110122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2579172" y="2772714"/>
            <a:ext cx="6894470" cy="149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유저의 편의를 위해 </a:t>
            </a:r>
            <a:r>
              <a:rPr lang="en-US" altLang="ko-KR" sz="3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</a:t>
            </a:r>
            <a:r>
              <a:rPr lang="ko-KR" altLang="en-US" sz="3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를 제작</a:t>
            </a:r>
            <a:endParaRPr lang="en-US" altLang="ko-KR" sz="3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시각적으로 복잡하지 않은 </a:t>
            </a:r>
            <a:r>
              <a:rPr lang="en-US" altLang="ko-KR" sz="3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</a:t>
            </a:r>
            <a:r>
              <a:rPr lang="ko-KR" altLang="en-US" sz="3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를 제작</a:t>
            </a:r>
            <a:endParaRPr lang="en-US" altLang="ko-KR" sz="3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개요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3A6BE7-7FE9-42B2-8B19-F73CC97B2850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457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 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개요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26855-8905-9DBD-658F-72E773158041}"/>
              </a:ext>
            </a:extLst>
          </p:cNvPr>
          <p:cNvSpPr txBox="1"/>
          <p:nvPr/>
        </p:nvSpPr>
        <p:spPr>
          <a:xfrm>
            <a:off x="4835268" y="2678041"/>
            <a:ext cx="5708323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인칭 시점을 이용 플레이어 간의 갑작스러운 상황을 만들 수 있도록 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각종 기물들을 잘 이용할 수 있도록 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인칭 시점에서는 사정거리의 제한이 없어 레벨 디자인 측면에서 문제가 생길 수 있으나 많은 장애물들이 있어 시야를 제어하여 괜찮다고 생각함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4549F-5E6D-C6A7-6C3B-AE9BD34CCE3E}"/>
              </a:ext>
            </a:extLst>
          </p:cNvPr>
          <p:cNvSpPr txBox="1"/>
          <p:nvPr/>
        </p:nvSpPr>
        <p:spPr>
          <a:xfrm>
            <a:off x="-221843" y="5406568"/>
            <a:ext cx="550356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인칭 시점 예시 이미지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BF7D10BB-BA45-A785-B1D2-32514187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9" y="2347493"/>
            <a:ext cx="4231760" cy="29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42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AD6EB93C-EC13-D143-BB2F-970CE9B79A3E}"/>
              </a:ext>
            </a:extLst>
          </p:cNvPr>
          <p:cNvGrpSpPr/>
          <p:nvPr/>
        </p:nvGrpSpPr>
        <p:grpSpPr>
          <a:xfrm>
            <a:off x="2068600" y="1763507"/>
            <a:ext cx="7131023" cy="3366589"/>
            <a:chOff x="453160" y="2176404"/>
            <a:chExt cx="5225496" cy="254404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4E3616C-50F7-70C4-63F3-AC8B1C230CCA}"/>
                </a:ext>
              </a:extLst>
            </p:cNvPr>
            <p:cNvSpPr/>
            <p:nvPr/>
          </p:nvSpPr>
          <p:spPr>
            <a:xfrm>
              <a:off x="1174709" y="2176404"/>
              <a:ext cx="4503947" cy="254404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4F2B91F9-3470-9FBC-E8AA-169AD5E0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448" y="2879153"/>
              <a:ext cx="264011" cy="229689"/>
            </a:xfrm>
            <a:prstGeom prst="rect">
              <a:avLst/>
            </a:prstGeom>
          </p:spPr>
        </p:pic>
        <p:sp>
          <p:nvSpPr>
            <p:cNvPr id="52" name="제목 1">
              <a:extLst>
                <a:ext uri="{FF2B5EF4-FFF2-40B4-BE49-F238E27FC236}">
                  <a16:creationId xmlns:a16="http://schemas.microsoft.com/office/drawing/2014/main" id="{517ECC38-4A1C-05F3-F277-484CA9BBEDF4}"/>
                </a:ext>
              </a:extLst>
            </p:cNvPr>
            <p:cNvSpPr txBox="1">
              <a:spLocks/>
            </p:cNvSpPr>
            <p:nvPr/>
          </p:nvSpPr>
          <p:spPr>
            <a:xfrm>
              <a:off x="453160" y="2375838"/>
              <a:ext cx="3856712" cy="125419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5400" i="1" dirty="0">
                  <a:latin typeface="강한공군체 Bold" panose="020B0800000101010101" pitchFamily="34" charset="-127"/>
                  <a:ea typeface="강한공군체 Bold" panose="020B0800000101010101" pitchFamily="34" charset="-127"/>
                </a:rPr>
                <a:t>도둑들</a:t>
              </a:r>
            </a:p>
          </p:txBody>
        </p:sp>
      </p:grpSp>
      <p:sp>
        <p:nvSpPr>
          <p:cNvPr id="40" name="부제목 2">
            <a:extLst>
              <a:ext uri="{FF2B5EF4-FFF2-40B4-BE49-F238E27FC236}">
                <a16:creationId xmlns:a16="http://schemas.microsoft.com/office/drawing/2014/main" id="{8A9B36C2-21E0-AA8B-BA0C-44BD0C11D441}"/>
              </a:ext>
            </a:extLst>
          </p:cNvPr>
          <p:cNvSpPr txBox="1">
            <a:spLocks/>
          </p:cNvSpPr>
          <p:nvPr/>
        </p:nvSpPr>
        <p:spPr>
          <a:xfrm>
            <a:off x="3081465" y="3794826"/>
            <a:ext cx="3721544" cy="7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z="1800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훔쳐라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647CE5A-2EB0-3E00-CC3A-E6C7398F3A6A}"/>
              </a:ext>
            </a:extLst>
          </p:cNvPr>
          <p:cNvCxnSpPr>
            <a:cxnSpLocks/>
          </p:cNvCxnSpPr>
          <p:nvPr/>
        </p:nvCxnSpPr>
        <p:spPr>
          <a:xfrm>
            <a:off x="3081465" y="3687126"/>
            <a:ext cx="35839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로그인 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2D74466-C103-08F5-59E3-216B5D971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E95CB-DBB7-C0CF-66EE-6A0539B11C80}"/>
              </a:ext>
            </a:extLst>
          </p:cNvPr>
          <p:cNvSpPr/>
          <p:nvPr/>
        </p:nvSpPr>
        <p:spPr>
          <a:xfrm>
            <a:off x="7407301" y="2791783"/>
            <a:ext cx="1207288" cy="265656"/>
          </a:xfrm>
          <a:prstGeom prst="rect">
            <a:avLst/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F7C4AC-0316-667E-AF75-4C5E4D80BA6C}"/>
              </a:ext>
            </a:extLst>
          </p:cNvPr>
          <p:cNvSpPr/>
          <p:nvPr/>
        </p:nvSpPr>
        <p:spPr>
          <a:xfrm>
            <a:off x="7405324" y="3155381"/>
            <a:ext cx="1207288" cy="265656"/>
          </a:xfrm>
          <a:prstGeom prst="rect">
            <a:avLst/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8BD6E-7BA8-E289-0F38-9400C70FFB77}"/>
              </a:ext>
            </a:extLst>
          </p:cNvPr>
          <p:cNvSpPr txBox="1"/>
          <p:nvPr/>
        </p:nvSpPr>
        <p:spPr>
          <a:xfrm>
            <a:off x="6534410" y="2791783"/>
            <a:ext cx="762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      D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D51A5-DE42-0ECE-7D36-8CACD280F150}"/>
              </a:ext>
            </a:extLst>
          </p:cNvPr>
          <p:cNvSpPr txBox="1"/>
          <p:nvPr/>
        </p:nvSpPr>
        <p:spPr>
          <a:xfrm>
            <a:off x="6521986" y="3148930"/>
            <a:ext cx="760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BEFA7-82C1-F28D-4B02-44134E570BB1}"/>
              </a:ext>
            </a:extLst>
          </p:cNvPr>
          <p:cNvSpPr/>
          <p:nvPr/>
        </p:nvSpPr>
        <p:spPr>
          <a:xfrm>
            <a:off x="7405324" y="3590681"/>
            <a:ext cx="1207288" cy="265656"/>
          </a:xfrm>
          <a:prstGeom prst="rect">
            <a:avLst/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가입하기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3E2846-9E30-D2A6-A8F0-EF204D0B1CC9}"/>
              </a:ext>
            </a:extLst>
          </p:cNvPr>
          <p:cNvSpPr/>
          <p:nvPr/>
        </p:nvSpPr>
        <p:spPr>
          <a:xfrm>
            <a:off x="7385719" y="4003302"/>
            <a:ext cx="1207288" cy="265656"/>
          </a:xfrm>
          <a:prstGeom prst="rect">
            <a:avLst/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ID/PASSWORD </a:t>
            </a:r>
            <a:r>
              <a:rPr lang="ko-KR" altLang="en-US" sz="6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찾기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8C1C55D-90BB-D1D5-EDE0-4AF2D5E6285D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276882" y="2595548"/>
            <a:ext cx="1613946" cy="575326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142A02-9835-CB1A-F34F-86E7A4F0B980}"/>
              </a:ext>
            </a:extLst>
          </p:cNvPr>
          <p:cNvSpPr/>
          <p:nvPr/>
        </p:nvSpPr>
        <p:spPr>
          <a:xfrm>
            <a:off x="1057396" y="2460872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이름</a:t>
            </a:r>
            <a:endParaRPr lang="ko-KR" altLang="en-US" sz="9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7BA08B-8EFD-0837-1EC7-F8084D257D43}"/>
              </a:ext>
            </a:extLst>
          </p:cNvPr>
          <p:cNvSpPr/>
          <p:nvPr/>
        </p:nvSpPr>
        <p:spPr>
          <a:xfrm>
            <a:off x="9513657" y="1954957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아이디 입력란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DE6095-A9D8-EEC7-9C7B-A20A974758BE}"/>
              </a:ext>
            </a:extLst>
          </p:cNvPr>
          <p:cNvSpPr/>
          <p:nvPr/>
        </p:nvSpPr>
        <p:spPr>
          <a:xfrm>
            <a:off x="9971543" y="2994994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비밀번호 입력란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219603-1A96-CA9B-21AD-2BF600F3218B}"/>
              </a:ext>
            </a:extLst>
          </p:cNvPr>
          <p:cNvSpPr/>
          <p:nvPr/>
        </p:nvSpPr>
        <p:spPr>
          <a:xfrm>
            <a:off x="9982200" y="3456005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회원가입 버튼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671C25-9186-7D2D-220B-C92A025A61E2}"/>
              </a:ext>
            </a:extLst>
          </p:cNvPr>
          <p:cNvSpPr/>
          <p:nvPr/>
        </p:nvSpPr>
        <p:spPr>
          <a:xfrm>
            <a:off x="9982200" y="3943420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</a:t>
            </a:r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찾기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5AC2BE7-C479-60E1-C8E5-5E80AF9F4AF8}"/>
              </a:ext>
            </a:extLst>
          </p:cNvPr>
          <p:cNvCxnSpPr>
            <a:cxnSpLocks/>
            <a:stCxn id="59" idx="1"/>
            <a:endCxn id="14" idx="3"/>
          </p:cNvCxnSpPr>
          <p:nvPr/>
        </p:nvCxnSpPr>
        <p:spPr>
          <a:xfrm flipH="1">
            <a:off x="8612612" y="3129670"/>
            <a:ext cx="1358931" cy="158539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85EFB71-310E-CFF0-ED42-AABD3DA36A2C}"/>
              </a:ext>
            </a:extLst>
          </p:cNvPr>
          <p:cNvCxnSpPr>
            <a:cxnSpLocks/>
            <a:stCxn id="60" idx="1"/>
            <a:endCxn id="17" idx="3"/>
          </p:cNvCxnSpPr>
          <p:nvPr/>
        </p:nvCxnSpPr>
        <p:spPr>
          <a:xfrm flipH="1">
            <a:off x="8612612" y="3590681"/>
            <a:ext cx="1369588" cy="132828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6C5C1DB-A395-D1A7-4EAF-B1CC16A171DF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593007" y="4078096"/>
            <a:ext cx="1389193" cy="53803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65A1E2-5BF9-4090-9EFB-CD4C7F3C30B2}"/>
              </a:ext>
            </a:extLst>
          </p:cNvPr>
          <p:cNvSpPr/>
          <p:nvPr/>
        </p:nvSpPr>
        <p:spPr>
          <a:xfrm>
            <a:off x="8681884" y="2812026"/>
            <a:ext cx="442451" cy="225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8D918C9-9039-A32C-7890-8B03D3DCC31B}"/>
              </a:ext>
            </a:extLst>
          </p:cNvPr>
          <p:cNvCxnSpPr>
            <a:cxnSpLocks/>
            <a:stCxn id="58" idx="1"/>
            <a:endCxn id="13" idx="3"/>
          </p:cNvCxnSpPr>
          <p:nvPr/>
        </p:nvCxnSpPr>
        <p:spPr>
          <a:xfrm flipH="1">
            <a:off x="8614589" y="2089633"/>
            <a:ext cx="899068" cy="834978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651B54B-B919-4335-8B03-D4B6255B7C47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9124335" y="2762600"/>
            <a:ext cx="772053" cy="182580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6E7140C-E383-F2B8-E4E3-5D62F5753AFA}"/>
              </a:ext>
            </a:extLst>
          </p:cNvPr>
          <p:cNvSpPr/>
          <p:nvPr/>
        </p:nvSpPr>
        <p:spPr>
          <a:xfrm>
            <a:off x="9896388" y="2627924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 버튼</a:t>
            </a:r>
          </a:p>
        </p:txBody>
      </p:sp>
    </p:spTree>
    <p:extLst>
      <p:ext uri="{BB962C8B-B14F-4D97-AF65-F5344CB8AC3E}">
        <p14:creationId xmlns:p14="http://schemas.microsoft.com/office/powerpoint/2010/main" val="693638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로비 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 1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4549F-5E6D-C6A7-6C3B-AE9BD34CCE3E}"/>
              </a:ext>
            </a:extLst>
          </p:cNvPr>
          <p:cNvSpPr txBox="1"/>
          <p:nvPr/>
        </p:nvSpPr>
        <p:spPr>
          <a:xfrm>
            <a:off x="3274625" y="5538506"/>
            <a:ext cx="550356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인칭 시점 예시 이미지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3DFD0F-4E27-6553-7410-5FEF2CC8AA3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685002" y="2070256"/>
            <a:ext cx="2601863" cy="500970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0B00-3E34-F6D1-A28C-B973218B1148}"/>
              </a:ext>
            </a:extLst>
          </p:cNvPr>
          <p:cNvSpPr/>
          <p:nvPr/>
        </p:nvSpPr>
        <p:spPr>
          <a:xfrm>
            <a:off x="224609" y="1900979"/>
            <a:ext cx="1460393" cy="338554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바탕이 반투명색으로 변경</a:t>
            </a:r>
            <a:endParaRPr lang="ko-KR" altLang="en-US" sz="9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A8B5F-A3EA-3848-5580-C3025A5C821F}"/>
              </a:ext>
            </a:extLst>
          </p:cNvPr>
          <p:cNvSpPr/>
          <p:nvPr/>
        </p:nvSpPr>
        <p:spPr>
          <a:xfrm>
            <a:off x="10197458" y="1696925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닉네임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2D2C39-A476-077C-156C-9321250BC124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>
            <a:off x="8880852" y="1831601"/>
            <a:ext cx="1316606" cy="335766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0DB5E3-059D-16B0-E7F2-651688D79DEF}"/>
              </a:ext>
            </a:extLst>
          </p:cNvPr>
          <p:cNvSpPr/>
          <p:nvPr/>
        </p:nvSpPr>
        <p:spPr>
          <a:xfrm>
            <a:off x="9982200" y="2522431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로비입장 버튼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083A9C-C741-7145-50C0-67D5F5393DC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614589" y="2657107"/>
            <a:ext cx="1367611" cy="267504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7FB1305-07F3-40BC-0CE1-254FB081163F}"/>
              </a:ext>
            </a:extLst>
          </p:cNvPr>
          <p:cNvGrpSpPr/>
          <p:nvPr/>
        </p:nvGrpSpPr>
        <p:grpSpPr>
          <a:xfrm>
            <a:off x="2068600" y="1763507"/>
            <a:ext cx="7131023" cy="3366590"/>
            <a:chOff x="453160" y="2176404"/>
            <a:chExt cx="5225496" cy="254404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A4E261D-DB3B-8BF2-6603-AC1BBE343C64}"/>
                </a:ext>
              </a:extLst>
            </p:cNvPr>
            <p:cNvSpPr/>
            <p:nvPr/>
          </p:nvSpPr>
          <p:spPr>
            <a:xfrm>
              <a:off x="1174709" y="2176404"/>
              <a:ext cx="4503947" cy="254404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제목 1">
              <a:extLst>
                <a:ext uri="{FF2B5EF4-FFF2-40B4-BE49-F238E27FC236}">
                  <a16:creationId xmlns:a16="http://schemas.microsoft.com/office/drawing/2014/main" id="{F3184CC1-1CD5-E2FF-C74D-AD87B89731F9}"/>
                </a:ext>
              </a:extLst>
            </p:cNvPr>
            <p:cNvSpPr txBox="1">
              <a:spLocks/>
            </p:cNvSpPr>
            <p:nvPr/>
          </p:nvSpPr>
          <p:spPr>
            <a:xfrm>
              <a:off x="453160" y="2375838"/>
              <a:ext cx="3856712" cy="125419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5400" i="1" dirty="0">
                  <a:latin typeface="강한공군체 Bold" panose="020B0800000101010101" pitchFamily="34" charset="-127"/>
                  <a:ea typeface="강한공군체 Bold" panose="020B0800000101010101" pitchFamily="34" charset="-127"/>
                </a:rPr>
                <a:t>도둑들</a:t>
              </a:r>
            </a:p>
          </p:txBody>
        </p:sp>
      </p:grpSp>
      <p:sp>
        <p:nvSpPr>
          <p:cNvPr id="36" name="부제목 2">
            <a:extLst>
              <a:ext uri="{FF2B5EF4-FFF2-40B4-BE49-F238E27FC236}">
                <a16:creationId xmlns:a16="http://schemas.microsoft.com/office/drawing/2014/main" id="{38ADDF9D-C035-5124-8D5A-8D21084BFB9A}"/>
              </a:ext>
            </a:extLst>
          </p:cNvPr>
          <p:cNvSpPr txBox="1">
            <a:spLocks/>
          </p:cNvSpPr>
          <p:nvPr/>
        </p:nvSpPr>
        <p:spPr>
          <a:xfrm>
            <a:off x="3081465" y="3794827"/>
            <a:ext cx="3721544" cy="7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pc="60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z="1800" spc="60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훔쳐라</a:t>
            </a:r>
            <a:endParaRPr lang="ko-KR" altLang="en-US" sz="1800" spc="600" dirty="0">
              <a:solidFill>
                <a:schemeClr val="bg1">
                  <a:lumMod val="65000"/>
                </a:schemeClr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B0452A-F3F6-93DE-E5D6-E41E81E3B0C7}"/>
              </a:ext>
            </a:extLst>
          </p:cNvPr>
          <p:cNvCxnSpPr>
            <a:cxnSpLocks/>
          </p:cNvCxnSpPr>
          <p:nvPr/>
        </p:nvCxnSpPr>
        <p:spPr>
          <a:xfrm>
            <a:off x="3081465" y="3687127"/>
            <a:ext cx="35839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건물, 창문이(가) 표시된 사진&#10;&#10;자동 생성된 설명">
            <a:extLst>
              <a:ext uri="{FF2B5EF4-FFF2-40B4-BE49-F238E27FC236}">
                <a16:creationId xmlns:a16="http://schemas.microsoft.com/office/drawing/2014/main" id="{4C053DD8-9639-CC6F-C28F-AE30CA6E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43" y="2693468"/>
            <a:ext cx="360285" cy="30395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EA889E-A3D0-0212-829E-069745A86360}"/>
              </a:ext>
            </a:extLst>
          </p:cNvPr>
          <p:cNvSpPr/>
          <p:nvPr/>
        </p:nvSpPr>
        <p:spPr>
          <a:xfrm>
            <a:off x="3090581" y="1745705"/>
            <a:ext cx="6146354" cy="33665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2206628-212B-EB86-3923-9BBA2FD52E26}"/>
              </a:ext>
            </a:extLst>
          </p:cNvPr>
          <p:cNvGrpSpPr/>
          <p:nvPr/>
        </p:nvGrpSpPr>
        <p:grpSpPr>
          <a:xfrm>
            <a:off x="5368025" y="2571226"/>
            <a:ext cx="3583930" cy="1931857"/>
            <a:chOff x="2752622" y="3062424"/>
            <a:chExt cx="2626245" cy="145985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C719220-9183-4254-FB1C-51F56C40B08C}"/>
                </a:ext>
              </a:extLst>
            </p:cNvPr>
            <p:cNvSpPr/>
            <p:nvPr/>
          </p:nvSpPr>
          <p:spPr>
            <a:xfrm>
              <a:off x="2752622" y="3062424"/>
              <a:ext cx="2626245" cy="145985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EACE687-7A50-2B1C-E04D-86F16A87A1AF}"/>
                </a:ext>
              </a:extLst>
            </p:cNvPr>
            <p:cNvSpPr/>
            <p:nvPr/>
          </p:nvSpPr>
          <p:spPr>
            <a:xfrm>
              <a:off x="2940826" y="3302879"/>
              <a:ext cx="2222273" cy="163952"/>
            </a:xfrm>
            <a:prstGeom prst="roundRect">
              <a:avLst/>
            </a:prstGeom>
            <a:noFill/>
            <a:ln w="19050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방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1149ECB-B021-C356-691D-55352450D87A}"/>
                </a:ext>
              </a:extLst>
            </p:cNvPr>
            <p:cNvSpPr/>
            <p:nvPr/>
          </p:nvSpPr>
          <p:spPr>
            <a:xfrm>
              <a:off x="2940824" y="3732669"/>
              <a:ext cx="2222273" cy="163952"/>
            </a:xfrm>
            <a:prstGeom prst="roundRect">
              <a:avLst/>
            </a:prstGeom>
            <a:noFill/>
            <a:ln w="19050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dirty="0">
                  <a:solidFill>
                    <a:schemeClr val="tx1"/>
                  </a:solidFill>
                </a:rPr>
                <a:t>방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582F656-348D-BC0A-00E2-282FC04DC5C4}"/>
                </a:ext>
              </a:extLst>
            </p:cNvPr>
            <p:cNvSpPr/>
            <p:nvPr/>
          </p:nvSpPr>
          <p:spPr>
            <a:xfrm>
              <a:off x="2940825" y="3520797"/>
              <a:ext cx="2222273" cy="163952"/>
            </a:xfrm>
            <a:prstGeom prst="roundRect">
              <a:avLst/>
            </a:prstGeom>
            <a:noFill/>
            <a:ln w="19050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dirty="0">
                  <a:solidFill>
                    <a:schemeClr val="tx1"/>
                  </a:solidFill>
                </a:rPr>
                <a:t>방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7E9D8E5-51C6-4E39-918C-D482B96EEB50}"/>
                </a:ext>
              </a:extLst>
            </p:cNvPr>
            <p:cNvSpPr/>
            <p:nvPr/>
          </p:nvSpPr>
          <p:spPr>
            <a:xfrm>
              <a:off x="2940823" y="3939563"/>
              <a:ext cx="2222273" cy="163952"/>
            </a:xfrm>
            <a:prstGeom prst="roundRect">
              <a:avLst/>
            </a:prstGeom>
            <a:noFill/>
            <a:ln w="19050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dirty="0">
                  <a:solidFill>
                    <a:schemeClr val="tx1"/>
                  </a:solidFill>
                </a:rPr>
                <a:t>방</a:t>
              </a:r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47E7D5F-F7E8-E8A7-9130-BBF76BBEE1E5}"/>
                </a:ext>
              </a:extLst>
            </p:cNvPr>
            <p:cNvSpPr/>
            <p:nvPr/>
          </p:nvSpPr>
          <p:spPr>
            <a:xfrm>
              <a:off x="2935259" y="4146457"/>
              <a:ext cx="2222273" cy="163952"/>
            </a:xfrm>
            <a:prstGeom prst="roundRect">
              <a:avLst/>
            </a:prstGeom>
            <a:noFill/>
            <a:ln w="19050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dirty="0">
                  <a:solidFill>
                    <a:schemeClr val="tx1"/>
                  </a:solidFill>
                </a:rPr>
                <a:t>방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3A6DB76-3FB4-0813-4591-DB5F02AC742E}"/>
              </a:ext>
            </a:extLst>
          </p:cNvPr>
          <p:cNvSpPr/>
          <p:nvPr/>
        </p:nvSpPr>
        <p:spPr>
          <a:xfrm>
            <a:off x="7331699" y="2006011"/>
            <a:ext cx="1549153" cy="32271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335283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AD6EB93C-EC13-D143-BB2F-970CE9B79A3E}"/>
              </a:ext>
            </a:extLst>
          </p:cNvPr>
          <p:cNvGrpSpPr/>
          <p:nvPr/>
        </p:nvGrpSpPr>
        <p:grpSpPr>
          <a:xfrm>
            <a:off x="2068600" y="1763507"/>
            <a:ext cx="7131023" cy="3366589"/>
            <a:chOff x="453160" y="2176404"/>
            <a:chExt cx="5225496" cy="254404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4E3616C-50F7-70C4-63F3-AC8B1C230CCA}"/>
                </a:ext>
              </a:extLst>
            </p:cNvPr>
            <p:cNvSpPr/>
            <p:nvPr/>
          </p:nvSpPr>
          <p:spPr>
            <a:xfrm>
              <a:off x="1174709" y="2176404"/>
              <a:ext cx="4503947" cy="254404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4F2B91F9-3470-9FBC-E8AA-169AD5E0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448" y="2879153"/>
              <a:ext cx="264011" cy="229689"/>
            </a:xfrm>
            <a:prstGeom prst="rect">
              <a:avLst/>
            </a:prstGeom>
          </p:spPr>
        </p:pic>
        <p:sp>
          <p:nvSpPr>
            <p:cNvPr id="52" name="제목 1">
              <a:extLst>
                <a:ext uri="{FF2B5EF4-FFF2-40B4-BE49-F238E27FC236}">
                  <a16:creationId xmlns:a16="http://schemas.microsoft.com/office/drawing/2014/main" id="{517ECC38-4A1C-05F3-F277-484CA9BBEDF4}"/>
                </a:ext>
              </a:extLst>
            </p:cNvPr>
            <p:cNvSpPr txBox="1">
              <a:spLocks/>
            </p:cNvSpPr>
            <p:nvPr/>
          </p:nvSpPr>
          <p:spPr>
            <a:xfrm>
              <a:off x="453160" y="2375838"/>
              <a:ext cx="3856712" cy="125419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5400" i="1" dirty="0">
                  <a:latin typeface="강한공군체 Bold" panose="020B0800000101010101" pitchFamily="34" charset="-127"/>
                  <a:ea typeface="강한공군체 Bold" panose="020B0800000101010101" pitchFamily="34" charset="-127"/>
                </a:rPr>
                <a:t>도둑들</a:t>
              </a:r>
            </a:p>
          </p:txBody>
        </p:sp>
      </p:grpSp>
      <p:sp>
        <p:nvSpPr>
          <p:cNvPr id="40" name="부제목 2">
            <a:extLst>
              <a:ext uri="{FF2B5EF4-FFF2-40B4-BE49-F238E27FC236}">
                <a16:creationId xmlns:a16="http://schemas.microsoft.com/office/drawing/2014/main" id="{8A9B36C2-21E0-AA8B-BA0C-44BD0C11D441}"/>
              </a:ext>
            </a:extLst>
          </p:cNvPr>
          <p:cNvSpPr txBox="1">
            <a:spLocks/>
          </p:cNvSpPr>
          <p:nvPr/>
        </p:nvSpPr>
        <p:spPr>
          <a:xfrm>
            <a:off x="3081465" y="3794826"/>
            <a:ext cx="3721544" cy="7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z="1800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훔쳐라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647CE5A-2EB0-3E00-CC3A-E6C7398F3A6A}"/>
              </a:ext>
            </a:extLst>
          </p:cNvPr>
          <p:cNvCxnSpPr>
            <a:cxnSpLocks/>
          </p:cNvCxnSpPr>
          <p:nvPr/>
        </p:nvCxnSpPr>
        <p:spPr>
          <a:xfrm>
            <a:off x="3081465" y="3687126"/>
            <a:ext cx="35839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로비 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 2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2D74466-C103-08F5-59E3-216B5D971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E7C8BA-C56E-6BA9-10A8-81F714964A31}"/>
              </a:ext>
            </a:extLst>
          </p:cNvPr>
          <p:cNvSpPr/>
          <p:nvPr/>
        </p:nvSpPr>
        <p:spPr>
          <a:xfrm>
            <a:off x="3081465" y="1761080"/>
            <a:ext cx="6146354" cy="33665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D4EC82-5533-6402-FB49-A1EE13F6FFB3}"/>
              </a:ext>
            </a:extLst>
          </p:cNvPr>
          <p:cNvSpPr/>
          <p:nvPr/>
        </p:nvSpPr>
        <p:spPr>
          <a:xfrm>
            <a:off x="4640827" y="2027422"/>
            <a:ext cx="3721544" cy="2475661"/>
          </a:xfrm>
          <a:prstGeom prst="roundRect">
            <a:avLst/>
          </a:prstGeom>
          <a:solidFill>
            <a:schemeClr val="lt1">
              <a:alpha val="69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A5AC45-2747-0602-2D98-B41B0073EB92}"/>
              </a:ext>
            </a:extLst>
          </p:cNvPr>
          <p:cNvSpPr/>
          <p:nvPr/>
        </p:nvSpPr>
        <p:spPr>
          <a:xfrm>
            <a:off x="4888943" y="2173533"/>
            <a:ext cx="685140" cy="1036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3B20A1-7014-E5AF-8C99-A54ACD422494}"/>
              </a:ext>
            </a:extLst>
          </p:cNvPr>
          <p:cNvSpPr/>
          <p:nvPr/>
        </p:nvSpPr>
        <p:spPr>
          <a:xfrm>
            <a:off x="5753430" y="2158810"/>
            <a:ext cx="685140" cy="1036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46CC5D-63CE-966B-6064-7F8A44007A4E}"/>
              </a:ext>
            </a:extLst>
          </p:cNvPr>
          <p:cNvSpPr/>
          <p:nvPr/>
        </p:nvSpPr>
        <p:spPr>
          <a:xfrm>
            <a:off x="4873430" y="3299823"/>
            <a:ext cx="685140" cy="1036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6E733E-54DF-0A78-F20A-CD475C493605}"/>
              </a:ext>
            </a:extLst>
          </p:cNvPr>
          <p:cNvSpPr/>
          <p:nvPr/>
        </p:nvSpPr>
        <p:spPr>
          <a:xfrm>
            <a:off x="5759994" y="3315818"/>
            <a:ext cx="685140" cy="1036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0EB530-5F8A-D663-E062-55EC3DA0B647}"/>
              </a:ext>
            </a:extLst>
          </p:cNvPr>
          <p:cNvSpPr/>
          <p:nvPr/>
        </p:nvSpPr>
        <p:spPr>
          <a:xfrm>
            <a:off x="6595551" y="3299823"/>
            <a:ext cx="685140" cy="1036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10074F6-0B27-3553-3F46-773C8735C401}"/>
              </a:ext>
            </a:extLst>
          </p:cNvPr>
          <p:cNvSpPr/>
          <p:nvPr/>
        </p:nvSpPr>
        <p:spPr>
          <a:xfrm>
            <a:off x="7431108" y="3288274"/>
            <a:ext cx="685140" cy="1036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3162568-602E-7EB1-1BC6-16B5D461F670}"/>
              </a:ext>
            </a:extLst>
          </p:cNvPr>
          <p:cNvSpPr/>
          <p:nvPr/>
        </p:nvSpPr>
        <p:spPr>
          <a:xfrm>
            <a:off x="6617917" y="2158810"/>
            <a:ext cx="685140" cy="1036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878B270-C20F-F64F-5E7E-F2CFF1840228}"/>
              </a:ext>
            </a:extLst>
          </p:cNvPr>
          <p:cNvSpPr/>
          <p:nvPr/>
        </p:nvSpPr>
        <p:spPr>
          <a:xfrm>
            <a:off x="7431108" y="2168204"/>
            <a:ext cx="685140" cy="10366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DA4B43D-2629-C355-77B8-F00FDCDB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20" y="2343267"/>
            <a:ext cx="841160" cy="636302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840E7E7-0F68-B885-03A1-555F69568D84}"/>
              </a:ext>
            </a:extLst>
          </p:cNvPr>
          <p:cNvSpPr/>
          <p:nvPr/>
        </p:nvSpPr>
        <p:spPr>
          <a:xfrm>
            <a:off x="4978082" y="2979569"/>
            <a:ext cx="529225" cy="14481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D9CD49-2C5E-FB88-C34A-2232A16EDC31}"/>
              </a:ext>
            </a:extLst>
          </p:cNvPr>
          <p:cNvSpPr/>
          <p:nvPr/>
        </p:nvSpPr>
        <p:spPr>
          <a:xfrm>
            <a:off x="1399692" y="2208591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플레이어 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2E15808-B309-DD6E-D05C-4A5E42B8282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622637" y="2364226"/>
            <a:ext cx="2355445" cy="687748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C79ACC-9912-2B73-0856-26E032B66350}"/>
              </a:ext>
            </a:extLst>
          </p:cNvPr>
          <p:cNvSpPr/>
          <p:nvPr/>
        </p:nvSpPr>
        <p:spPr>
          <a:xfrm>
            <a:off x="1357921" y="3174895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플레이어 로비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64F6E1E-D9D8-05A3-5FBE-2B198865B2C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580866" y="3330530"/>
            <a:ext cx="2292564" cy="487628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91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3A6BE7-7FE9-42B2-8B19-F73CC97B2850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F35E338B-52F0-9C96-7BB3-BA3885DBED57}"/>
              </a:ext>
            </a:extLst>
          </p:cNvPr>
          <p:cNvSpPr/>
          <p:nvPr/>
        </p:nvSpPr>
        <p:spPr>
          <a:xfrm>
            <a:off x="688662" y="2594130"/>
            <a:ext cx="1266825" cy="2541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 화면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923630-20E0-2497-C2F2-5F94EA6DCB7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322075" y="2213846"/>
            <a:ext cx="1" cy="38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32F48B8-E04D-CDE1-ED5B-0534112C1619}"/>
              </a:ext>
            </a:extLst>
          </p:cNvPr>
          <p:cNvSpPr txBox="1"/>
          <p:nvPr/>
        </p:nvSpPr>
        <p:spPr>
          <a:xfrm>
            <a:off x="414059" y="770342"/>
            <a:ext cx="373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로그인 플로우 차트</a:t>
            </a:r>
          </a:p>
        </p:txBody>
      </p:sp>
      <p:sp>
        <p:nvSpPr>
          <p:cNvPr id="55" name="순서도: 문서 54">
            <a:extLst>
              <a:ext uri="{FF2B5EF4-FFF2-40B4-BE49-F238E27FC236}">
                <a16:creationId xmlns:a16="http://schemas.microsoft.com/office/drawing/2014/main" id="{204C07D7-AC78-2C30-AF23-9C5082293B5C}"/>
              </a:ext>
            </a:extLst>
          </p:cNvPr>
          <p:cNvSpPr/>
          <p:nvPr/>
        </p:nvSpPr>
        <p:spPr>
          <a:xfrm>
            <a:off x="10387878" y="2991060"/>
            <a:ext cx="1229067" cy="527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시작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D7C9437-0064-431C-50C5-9C2D78E57597}"/>
              </a:ext>
            </a:extLst>
          </p:cNvPr>
          <p:cNvSpPr/>
          <p:nvPr/>
        </p:nvSpPr>
        <p:spPr>
          <a:xfrm>
            <a:off x="5445406" y="3662289"/>
            <a:ext cx="1623252" cy="1292114"/>
          </a:xfrm>
          <a:prstGeom prst="round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2AFB099-8FDF-CEBA-4B5B-8CD769DE16D7}"/>
              </a:ext>
            </a:extLst>
          </p:cNvPr>
          <p:cNvSpPr/>
          <p:nvPr/>
        </p:nvSpPr>
        <p:spPr>
          <a:xfrm>
            <a:off x="2163635" y="3651661"/>
            <a:ext cx="1623252" cy="2160833"/>
          </a:xfrm>
          <a:prstGeom prst="round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67C9FD8-596B-193B-907A-DC156E1402F9}"/>
              </a:ext>
            </a:extLst>
          </p:cNvPr>
          <p:cNvSpPr/>
          <p:nvPr/>
        </p:nvSpPr>
        <p:spPr>
          <a:xfrm>
            <a:off x="687167" y="3103774"/>
            <a:ext cx="1266825" cy="256681"/>
          </a:xfrm>
          <a:prstGeom prst="roundRect">
            <a:avLst>
              <a:gd name="adj" fmla="val 67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</a:t>
            </a:r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DA7C7AA9-8D4B-844A-7479-18B8ABEA96F6}"/>
              </a:ext>
            </a:extLst>
          </p:cNvPr>
          <p:cNvSpPr/>
          <p:nvPr/>
        </p:nvSpPr>
        <p:spPr>
          <a:xfrm>
            <a:off x="2401150" y="3011164"/>
            <a:ext cx="1148224" cy="432951"/>
          </a:xfrm>
          <a:prstGeom prst="flowChartDecision">
            <a:avLst/>
          </a:prstGeom>
          <a:solidFill>
            <a:srgbClr val="FFFF00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아이디존재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8F71E66-DAA1-323B-FACC-BCB60D3AA403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 flipV="1">
            <a:off x="1953992" y="3227640"/>
            <a:ext cx="447158" cy="4475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E4B7B6-8D37-E3C6-3A14-3A26D880E0E9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>
            <a:off x="3549374" y="3227640"/>
            <a:ext cx="530203" cy="0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7326EB7-021D-7487-D4E1-AC0A224AA6DD}"/>
              </a:ext>
            </a:extLst>
          </p:cNvPr>
          <p:cNvSpPr/>
          <p:nvPr/>
        </p:nvSpPr>
        <p:spPr>
          <a:xfrm>
            <a:off x="4079577" y="3099299"/>
            <a:ext cx="1266825" cy="256681"/>
          </a:xfrm>
          <a:prstGeom prst="roundRect">
            <a:avLst>
              <a:gd name="adj" fmla="val 67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로비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2F9A867-7CF4-99A1-0911-5F45F5C1E7CE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2975262" y="3444115"/>
            <a:ext cx="3746" cy="210675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72EFF6C-40D0-421B-91D7-D0A061B9E76D}"/>
              </a:ext>
            </a:extLst>
          </p:cNvPr>
          <p:cNvSpPr/>
          <p:nvPr/>
        </p:nvSpPr>
        <p:spPr>
          <a:xfrm>
            <a:off x="2341848" y="3758563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가입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F9E8F41-858D-D0F6-EB76-EEE1C9FC79E9}"/>
              </a:ext>
            </a:extLst>
          </p:cNvPr>
          <p:cNvSpPr/>
          <p:nvPr/>
        </p:nvSpPr>
        <p:spPr>
          <a:xfrm>
            <a:off x="2341847" y="4172431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닉네임 입력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FFC21F8-2EA0-2B0D-7550-8B446B98E014}"/>
              </a:ext>
            </a:extLst>
          </p:cNvPr>
          <p:cNvSpPr/>
          <p:nvPr/>
        </p:nvSpPr>
        <p:spPr>
          <a:xfrm>
            <a:off x="2341847" y="4594153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입력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4221634-2DCC-56A9-133D-90601BDE01B0}"/>
              </a:ext>
            </a:extLst>
          </p:cNvPr>
          <p:cNvSpPr/>
          <p:nvPr/>
        </p:nvSpPr>
        <p:spPr>
          <a:xfrm>
            <a:off x="2341847" y="4998185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패스워드 입력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1DA7E73-33A6-5CBD-6EE8-5741EADA5909}"/>
              </a:ext>
            </a:extLst>
          </p:cNvPr>
          <p:cNvSpPr/>
          <p:nvPr/>
        </p:nvSpPr>
        <p:spPr>
          <a:xfrm>
            <a:off x="2340594" y="5402217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가입 완료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3096C9-0584-D3D5-C83D-80B05B60600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2975260" y="4015244"/>
            <a:ext cx="1" cy="157187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3ABBF39-D98F-C4AB-2600-5FF13A3145FA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2975260" y="4429112"/>
            <a:ext cx="0" cy="16504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F5B75F2-EBAA-AABE-E10A-20B9AFEA875B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2975260" y="4850834"/>
            <a:ext cx="0" cy="14735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2E4620E-D42F-FD43-F9A7-EF5570AE2B21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2974007" y="5254866"/>
            <a:ext cx="1253" cy="14735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9CE31A-DC35-BBE3-ACAC-2973E366180F}"/>
              </a:ext>
            </a:extLst>
          </p:cNvPr>
          <p:cNvSpPr txBox="1"/>
          <p:nvPr/>
        </p:nvSpPr>
        <p:spPr>
          <a:xfrm>
            <a:off x="2983928" y="3391381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3C8A43-B3F5-53F1-4EBF-15D5EE499AFD}"/>
              </a:ext>
            </a:extLst>
          </p:cNvPr>
          <p:cNvSpPr txBox="1"/>
          <p:nvPr/>
        </p:nvSpPr>
        <p:spPr>
          <a:xfrm>
            <a:off x="3566417" y="3159219"/>
            <a:ext cx="3882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yes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675B46C-B320-160A-8A66-0C239AC2956A}"/>
              </a:ext>
            </a:extLst>
          </p:cNvPr>
          <p:cNvCxnSpPr>
            <a:cxnSpLocks/>
          </p:cNvCxnSpPr>
          <p:nvPr/>
        </p:nvCxnSpPr>
        <p:spPr>
          <a:xfrm flipV="1">
            <a:off x="7824792" y="3326967"/>
            <a:ext cx="0" cy="980873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5E72D62-8EC5-1915-E753-1C72ECD55FAE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8658" y="4307840"/>
            <a:ext cx="756134" cy="506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5E064DD-E660-D7C5-E774-BEB162A0AECC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346402" y="3227640"/>
            <a:ext cx="292692" cy="0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87A2E54E-51DF-F6A4-407E-906F04BED066}"/>
              </a:ext>
            </a:extLst>
          </p:cNvPr>
          <p:cNvSpPr/>
          <p:nvPr/>
        </p:nvSpPr>
        <p:spPr>
          <a:xfrm>
            <a:off x="5639093" y="3011164"/>
            <a:ext cx="1229067" cy="432951"/>
          </a:xfrm>
          <a:prstGeom prst="flowChartDecision">
            <a:avLst/>
          </a:prstGeom>
          <a:solidFill>
            <a:srgbClr val="FFFF00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선택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D6A0DC4-EBD2-837C-FA31-E8928DC38067}"/>
              </a:ext>
            </a:extLst>
          </p:cNvPr>
          <p:cNvSpPr/>
          <p:nvPr/>
        </p:nvSpPr>
        <p:spPr>
          <a:xfrm>
            <a:off x="7191379" y="3099298"/>
            <a:ext cx="1266825" cy="256681"/>
          </a:xfrm>
          <a:prstGeom prst="roundRect">
            <a:avLst>
              <a:gd name="adj" fmla="val 67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로비 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입장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D3999DC-435B-7404-6118-589080E16115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 flipV="1">
            <a:off x="6868160" y="3227639"/>
            <a:ext cx="323219" cy="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B03EB56-CBD5-CDD1-999A-91803A37132C}"/>
              </a:ext>
            </a:extLst>
          </p:cNvPr>
          <p:cNvSpPr txBox="1"/>
          <p:nvPr/>
        </p:nvSpPr>
        <p:spPr>
          <a:xfrm>
            <a:off x="6791554" y="3187178"/>
            <a:ext cx="3882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yes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A0F741-0ACC-03D5-EB04-F3198F4B2019}"/>
              </a:ext>
            </a:extLst>
          </p:cNvPr>
          <p:cNvSpPr txBox="1"/>
          <p:nvPr/>
        </p:nvSpPr>
        <p:spPr>
          <a:xfrm>
            <a:off x="6305978" y="3388124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CA5919-BA6D-829C-30FB-9FFCCA9B3E5C}"/>
              </a:ext>
            </a:extLst>
          </p:cNvPr>
          <p:cNvCxnSpPr>
            <a:cxnSpLocks/>
            <a:stCxn id="83" idx="2"/>
            <a:endCxn id="61" idx="0"/>
          </p:cNvCxnSpPr>
          <p:nvPr/>
        </p:nvCxnSpPr>
        <p:spPr>
          <a:xfrm>
            <a:off x="6253627" y="3444115"/>
            <a:ext cx="3405" cy="21817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EAC4AC5-4B00-1AC5-1908-80415C8655EA}"/>
              </a:ext>
            </a:extLst>
          </p:cNvPr>
          <p:cNvSpPr/>
          <p:nvPr/>
        </p:nvSpPr>
        <p:spPr>
          <a:xfrm>
            <a:off x="5627768" y="3758589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이름 입력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FC3AA94-2553-4F4A-7415-4C07F2ABB82B}"/>
              </a:ext>
            </a:extLst>
          </p:cNvPr>
          <p:cNvSpPr/>
          <p:nvPr/>
        </p:nvSpPr>
        <p:spPr>
          <a:xfrm>
            <a:off x="5623620" y="4177365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인원 수 설정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7B89482-34A5-180C-8FC1-9E50BAAD32FA}"/>
              </a:ext>
            </a:extLst>
          </p:cNvPr>
          <p:cNvSpPr/>
          <p:nvPr/>
        </p:nvSpPr>
        <p:spPr>
          <a:xfrm>
            <a:off x="5623620" y="4599087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만들기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2F692DF-A6B5-B146-CAAA-89445337737C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6257033" y="4020178"/>
            <a:ext cx="1" cy="157187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89E476-E74D-5186-3572-E4878D364D67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6257033" y="4434046"/>
            <a:ext cx="0" cy="16504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09097AF-0045-8ADC-5F36-97C31AD2AF33}"/>
              </a:ext>
            </a:extLst>
          </p:cNvPr>
          <p:cNvCxnSpPr>
            <a:cxnSpLocks/>
            <a:stCxn id="84" idx="3"/>
            <a:endCxn id="95" idx="1"/>
          </p:cNvCxnSpPr>
          <p:nvPr/>
        </p:nvCxnSpPr>
        <p:spPr>
          <a:xfrm>
            <a:off x="8458204" y="3227639"/>
            <a:ext cx="380793" cy="4737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66245F94-E3DD-BA81-8C5F-0CEB8EFC16E9}"/>
              </a:ext>
            </a:extLst>
          </p:cNvPr>
          <p:cNvSpPr/>
          <p:nvPr/>
        </p:nvSpPr>
        <p:spPr>
          <a:xfrm>
            <a:off x="8838997" y="3015900"/>
            <a:ext cx="1229067" cy="432951"/>
          </a:xfrm>
          <a:prstGeom prst="flowChartDecision">
            <a:avLst/>
          </a:prstGeom>
          <a:solidFill>
            <a:srgbClr val="FFFF00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선택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CF2BA47-E333-0986-5CE2-4242819A96F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0068064" y="3231782"/>
            <a:ext cx="300154" cy="59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289ABF1-8B0A-2712-7EAF-2601234369EE}"/>
              </a:ext>
            </a:extLst>
          </p:cNvPr>
          <p:cNvSpPr/>
          <p:nvPr/>
        </p:nvSpPr>
        <p:spPr>
          <a:xfrm>
            <a:off x="8647176" y="3687325"/>
            <a:ext cx="1623252" cy="1292114"/>
          </a:xfrm>
          <a:prstGeom prst="round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1F6951BB-45A9-198C-0358-A923EB132D42}"/>
              </a:ext>
            </a:extLst>
          </p:cNvPr>
          <p:cNvSpPr/>
          <p:nvPr/>
        </p:nvSpPr>
        <p:spPr>
          <a:xfrm>
            <a:off x="8829538" y="3783625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이름 입력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729AC5D-56C5-8366-C914-0F25519F23C0}"/>
              </a:ext>
            </a:extLst>
          </p:cNvPr>
          <p:cNvSpPr/>
          <p:nvPr/>
        </p:nvSpPr>
        <p:spPr>
          <a:xfrm>
            <a:off x="8825390" y="4202401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인원 수 설정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5405BF7-0119-73C4-ECD6-95BA9157731B}"/>
              </a:ext>
            </a:extLst>
          </p:cNvPr>
          <p:cNvSpPr/>
          <p:nvPr/>
        </p:nvSpPr>
        <p:spPr>
          <a:xfrm>
            <a:off x="8825390" y="4624123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만들기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7DD80D9-9D08-B4C0-1443-1E28AA5B3833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9458803" y="4045214"/>
            <a:ext cx="1" cy="157187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FB6F5B8-ADB1-AE24-E6DB-2535CD055186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9458803" y="4459082"/>
            <a:ext cx="0" cy="16504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>
            <a:extLst>
              <a:ext uri="{FF2B5EF4-FFF2-40B4-BE49-F238E27FC236}">
                <a16:creationId xmlns:a16="http://schemas.microsoft.com/office/drawing/2014/main" id="{65D59DE8-3564-EC0F-E99A-C2859BFBD150}"/>
              </a:ext>
            </a:extLst>
          </p:cNvPr>
          <p:cNvSpPr/>
          <p:nvPr/>
        </p:nvSpPr>
        <p:spPr>
          <a:xfrm>
            <a:off x="4079577" y="2594130"/>
            <a:ext cx="1266825" cy="2541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로비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3DFECF3A-8FA8-A60C-8ED2-E55BEF85333D}"/>
              </a:ext>
            </a:extLst>
          </p:cNvPr>
          <p:cNvSpPr/>
          <p:nvPr/>
        </p:nvSpPr>
        <p:spPr>
          <a:xfrm>
            <a:off x="7191379" y="2594129"/>
            <a:ext cx="1266825" cy="2541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로비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</a:t>
            </a:r>
          </a:p>
        </p:txBody>
      </p:sp>
      <p:sp>
        <p:nvSpPr>
          <p:cNvPr id="106" name="순서도: 수행의 시작/종료 105">
            <a:extLst>
              <a:ext uri="{FF2B5EF4-FFF2-40B4-BE49-F238E27FC236}">
                <a16:creationId xmlns:a16="http://schemas.microsoft.com/office/drawing/2014/main" id="{4947CDE3-4CD4-B18E-56C1-7E93B46DB440}"/>
              </a:ext>
            </a:extLst>
          </p:cNvPr>
          <p:cNvSpPr/>
          <p:nvPr/>
        </p:nvSpPr>
        <p:spPr>
          <a:xfrm>
            <a:off x="686628" y="3576931"/>
            <a:ext cx="1266825" cy="2541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F72A60A-7549-6E14-16B4-244495FAB121}"/>
              </a:ext>
            </a:extLst>
          </p:cNvPr>
          <p:cNvCxnSpPr>
            <a:cxnSpLocks/>
            <a:stCxn id="63" idx="2"/>
            <a:endCxn id="106" idx="0"/>
          </p:cNvCxnSpPr>
          <p:nvPr/>
        </p:nvCxnSpPr>
        <p:spPr>
          <a:xfrm flipH="1">
            <a:off x="1320041" y="3360455"/>
            <a:ext cx="539" cy="216476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B46CF7C-775A-22A5-C829-B64D6570A043}"/>
              </a:ext>
            </a:extLst>
          </p:cNvPr>
          <p:cNvCxnSpPr>
            <a:cxnSpLocks/>
            <a:stCxn id="67" idx="0"/>
            <a:endCxn id="104" idx="2"/>
          </p:cNvCxnSpPr>
          <p:nvPr/>
        </p:nvCxnSpPr>
        <p:spPr>
          <a:xfrm flipV="1">
            <a:off x="4712990" y="2848265"/>
            <a:ext cx="0" cy="25103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71B85EF-DC7B-1D1C-02CB-A00E36521DF0}"/>
              </a:ext>
            </a:extLst>
          </p:cNvPr>
          <p:cNvCxnSpPr>
            <a:cxnSpLocks/>
            <a:stCxn id="84" idx="0"/>
            <a:endCxn id="105" idx="2"/>
          </p:cNvCxnSpPr>
          <p:nvPr/>
        </p:nvCxnSpPr>
        <p:spPr>
          <a:xfrm flipV="1">
            <a:off x="7824792" y="2848264"/>
            <a:ext cx="0" cy="25103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5140B06-6E4B-622F-6EB3-F23EECA777EA}"/>
              </a:ext>
            </a:extLst>
          </p:cNvPr>
          <p:cNvCxnSpPr>
            <a:cxnSpLocks/>
            <a:stCxn id="95" idx="2"/>
            <a:endCxn id="98" idx="0"/>
          </p:cNvCxnSpPr>
          <p:nvPr/>
        </p:nvCxnSpPr>
        <p:spPr>
          <a:xfrm>
            <a:off x="9453531" y="3448851"/>
            <a:ext cx="5271" cy="23847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F69F6D2-8BAA-3782-4C0D-D60CF3971DC8}"/>
              </a:ext>
            </a:extLst>
          </p:cNvPr>
          <p:cNvSpPr txBox="1"/>
          <p:nvPr/>
        </p:nvSpPr>
        <p:spPr>
          <a:xfrm>
            <a:off x="9979970" y="3187178"/>
            <a:ext cx="3882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yes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5DF021-EC15-3B0E-CB16-DA1003198EBA}"/>
              </a:ext>
            </a:extLst>
          </p:cNvPr>
          <p:cNvSpPr txBox="1"/>
          <p:nvPr/>
        </p:nvSpPr>
        <p:spPr>
          <a:xfrm>
            <a:off x="9512142" y="3422040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AD0F6C7-96C3-08EF-D9BB-5E9880F0A8DE}"/>
              </a:ext>
            </a:extLst>
          </p:cNvPr>
          <p:cNvCxnSpPr>
            <a:cxnSpLocks/>
            <a:stCxn id="8" idx="2"/>
            <a:endCxn id="63" idx="0"/>
          </p:cNvCxnSpPr>
          <p:nvPr/>
        </p:nvCxnSpPr>
        <p:spPr>
          <a:xfrm flipH="1">
            <a:off x="1320580" y="2848265"/>
            <a:ext cx="1495" cy="25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순서도: 문서 121">
            <a:extLst>
              <a:ext uri="{FF2B5EF4-FFF2-40B4-BE49-F238E27FC236}">
                <a16:creationId xmlns:a16="http://schemas.microsoft.com/office/drawing/2014/main" id="{A9A409C7-282D-BF5F-4530-D5EA69AA8AE8}"/>
              </a:ext>
            </a:extLst>
          </p:cNvPr>
          <p:cNvSpPr/>
          <p:nvPr/>
        </p:nvSpPr>
        <p:spPr>
          <a:xfrm>
            <a:off x="705506" y="1750884"/>
            <a:ext cx="1229067" cy="527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클라이언트 실행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3B0AA6-3C8B-C26C-41CE-26432BDB2F9E}"/>
              </a:ext>
            </a:extLst>
          </p:cNvPr>
          <p:cNvCxnSpPr>
            <a:cxnSpLocks/>
          </p:cNvCxnSpPr>
          <p:nvPr/>
        </p:nvCxnSpPr>
        <p:spPr>
          <a:xfrm flipV="1">
            <a:off x="11026562" y="3448851"/>
            <a:ext cx="0" cy="980873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29ED27-73DA-1BBC-366C-7907B9B3DB4D}"/>
              </a:ext>
            </a:extLst>
          </p:cNvPr>
          <p:cNvCxnSpPr>
            <a:cxnSpLocks/>
          </p:cNvCxnSpPr>
          <p:nvPr/>
        </p:nvCxnSpPr>
        <p:spPr>
          <a:xfrm flipV="1">
            <a:off x="10270428" y="4429724"/>
            <a:ext cx="756134" cy="506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56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7A8F7C-82C0-9536-503C-DA1F84BC8B25}"/>
              </a:ext>
            </a:extLst>
          </p:cNvPr>
          <p:cNvGrpSpPr/>
          <p:nvPr/>
        </p:nvGrpSpPr>
        <p:grpSpPr>
          <a:xfrm>
            <a:off x="2031453" y="2008253"/>
            <a:ext cx="4718577" cy="2761101"/>
            <a:chOff x="-20193" y="-34008"/>
            <a:chExt cx="12422351" cy="689200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6FEEAD7-F8B6-3F26-BD07-067183FD4E1A}"/>
                </a:ext>
              </a:extLst>
            </p:cNvPr>
            <p:cNvGrpSpPr/>
            <p:nvPr/>
          </p:nvGrpSpPr>
          <p:grpSpPr>
            <a:xfrm>
              <a:off x="-20193" y="-34008"/>
              <a:ext cx="12232386" cy="6892008"/>
              <a:chOff x="-29642" y="-34008"/>
              <a:chExt cx="12232386" cy="689200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7103C91-6170-E34C-B54F-13BCC31FEC0D}"/>
                  </a:ext>
                </a:extLst>
              </p:cNvPr>
              <p:cNvSpPr/>
              <p:nvPr/>
            </p:nvSpPr>
            <p:spPr>
              <a:xfrm>
                <a:off x="-29642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25B25F4A-9225-C0C8-9D62-75695612F9C6}"/>
                  </a:ext>
                </a:extLst>
              </p:cNvPr>
              <p:cNvGrpSpPr/>
              <p:nvPr/>
            </p:nvGrpSpPr>
            <p:grpSpPr>
              <a:xfrm>
                <a:off x="1204968" y="185669"/>
                <a:ext cx="934888" cy="4059985"/>
                <a:chOff x="1700825" y="1853184"/>
                <a:chExt cx="397606" cy="1956816"/>
              </a:xfrm>
            </p:grpSpPr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67B347CB-A70D-CF7D-4F8E-AC4B094E5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2548" y="2215662"/>
                  <a:ext cx="0" cy="15943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003F9356-2BE3-FEBE-FAA8-071A3BA8D4CC}"/>
                    </a:ext>
                  </a:extLst>
                </p:cNvPr>
                <p:cNvCxnSpPr/>
                <p:nvPr/>
              </p:nvCxnSpPr>
              <p:spPr>
                <a:xfrm flipV="1">
                  <a:off x="1700825" y="1901248"/>
                  <a:ext cx="386862" cy="3624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64A5064A-6D80-3FA2-C9AC-FB5AFF885BC5}"/>
                    </a:ext>
                  </a:extLst>
                </p:cNvPr>
                <p:cNvCxnSpPr/>
                <p:nvPr/>
              </p:nvCxnSpPr>
              <p:spPr>
                <a:xfrm>
                  <a:off x="2098431" y="1853184"/>
                  <a:ext cx="0" cy="14878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F92F96CD-6B38-6064-467C-91C7ED124689}"/>
                  </a:ext>
                </a:extLst>
              </p:cNvPr>
              <p:cNvSpPr/>
              <p:nvPr/>
            </p:nvSpPr>
            <p:spPr>
              <a:xfrm>
                <a:off x="123099" y="183280"/>
                <a:ext cx="1658112" cy="17068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49" name="잉크 48">
                    <a:extLst>
                      <a:ext uri="{FF2B5EF4-FFF2-40B4-BE49-F238E27FC236}">
                        <a16:creationId xmlns:a16="http://schemas.microsoft.com/office/drawing/2014/main" id="{DB061054-385E-533A-B6D2-8720CB5D59B2}"/>
                      </a:ext>
                    </a:extLst>
                  </p14:cNvPr>
                  <p14:cNvContentPartPr/>
                  <p14:nvPr/>
                </p14:nvContentPartPr>
                <p14:xfrm>
                  <a:off x="3097590" y="4830711"/>
                  <a:ext cx="2322470" cy="2027289"/>
                </p14:xfrm>
              </p:contentPart>
            </mc:Choice>
            <mc:Fallback xmlns="">
              <p:pic>
                <p:nvPicPr>
                  <p:cNvPr id="49" name="잉크 48">
                    <a:extLst>
                      <a:ext uri="{FF2B5EF4-FFF2-40B4-BE49-F238E27FC236}">
                        <a16:creationId xmlns:a16="http://schemas.microsoft.com/office/drawing/2014/main" id="{DB061054-385E-533A-B6D2-8720CB5D59B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59688" y="4794782"/>
                    <a:ext cx="2397327" cy="2097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0" name="잉크 49">
                    <a:extLst>
                      <a:ext uri="{FF2B5EF4-FFF2-40B4-BE49-F238E27FC236}">
                        <a16:creationId xmlns:a16="http://schemas.microsoft.com/office/drawing/2014/main" id="{EB7BB576-803F-D0FC-0F5E-4B559BF4EBE9}"/>
                      </a:ext>
                    </a:extLst>
                  </p14:cNvPr>
                  <p14:cNvContentPartPr/>
                  <p14:nvPr/>
                </p14:nvContentPartPr>
                <p14:xfrm flipH="1">
                  <a:off x="6744578" y="4809557"/>
                  <a:ext cx="2311602" cy="2017802"/>
                </p14:xfrm>
              </p:contentPart>
            </mc:Choice>
            <mc:Fallback xmlns="">
              <p:pic>
                <p:nvPicPr>
                  <p:cNvPr id="50" name="잉크 49">
                    <a:extLst>
                      <a:ext uri="{FF2B5EF4-FFF2-40B4-BE49-F238E27FC236}">
                        <a16:creationId xmlns:a16="http://schemas.microsoft.com/office/drawing/2014/main" id="{EB7BB576-803F-D0FC-0F5E-4B559BF4EBE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flipH="1">
                    <a:off x="6706683" y="4773621"/>
                    <a:ext cx="2385497" cy="2087877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607AA90-F11F-CAD6-53C3-FCDFBBB291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3069771"/>
                <a:ext cx="2351314" cy="2580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C268048-C2AD-24C3-75A1-36C5301AF7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0570" y="0"/>
                <a:ext cx="0" cy="31070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D50D01CE-3391-64E3-2EF9-CEF8C4640D02}"/>
                  </a:ext>
                </a:extLst>
              </p:cNvPr>
              <p:cNvGrpSpPr/>
              <p:nvPr/>
            </p:nvGrpSpPr>
            <p:grpSpPr>
              <a:xfrm>
                <a:off x="9851430" y="30641"/>
                <a:ext cx="2351314" cy="5662757"/>
                <a:chOff x="2466378" y="0"/>
                <a:chExt cx="2351314" cy="5662757"/>
              </a:xfrm>
            </p:grpSpPr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4D073016-2CC5-1C1F-E20D-D01D718EFF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66378" y="3082206"/>
                  <a:ext cx="2351314" cy="2580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593F3D1F-0667-4D8A-85B9-1455EC7C3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66381" y="0"/>
                  <a:ext cx="0" cy="310709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1ABFF79-33B6-41C7-CBD0-8691EEE89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570" y="1553546"/>
                <a:ext cx="7510860" cy="306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44E6858-288C-360A-9B2F-3F6F56BB5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06742" y="2215662"/>
                <a:ext cx="140677" cy="46423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98C912A0-3AF3-9DAA-5615-7775464FB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0570" y="2215662"/>
                <a:ext cx="383651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FB82CA3-8CE8-03CE-CC31-7D854710AE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4579" y="2215662"/>
                <a:ext cx="390685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69C796E-5CD1-4D63-3B99-1DC24A15161A}"/>
                  </a:ext>
                </a:extLst>
              </p:cNvPr>
              <p:cNvGrpSpPr/>
              <p:nvPr/>
            </p:nvGrpSpPr>
            <p:grpSpPr>
              <a:xfrm>
                <a:off x="7063273" y="-34008"/>
                <a:ext cx="2136710" cy="1618196"/>
                <a:chOff x="8313573" y="478510"/>
                <a:chExt cx="886409" cy="1105677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CA930EB7-A1F7-4077-88F9-9C7DFCD2D5AE}"/>
                    </a:ext>
                  </a:extLst>
                </p:cNvPr>
                <p:cNvCxnSpPr/>
                <p:nvPr/>
              </p:nvCxnSpPr>
              <p:spPr>
                <a:xfrm flipV="1">
                  <a:off x="8350897" y="478510"/>
                  <a:ext cx="0" cy="1105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D391B4E4-E45E-0B1D-F352-F4C69850C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3573" y="494522"/>
                  <a:ext cx="8864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3FE5D6A6-9A67-329E-8FCC-1D96E8A3CF0E}"/>
                    </a:ext>
                  </a:extLst>
                </p:cNvPr>
                <p:cNvCxnSpPr/>
                <p:nvPr/>
              </p:nvCxnSpPr>
              <p:spPr>
                <a:xfrm>
                  <a:off x="9162661" y="478510"/>
                  <a:ext cx="0" cy="1105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405F1425-68D8-01BD-3910-78A4FC54AFC1}"/>
                  </a:ext>
                </a:extLst>
              </p:cNvPr>
              <p:cNvGrpSpPr/>
              <p:nvPr/>
            </p:nvGrpSpPr>
            <p:grpSpPr>
              <a:xfrm flipH="1">
                <a:off x="10987032" y="839755"/>
                <a:ext cx="1081869" cy="4619237"/>
                <a:chOff x="1700825" y="1853184"/>
                <a:chExt cx="397606" cy="1956816"/>
              </a:xfrm>
            </p:grpSpPr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DBC2B1A7-A459-DF9D-0A21-453715FA6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2548" y="2215662"/>
                  <a:ext cx="0" cy="15943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C3BE54CF-98B0-80AF-8321-C93ACE4242C7}"/>
                    </a:ext>
                  </a:extLst>
                </p:cNvPr>
                <p:cNvCxnSpPr/>
                <p:nvPr/>
              </p:nvCxnSpPr>
              <p:spPr>
                <a:xfrm flipV="1">
                  <a:off x="1700825" y="1901248"/>
                  <a:ext cx="386862" cy="3624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ED90EAA3-D13D-ED8A-2AA6-1C22B8B1CCF6}"/>
                    </a:ext>
                  </a:extLst>
                </p:cNvPr>
                <p:cNvCxnSpPr/>
                <p:nvPr/>
              </p:nvCxnSpPr>
              <p:spPr>
                <a:xfrm>
                  <a:off x="2098431" y="1853184"/>
                  <a:ext cx="0" cy="14878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CD9D37D5-4EEF-3AA2-C7F6-D4B7FCCD2F31}"/>
                </a:ext>
              </a:extLst>
            </p:cNvPr>
            <p:cNvSpPr/>
            <p:nvPr/>
          </p:nvSpPr>
          <p:spPr>
            <a:xfrm rot="10800000">
              <a:off x="374407" y="465991"/>
              <a:ext cx="1147242" cy="1229425"/>
            </a:xfrm>
            <a:prstGeom prst="triangl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890C22-FF0A-D29D-D0C2-A532B7641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940" y="953214"/>
              <a:ext cx="0" cy="9388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5EEF690-060B-6B1B-9AED-73FFACC96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044" y="937735"/>
              <a:ext cx="0" cy="954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69F77F-0BE5-2DD9-5469-187907238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735" y="958917"/>
              <a:ext cx="5035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C7FDB90-B8EB-1D92-C21F-87D2139E0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511" y="953115"/>
              <a:ext cx="518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C7B607D-A252-6C63-C7F4-7EFD2939ABAB}"/>
                </a:ext>
              </a:extLst>
            </p:cNvPr>
            <p:cNvCxnSpPr>
              <a:cxnSpLocks/>
            </p:cNvCxnSpPr>
            <p:nvPr/>
          </p:nvCxnSpPr>
          <p:spPr>
            <a:xfrm>
              <a:off x="112085" y="467923"/>
              <a:ext cx="1678575" cy="186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B98BD4-3A51-3757-3CC2-E9E103FB54D8}"/>
                </a:ext>
              </a:extLst>
            </p:cNvPr>
            <p:cNvSpPr/>
            <p:nvPr/>
          </p:nvSpPr>
          <p:spPr>
            <a:xfrm>
              <a:off x="830172" y="1523508"/>
              <a:ext cx="235712" cy="2084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684228-3E04-C58A-AA52-B80225C23112}"/>
                </a:ext>
              </a:extLst>
            </p:cNvPr>
            <p:cNvSpPr/>
            <p:nvPr/>
          </p:nvSpPr>
          <p:spPr>
            <a:xfrm>
              <a:off x="550625" y="1010817"/>
              <a:ext cx="115113" cy="3679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91E7AA-F250-8C85-58F8-796EDEB28227}"/>
                </a:ext>
              </a:extLst>
            </p:cNvPr>
            <p:cNvSpPr/>
            <p:nvPr/>
          </p:nvSpPr>
          <p:spPr>
            <a:xfrm>
              <a:off x="1225097" y="1293530"/>
              <a:ext cx="115113" cy="3679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3B8B0C1-B40C-F9BF-3B24-FE764A4590AF}"/>
                </a:ext>
              </a:extLst>
            </p:cNvPr>
            <p:cNvSpPr/>
            <p:nvPr/>
          </p:nvSpPr>
          <p:spPr>
            <a:xfrm rot="5400000">
              <a:off x="1156859" y="304781"/>
              <a:ext cx="115113" cy="3679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95DB9F-4D52-BC58-37C3-DB78EAF16049}"/>
                </a:ext>
              </a:extLst>
            </p:cNvPr>
            <p:cNvSpPr txBox="1"/>
            <p:nvPr/>
          </p:nvSpPr>
          <p:spPr>
            <a:xfrm>
              <a:off x="5553433" y="30641"/>
              <a:ext cx="1124970" cy="49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03:50</a:t>
              </a:r>
              <a:endParaRPr lang="ko-KR" altLang="en-US" sz="7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C0FF3F1-0023-DF8D-6A7D-BBAF71D37C0D}"/>
                </a:ext>
              </a:extLst>
            </p:cNvPr>
            <p:cNvGrpSpPr/>
            <p:nvPr/>
          </p:nvGrpSpPr>
          <p:grpSpPr>
            <a:xfrm>
              <a:off x="10722223" y="-19031"/>
              <a:ext cx="708045" cy="560061"/>
              <a:chOff x="10807175" y="6130668"/>
              <a:chExt cx="708045" cy="560061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A77002FA-4E2F-0DB7-38A5-724F7A0B198E}"/>
                  </a:ext>
                </a:extLst>
              </p:cNvPr>
              <p:cNvSpPr/>
              <p:nvPr/>
            </p:nvSpPr>
            <p:spPr>
              <a:xfrm>
                <a:off x="10843477" y="6272539"/>
                <a:ext cx="576404" cy="41819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CED9713C-129A-3D10-33B0-B9EE25C1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7175" y="6130668"/>
                <a:ext cx="708045" cy="560061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A4F9E7F-EBA3-A66B-21FA-96E7B86FEB99}"/>
                </a:ext>
              </a:extLst>
            </p:cNvPr>
            <p:cNvGrpSpPr/>
            <p:nvPr/>
          </p:nvGrpSpPr>
          <p:grpSpPr>
            <a:xfrm>
              <a:off x="11499142" y="146670"/>
              <a:ext cx="430858" cy="418190"/>
              <a:chOff x="11571205" y="6272539"/>
              <a:chExt cx="430858" cy="41819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ABA8F792-6D11-BBD9-F4DF-D7EA852D9717}"/>
                  </a:ext>
                </a:extLst>
              </p:cNvPr>
              <p:cNvSpPr/>
              <p:nvPr/>
            </p:nvSpPr>
            <p:spPr>
              <a:xfrm>
                <a:off x="11571205" y="6272539"/>
                <a:ext cx="430858" cy="41819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B77DCEB3-CCE8-E245-D92A-43698E123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5753" y="6344818"/>
                <a:ext cx="158265" cy="273632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CD0A157-5380-51B2-8B13-686CDEE01C25}"/>
                </a:ext>
              </a:extLst>
            </p:cNvPr>
            <p:cNvGrpSpPr/>
            <p:nvPr/>
          </p:nvGrpSpPr>
          <p:grpSpPr>
            <a:xfrm>
              <a:off x="11375188" y="6250391"/>
              <a:ext cx="363862" cy="388660"/>
              <a:chOff x="301874" y="2361965"/>
              <a:chExt cx="2045970" cy="1869715"/>
            </a:xfrm>
          </p:grpSpPr>
          <p:pic>
            <p:nvPicPr>
              <p:cNvPr id="40" name="그림 39" descr="선화이(가) 표시된 사진&#10;&#10;자동 생성된 설명">
                <a:extLst>
                  <a:ext uri="{FF2B5EF4-FFF2-40B4-BE49-F238E27FC236}">
                    <a16:creationId xmlns:a16="http://schemas.microsoft.com/office/drawing/2014/main" id="{84B7BFE5-9984-1B47-55CF-0C2922C10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124" y="2361965"/>
                <a:ext cx="2027720" cy="1869715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6333DED2-079B-155A-8CDF-B168AC7EB83B}"/>
                  </a:ext>
                </a:extLst>
              </p:cNvPr>
              <p:cNvSpPr/>
              <p:nvPr/>
            </p:nvSpPr>
            <p:spPr>
              <a:xfrm>
                <a:off x="301874" y="2361965"/>
                <a:ext cx="1958340" cy="17907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3726841-CB53-065E-A65E-869659B9B868}"/>
                </a:ext>
              </a:extLst>
            </p:cNvPr>
            <p:cNvGrpSpPr/>
            <p:nvPr/>
          </p:nvGrpSpPr>
          <p:grpSpPr>
            <a:xfrm>
              <a:off x="10535938" y="6163602"/>
              <a:ext cx="292148" cy="476566"/>
              <a:chOff x="1751306" y="2164702"/>
              <a:chExt cx="1794326" cy="2971800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2E04B5C5-014B-4305-2E95-C09597F8B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1020" y="2304660"/>
                <a:ext cx="1435899" cy="2709031"/>
              </a:xfrm>
              <a:prstGeom prst="rect">
                <a:avLst/>
              </a:prstGeom>
            </p:spPr>
          </p:pic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5FD883AB-645A-18E5-992A-1D7188B6FEEF}"/>
                  </a:ext>
                </a:extLst>
              </p:cNvPr>
              <p:cNvSpPr/>
              <p:nvPr/>
            </p:nvSpPr>
            <p:spPr>
              <a:xfrm>
                <a:off x="1751306" y="2164702"/>
                <a:ext cx="1794326" cy="29718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7CD9C8-D171-EA0E-A0F8-468E9755DFE6}"/>
                </a:ext>
              </a:extLst>
            </p:cNvPr>
            <p:cNvSpPr txBox="1"/>
            <p:nvPr/>
          </p:nvSpPr>
          <p:spPr>
            <a:xfrm>
              <a:off x="10737166" y="6323431"/>
              <a:ext cx="779293" cy="46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x3</a:t>
              </a:r>
              <a:endParaRPr lang="ko-KR" altLang="en-US" sz="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3D6F28-CB80-C552-4D62-ABEA044CA15E}"/>
                </a:ext>
              </a:extLst>
            </p:cNvPr>
            <p:cNvSpPr txBox="1"/>
            <p:nvPr/>
          </p:nvSpPr>
          <p:spPr>
            <a:xfrm>
              <a:off x="11622864" y="6257085"/>
              <a:ext cx="779294" cy="466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x3</a:t>
              </a:r>
              <a:endParaRPr lang="ko-KR" altLang="en-US" sz="6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1BF3AD2-BCDB-024C-3051-F168778E0E04}"/>
                </a:ext>
              </a:extLst>
            </p:cNvPr>
            <p:cNvGrpSpPr/>
            <p:nvPr/>
          </p:nvGrpSpPr>
          <p:grpSpPr>
            <a:xfrm>
              <a:off x="10488210" y="5396766"/>
              <a:ext cx="647660" cy="566713"/>
              <a:chOff x="-2576575" y="10239637"/>
              <a:chExt cx="2836268" cy="1859108"/>
            </a:xfrm>
          </p:grpSpPr>
          <p:graphicFrame>
            <p:nvGraphicFramePr>
              <p:cNvPr id="36" name="개체 35">
                <a:extLst>
                  <a:ext uri="{FF2B5EF4-FFF2-40B4-BE49-F238E27FC236}">
                    <a16:creationId xmlns:a16="http://schemas.microsoft.com/office/drawing/2014/main" id="{5798EA3E-4B89-62F4-4920-2839E60F00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2335186" y="10256869"/>
              <a:ext cx="2594879" cy="17290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291840" imgH="2194560" progId="PBrush">
                      <p:embed/>
                    </p:oleObj>
                  </mc:Choice>
                  <mc:Fallback>
                    <p:oleObj name="Bitmap Image" r:id="rId10" imgW="3291840" imgH="2194560" progId="PBrush">
                      <p:embed/>
                      <p:pic>
                        <p:nvPicPr>
                          <p:cNvPr id="36" name="개체 35">
                            <a:extLst>
                              <a:ext uri="{FF2B5EF4-FFF2-40B4-BE49-F238E27FC236}">
                                <a16:creationId xmlns:a16="http://schemas.microsoft.com/office/drawing/2014/main" id="{5798EA3E-4B89-62F4-4920-2839E60F001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-2335186" y="10256869"/>
                            <a:ext cx="2594879" cy="17290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5A372686-BE1F-19F3-B973-121D594346C6}"/>
                  </a:ext>
                </a:extLst>
              </p:cNvPr>
              <p:cNvSpPr/>
              <p:nvPr/>
            </p:nvSpPr>
            <p:spPr>
              <a:xfrm>
                <a:off x="-2576575" y="10239637"/>
                <a:ext cx="2748280" cy="1859108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32E414-201A-E1B4-8F36-12416EB3F073}"/>
                </a:ext>
              </a:extLst>
            </p:cNvPr>
            <p:cNvSpPr txBox="1"/>
            <p:nvPr/>
          </p:nvSpPr>
          <p:spPr>
            <a:xfrm>
              <a:off x="11180272" y="5549205"/>
              <a:ext cx="924683" cy="46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9/20</a:t>
              </a:r>
              <a:endParaRPr lang="ko-KR" altLang="en-US" sz="600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F21CBB4-11F8-45C4-6224-CBFE6CEA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34" y="1933147"/>
              <a:ext cx="1587208" cy="195732"/>
            </a:xfrm>
            <a:prstGeom prst="rect">
              <a:avLst/>
            </a:prstGeom>
          </p:spPr>
        </p:pic>
        <p:pic>
          <p:nvPicPr>
            <p:cNvPr id="35" name="그림 34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39AECEF7-6A12-CEF9-86E2-368BDA512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2695" y="122840"/>
              <a:ext cx="479247" cy="416945"/>
            </a:xfrm>
            <a:prstGeom prst="rect">
              <a:avLst/>
            </a:prstGeom>
          </p:spPr>
        </p:pic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22642" y="708266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기본 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(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)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7375A77-D43B-6B3F-AD74-AB82E47E8942}"/>
                  </a:ext>
                </a:extLst>
              </p14:cNvPr>
              <p14:cNvContentPartPr/>
              <p14:nvPr/>
            </p14:nvContentPartPr>
            <p14:xfrm>
              <a:off x="2353104" y="1115304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7375A77-D43B-6B3F-AD74-AB82E47E89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4104" y="110630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제목 1">
            <a:extLst>
              <a:ext uri="{FF2B5EF4-FFF2-40B4-BE49-F238E27FC236}">
                <a16:creationId xmlns:a16="http://schemas.microsoft.com/office/drawing/2014/main" id="{5544187A-350C-8F3F-F9C5-0F7E02BE813A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AF2E560-0659-83CE-D31D-600C23B11C3E}"/>
              </a:ext>
            </a:extLst>
          </p:cNvPr>
          <p:cNvCxnSpPr>
            <a:cxnSpLocks/>
          </p:cNvCxnSpPr>
          <p:nvPr/>
        </p:nvCxnSpPr>
        <p:spPr>
          <a:xfrm>
            <a:off x="414059" y="1434769"/>
            <a:ext cx="11327385" cy="186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2EBCFEC-B635-7014-1E1B-CEB3B33FCD2E}"/>
              </a:ext>
            </a:extLst>
          </p:cNvPr>
          <p:cNvSpPr txBox="1"/>
          <p:nvPr/>
        </p:nvSpPr>
        <p:spPr>
          <a:xfrm>
            <a:off x="2649758" y="4797170"/>
            <a:ext cx="32022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진행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</a:t>
            </a: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5B918755-8CBA-D795-8B7A-832EF447BFBD}"/>
              </a:ext>
            </a:extLst>
          </p:cNvPr>
          <p:cNvCxnSpPr>
            <a:cxnSpLocks/>
            <a:stCxn id="11" idx="3"/>
            <a:endCxn id="219" idx="3"/>
          </p:cNvCxnSpPr>
          <p:nvPr/>
        </p:nvCxnSpPr>
        <p:spPr>
          <a:xfrm flipH="1" flipV="1">
            <a:off x="1369592" y="1849276"/>
            <a:ext cx="1029635" cy="359288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2EAFB14-3B93-EF8B-5A0C-1A4B279B8BCA}"/>
              </a:ext>
            </a:extLst>
          </p:cNvPr>
          <p:cNvSpPr/>
          <p:nvPr/>
        </p:nvSpPr>
        <p:spPr>
          <a:xfrm>
            <a:off x="150106" y="1714600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자신의 시야</a:t>
            </a: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DFA0F986-537A-8183-E024-C9086119F9A9}"/>
              </a:ext>
            </a:extLst>
          </p:cNvPr>
          <p:cNvCxnSpPr>
            <a:cxnSpLocks/>
            <a:stCxn id="48" idx="1"/>
            <a:endCxn id="228" idx="3"/>
          </p:cNvCxnSpPr>
          <p:nvPr/>
        </p:nvCxnSpPr>
        <p:spPr>
          <a:xfrm flipH="1" flipV="1">
            <a:off x="1299707" y="2289457"/>
            <a:ext cx="789764" cy="147755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EBD463E-0859-9CE8-B0E0-13A330B55C9F}"/>
              </a:ext>
            </a:extLst>
          </p:cNvPr>
          <p:cNvSpPr/>
          <p:nvPr/>
        </p:nvSpPr>
        <p:spPr>
          <a:xfrm>
            <a:off x="80221" y="2154781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미니 맵</a:t>
            </a: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2CFE19E5-D905-9E74-013A-449D94B16D2B}"/>
              </a:ext>
            </a:extLst>
          </p:cNvPr>
          <p:cNvCxnSpPr>
            <a:cxnSpLocks/>
            <a:stCxn id="19" idx="3"/>
            <a:endCxn id="230" idx="3"/>
          </p:cNvCxnSpPr>
          <p:nvPr/>
        </p:nvCxnSpPr>
        <p:spPr>
          <a:xfrm flipH="1" flipV="1">
            <a:off x="1283678" y="2632231"/>
            <a:ext cx="1083895" cy="71272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CD6720A-EB2B-D941-2576-8B99220C3815}"/>
              </a:ext>
            </a:extLst>
          </p:cNvPr>
          <p:cNvSpPr/>
          <p:nvPr/>
        </p:nvSpPr>
        <p:spPr>
          <a:xfrm>
            <a:off x="64192" y="2497555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자신의 위치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074F3E2-6A28-A6A9-93E5-5F3CC513643F}"/>
              </a:ext>
            </a:extLst>
          </p:cNvPr>
          <p:cNvCxnSpPr>
            <a:cxnSpLocks/>
            <a:stCxn id="34" idx="1"/>
            <a:endCxn id="232" idx="3"/>
          </p:cNvCxnSpPr>
          <p:nvPr/>
        </p:nvCxnSpPr>
        <p:spPr>
          <a:xfrm flipH="1">
            <a:off x="1658269" y="2835550"/>
            <a:ext cx="444187" cy="187631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AB66746-4405-524F-4E84-2F06A892A7FC}"/>
              </a:ext>
            </a:extLst>
          </p:cNvPr>
          <p:cNvSpPr/>
          <p:nvPr/>
        </p:nvSpPr>
        <p:spPr>
          <a:xfrm>
            <a:off x="29278" y="2903940"/>
            <a:ext cx="1628991" cy="238481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다음 금지구역까지 남은 시간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9FF871CF-3905-7152-D144-5D872822A88E}"/>
              </a:ext>
            </a:extLst>
          </p:cNvPr>
          <p:cNvCxnSpPr>
            <a:cxnSpLocks/>
            <a:stCxn id="23" idx="0"/>
            <a:endCxn id="236" idx="2"/>
          </p:cNvCxnSpPr>
          <p:nvPr/>
        </p:nvCxnSpPr>
        <p:spPr>
          <a:xfrm flipV="1">
            <a:off x="4362229" y="1716687"/>
            <a:ext cx="70764" cy="317466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45C1C51-5B93-0DDB-629C-BC501A1977D3}"/>
              </a:ext>
            </a:extLst>
          </p:cNvPr>
          <p:cNvSpPr/>
          <p:nvPr/>
        </p:nvSpPr>
        <p:spPr>
          <a:xfrm>
            <a:off x="3823250" y="1447335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</a:t>
            </a: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7CD6F9F0-CC28-F7D7-4705-A8869F805163}"/>
              </a:ext>
            </a:extLst>
          </p:cNvPr>
          <p:cNvCxnSpPr>
            <a:cxnSpLocks/>
            <a:endCxn id="240" idx="0"/>
          </p:cNvCxnSpPr>
          <p:nvPr/>
        </p:nvCxnSpPr>
        <p:spPr>
          <a:xfrm flipH="1">
            <a:off x="2977316" y="4373248"/>
            <a:ext cx="845934" cy="1019235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321D9CB7-B1FC-8B2E-4BBE-17D081675215}"/>
              </a:ext>
            </a:extLst>
          </p:cNvPr>
          <p:cNvSpPr/>
          <p:nvPr/>
        </p:nvSpPr>
        <p:spPr>
          <a:xfrm>
            <a:off x="2367573" y="5392483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플레이어 손</a:t>
            </a: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5DFC84AC-BC87-DA2D-5589-4A2EBF7168E3}"/>
              </a:ext>
            </a:extLst>
          </p:cNvPr>
          <p:cNvCxnSpPr>
            <a:cxnSpLocks/>
            <a:stCxn id="245" idx="0"/>
            <a:endCxn id="39" idx="1"/>
          </p:cNvCxnSpPr>
          <p:nvPr/>
        </p:nvCxnSpPr>
        <p:spPr>
          <a:xfrm flipV="1">
            <a:off x="5350269" y="4586624"/>
            <a:ext cx="690885" cy="606526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AB3D1993-E185-9FF5-DA7C-78B1C5AEDE7D}"/>
              </a:ext>
            </a:extLst>
          </p:cNvPr>
          <p:cNvSpPr/>
          <p:nvPr/>
        </p:nvSpPr>
        <p:spPr>
          <a:xfrm>
            <a:off x="4740526" y="5193150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사용아이템과 개수</a:t>
            </a: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65EECD4-C9A7-13D4-912D-36C6F259EEBC}"/>
              </a:ext>
            </a:extLst>
          </p:cNvPr>
          <p:cNvCxnSpPr>
            <a:cxnSpLocks/>
            <a:stCxn id="247" idx="2"/>
            <a:endCxn id="42" idx="3"/>
          </p:cNvCxnSpPr>
          <p:nvPr/>
        </p:nvCxnSpPr>
        <p:spPr>
          <a:xfrm flipH="1">
            <a:off x="6570683" y="1328682"/>
            <a:ext cx="134494" cy="835724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EF9FA4F9-5BFC-0A2A-6B08-143BE67220FC}"/>
              </a:ext>
            </a:extLst>
          </p:cNvPr>
          <p:cNvSpPr/>
          <p:nvPr/>
        </p:nvSpPr>
        <p:spPr>
          <a:xfrm>
            <a:off x="6095434" y="1059330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습득한 탈출 아이템</a:t>
            </a: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F9299C9-6414-9245-6FA5-6249A351F3F7}"/>
              </a:ext>
            </a:extLst>
          </p:cNvPr>
          <p:cNvSpPr/>
          <p:nvPr/>
        </p:nvSpPr>
        <p:spPr>
          <a:xfrm>
            <a:off x="5350269" y="1540351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다이아 습득 시 표시</a:t>
            </a: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5EC4D9E1-9DD6-0102-0ACF-8924ACF52CB1}"/>
              </a:ext>
            </a:extLst>
          </p:cNvPr>
          <p:cNvCxnSpPr>
            <a:cxnSpLocks/>
            <a:stCxn id="290" idx="2"/>
            <a:endCxn id="35" idx="0"/>
          </p:cNvCxnSpPr>
          <p:nvPr/>
        </p:nvCxnSpPr>
        <p:spPr>
          <a:xfrm>
            <a:off x="5960012" y="1809703"/>
            <a:ext cx="0" cy="261387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B9D4A3AE-1D21-81E2-BFCD-02BC29A1DF87}"/>
              </a:ext>
            </a:extLst>
          </p:cNvPr>
          <p:cNvSpPr/>
          <p:nvPr/>
        </p:nvSpPr>
        <p:spPr>
          <a:xfrm>
            <a:off x="190068" y="4730180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자신의 </a:t>
            </a:r>
            <a:r>
              <a:rPr lang="en-US" altLang="ko-KR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HP</a:t>
            </a:r>
            <a:endParaRPr lang="ko-KR" altLang="en-US" sz="9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F3031742-D000-1C3E-5411-CAACFDA3FF58}"/>
              </a:ext>
            </a:extLst>
          </p:cNvPr>
          <p:cNvCxnSpPr>
            <a:cxnSpLocks/>
            <a:endCxn id="303" idx="3"/>
          </p:cNvCxnSpPr>
          <p:nvPr/>
        </p:nvCxnSpPr>
        <p:spPr>
          <a:xfrm flipH="1">
            <a:off x="1409554" y="4572925"/>
            <a:ext cx="678465" cy="291931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8C5B6C61-A040-1E94-4187-DF91B38EDED5}"/>
              </a:ext>
            </a:extLst>
          </p:cNvPr>
          <p:cNvSpPr txBox="1"/>
          <p:nvPr/>
        </p:nvSpPr>
        <p:spPr>
          <a:xfrm>
            <a:off x="6809303" y="1984032"/>
            <a:ext cx="1994938" cy="260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 습득 시 </a:t>
            </a: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습득한 탈출 아이템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자신의 시야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미니 맵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자신의 위치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다음 금지구역까지 남은 시간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자신의 </a:t>
            </a: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HP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 손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사용아이템과 개수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F874D526-25A4-C7D3-6C1E-1C201340E49B}"/>
              </a:ext>
            </a:extLst>
          </p:cNvPr>
          <p:cNvSpPr txBox="1"/>
          <p:nvPr/>
        </p:nvSpPr>
        <p:spPr>
          <a:xfrm>
            <a:off x="8526194" y="1988886"/>
            <a:ext cx="3302012" cy="260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남은 시간 표시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 모양이 생김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습득한 탈출아이템 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자신의 시야표시 상대가 있으면 상대방이 나타남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미니맵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자신의 위치와 시야 표시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자신의 위치 표시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다음 금지구역까지 남은 시간 게이지로 표시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자신의 </a:t>
            </a: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HP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플레이어의 손 사용아이템을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선택시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손에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들게됨</a:t>
            </a: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사용아이템과 개수 표시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649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5231BE8-DE85-E729-3A94-3AA5877D6EB8}"/>
              </a:ext>
            </a:extLst>
          </p:cNvPr>
          <p:cNvGrpSpPr/>
          <p:nvPr/>
        </p:nvGrpSpPr>
        <p:grpSpPr>
          <a:xfrm>
            <a:off x="2031453" y="2008253"/>
            <a:ext cx="4718577" cy="2761101"/>
            <a:chOff x="-20193" y="-34008"/>
            <a:chExt cx="12422351" cy="6892008"/>
          </a:xfrm>
        </p:grpSpPr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74176F6A-28A1-5BD0-6F97-675C32CE6DB4}"/>
                </a:ext>
              </a:extLst>
            </p:cNvPr>
            <p:cNvGrpSpPr/>
            <p:nvPr/>
          </p:nvGrpSpPr>
          <p:grpSpPr>
            <a:xfrm>
              <a:off x="-20193" y="-34008"/>
              <a:ext cx="12232386" cy="6892008"/>
              <a:chOff x="-29642" y="-34008"/>
              <a:chExt cx="12232386" cy="6892008"/>
            </a:xfrm>
          </p:grpSpPr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2E7F5B52-E648-D9B3-3280-A72EBF32F3B0}"/>
                  </a:ext>
                </a:extLst>
              </p:cNvPr>
              <p:cNvSpPr/>
              <p:nvPr/>
            </p:nvSpPr>
            <p:spPr>
              <a:xfrm>
                <a:off x="-29642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97" name="그룹 396">
                <a:extLst>
                  <a:ext uri="{FF2B5EF4-FFF2-40B4-BE49-F238E27FC236}">
                    <a16:creationId xmlns:a16="http://schemas.microsoft.com/office/drawing/2014/main" id="{8C9A778C-64E9-67C6-0B4A-5AA2D9E0E328}"/>
                  </a:ext>
                </a:extLst>
              </p:cNvPr>
              <p:cNvGrpSpPr/>
              <p:nvPr/>
            </p:nvGrpSpPr>
            <p:grpSpPr>
              <a:xfrm>
                <a:off x="1204968" y="185669"/>
                <a:ext cx="934888" cy="4059985"/>
                <a:chOff x="1700825" y="1853184"/>
                <a:chExt cx="397606" cy="1956816"/>
              </a:xfrm>
            </p:grpSpPr>
            <p:cxnSp>
              <p:nvCxnSpPr>
                <p:cNvPr id="418" name="직선 연결선 417">
                  <a:extLst>
                    <a:ext uri="{FF2B5EF4-FFF2-40B4-BE49-F238E27FC236}">
                      <a16:creationId xmlns:a16="http://schemas.microsoft.com/office/drawing/2014/main" id="{EE9360DA-D2F1-D376-2E20-13FD12DD7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2548" y="2215662"/>
                  <a:ext cx="0" cy="15943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직선 연결선 418">
                  <a:extLst>
                    <a:ext uri="{FF2B5EF4-FFF2-40B4-BE49-F238E27FC236}">
                      <a16:creationId xmlns:a16="http://schemas.microsoft.com/office/drawing/2014/main" id="{A4B1ABCE-B6CA-6D45-8D57-703F2A0C941D}"/>
                    </a:ext>
                  </a:extLst>
                </p:cNvPr>
                <p:cNvCxnSpPr/>
                <p:nvPr/>
              </p:nvCxnSpPr>
              <p:spPr>
                <a:xfrm flipV="1">
                  <a:off x="1700825" y="1901248"/>
                  <a:ext cx="386862" cy="3624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직선 연결선 419">
                  <a:extLst>
                    <a:ext uri="{FF2B5EF4-FFF2-40B4-BE49-F238E27FC236}">
                      <a16:creationId xmlns:a16="http://schemas.microsoft.com/office/drawing/2014/main" id="{41CF773F-A663-6226-B456-1071ADE2009B}"/>
                    </a:ext>
                  </a:extLst>
                </p:cNvPr>
                <p:cNvCxnSpPr/>
                <p:nvPr/>
              </p:nvCxnSpPr>
              <p:spPr>
                <a:xfrm>
                  <a:off x="2098431" y="1853184"/>
                  <a:ext cx="0" cy="14878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8" name="사각형: 둥근 모서리 397">
                <a:extLst>
                  <a:ext uri="{FF2B5EF4-FFF2-40B4-BE49-F238E27FC236}">
                    <a16:creationId xmlns:a16="http://schemas.microsoft.com/office/drawing/2014/main" id="{806AF76E-B975-1223-8E8A-A8C75C88F1C5}"/>
                  </a:ext>
                </a:extLst>
              </p:cNvPr>
              <p:cNvSpPr/>
              <p:nvPr/>
            </p:nvSpPr>
            <p:spPr>
              <a:xfrm>
                <a:off x="123099" y="183280"/>
                <a:ext cx="1658112" cy="17068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99" name="잉크 398">
                    <a:extLst>
                      <a:ext uri="{FF2B5EF4-FFF2-40B4-BE49-F238E27FC236}">
                        <a16:creationId xmlns:a16="http://schemas.microsoft.com/office/drawing/2014/main" id="{680EC73E-B215-B65E-C96F-FDE59DFA0172}"/>
                      </a:ext>
                    </a:extLst>
                  </p14:cNvPr>
                  <p14:cNvContentPartPr/>
                  <p14:nvPr/>
                </p14:nvContentPartPr>
                <p14:xfrm>
                  <a:off x="3097590" y="4830711"/>
                  <a:ext cx="2322470" cy="2027289"/>
                </p14:xfrm>
              </p:contentPart>
            </mc:Choice>
            <mc:Fallback xmlns="">
              <p:pic>
                <p:nvPicPr>
                  <p:cNvPr id="399" name="잉크 398">
                    <a:extLst>
                      <a:ext uri="{FF2B5EF4-FFF2-40B4-BE49-F238E27FC236}">
                        <a16:creationId xmlns:a16="http://schemas.microsoft.com/office/drawing/2014/main" id="{680EC73E-B215-B65E-C96F-FDE59DFA017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59688" y="4794782"/>
                    <a:ext cx="2397327" cy="2097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0" name="잉크 399">
                    <a:extLst>
                      <a:ext uri="{FF2B5EF4-FFF2-40B4-BE49-F238E27FC236}">
                        <a16:creationId xmlns:a16="http://schemas.microsoft.com/office/drawing/2014/main" id="{FCF1617D-0796-83D1-ACB5-8DEF59E19D8B}"/>
                      </a:ext>
                    </a:extLst>
                  </p14:cNvPr>
                  <p14:cNvContentPartPr/>
                  <p14:nvPr/>
                </p14:nvContentPartPr>
                <p14:xfrm flipH="1">
                  <a:off x="6744578" y="4809557"/>
                  <a:ext cx="2311602" cy="2017802"/>
                </p14:xfrm>
              </p:contentPart>
            </mc:Choice>
            <mc:Fallback xmlns="">
              <p:pic>
                <p:nvPicPr>
                  <p:cNvPr id="400" name="잉크 399">
                    <a:extLst>
                      <a:ext uri="{FF2B5EF4-FFF2-40B4-BE49-F238E27FC236}">
                        <a16:creationId xmlns:a16="http://schemas.microsoft.com/office/drawing/2014/main" id="{FCF1617D-0796-83D1-ACB5-8DEF59E19D8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flipH="1">
                    <a:off x="6706683" y="4773621"/>
                    <a:ext cx="2385497" cy="2087877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401" name="직선 연결선 400">
                <a:extLst>
                  <a:ext uri="{FF2B5EF4-FFF2-40B4-BE49-F238E27FC236}">
                    <a16:creationId xmlns:a16="http://schemas.microsoft.com/office/drawing/2014/main" id="{2DEA2032-44FB-3015-C4B0-E5E0ECE85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3069771"/>
                <a:ext cx="2351314" cy="2580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직선 연결선 401">
                <a:extLst>
                  <a:ext uri="{FF2B5EF4-FFF2-40B4-BE49-F238E27FC236}">
                    <a16:creationId xmlns:a16="http://schemas.microsoft.com/office/drawing/2014/main" id="{149E194F-4250-8D6A-F3CB-40A523347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0570" y="0"/>
                <a:ext cx="0" cy="31070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3" name="그룹 402">
                <a:extLst>
                  <a:ext uri="{FF2B5EF4-FFF2-40B4-BE49-F238E27FC236}">
                    <a16:creationId xmlns:a16="http://schemas.microsoft.com/office/drawing/2014/main" id="{62A50C33-9E3D-2F93-C3DB-B2BBD44D8BAD}"/>
                  </a:ext>
                </a:extLst>
              </p:cNvPr>
              <p:cNvGrpSpPr/>
              <p:nvPr/>
            </p:nvGrpSpPr>
            <p:grpSpPr>
              <a:xfrm>
                <a:off x="9851430" y="30641"/>
                <a:ext cx="2351314" cy="5662757"/>
                <a:chOff x="2466378" y="0"/>
                <a:chExt cx="2351314" cy="5662757"/>
              </a:xfrm>
            </p:grpSpPr>
            <p:cxnSp>
              <p:nvCxnSpPr>
                <p:cNvPr id="416" name="직선 연결선 415">
                  <a:extLst>
                    <a:ext uri="{FF2B5EF4-FFF2-40B4-BE49-F238E27FC236}">
                      <a16:creationId xmlns:a16="http://schemas.microsoft.com/office/drawing/2014/main" id="{4417D7DE-C923-B2C4-8664-D137B8CB4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66378" y="3082206"/>
                  <a:ext cx="2351314" cy="2580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직선 연결선 416">
                  <a:extLst>
                    <a:ext uri="{FF2B5EF4-FFF2-40B4-BE49-F238E27FC236}">
                      <a16:creationId xmlns:a16="http://schemas.microsoft.com/office/drawing/2014/main" id="{AFBB7E6E-BF6D-2B35-5127-7C4E7F07FB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66381" y="0"/>
                  <a:ext cx="0" cy="310709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4" name="직선 연결선 403">
                <a:extLst>
                  <a:ext uri="{FF2B5EF4-FFF2-40B4-BE49-F238E27FC236}">
                    <a16:creationId xmlns:a16="http://schemas.microsoft.com/office/drawing/2014/main" id="{CA244E93-FDD3-D312-8B22-85C210C8A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570" y="1553546"/>
                <a:ext cx="7510860" cy="306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직선 연결선 404">
                <a:extLst>
                  <a:ext uri="{FF2B5EF4-FFF2-40B4-BE49-F238E27FC236}">
                    <a16:creationId xmlns:a16="http://schemas.microsoft.com/office/drawing/2014/main" id="{6BC7376D-CAFB-C398-3E97-1E57BA18A2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06742" y="2215662"/>
                <a:ext cx="140677" cy="46423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>
                <a:extLst>
                  <a:ext uri="{FF2B5EF4-FFF2-40B4-BE49-F238E27FC236}">
                    <a16:creationId xmlns:a16="http://schemas.microsoft.com/office/drawing/2014/main" id="{0B554A1F-6FDB-BB2B-6358-E5ED949E72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0570" y="2215662"/>
                <a:ext cx="383651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21A8422B-8C94-A791-4CBD-CBA818A6A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4579" y="2215662"/>
                <a:ext cx="390685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8" name="그룹 407">
                <a:extLst>
                  <a:ext uri="{FF2B5EF4-FFF2-40B4-BE49-F238E27FC236}">
                    <a16:creationId xmlns:a16="http://schemas.microsoft.com/office/drawing/2014/main" id="{749B6CC5-4966-2520-0A72-2810ABCCFB57}"/>
                  </a:ext>
                </a:extLst>
              </p:cNvPr>
              <p:cNvGrpSpPr/>
              <p:nvPr/>
            </p:nvGrpSpPr>
            <p:grpSpPr>
              <a:xfrm>
                <a:off x="7063273" y="-34008"/>
                <a:ext cx="2136710" cy="1618196"/>
                <a:chOff x="8313573" y="478510"/>
                <a:chExt cx="886409" cy="1105677"/>
              </a:xfrm>
            </p:grpSpPr>
            <p:cxnSp>
              <p:nvCxnSpPr>
                <p:cNvPr id="413" name="직선 연결선 412">
                  <a:extLst>
                    <a:ext uri="{FF2B5EF4-FFF2-40B4-BE49-F238E27FC236}">
                      <a16:creationId xmlns:a16="http://schemas.microsoft.com/office/drawing/2014/main" id="{59F7DF49-C197-9C31-1A3B-B4FC3801F03F}"/>
                    </a:ext>
                  </a:extLst>
                </p:cNvPr>
                <p:cNvCxnSpPr/>
                <p:nvPr/>
              </p:nvCxnSpPr>
              <p:spPr>
                <a:xfrm flipV="1">
                  <a:off x="8350897" y="478510"/>
                  <a:ext cx="0" cy="1105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직선 연결선 413">
                  <a:extLst>
                    <a:ext uri="{FF2B5EF4-FFF2-40B4-BE49-F238E27FC236}">
                      <a16:creationId xmlns:a16="http://schemas.microsoft.com/office/drawing/2014/main" id="{5C63C3CE-8625-5BE7-435E-19C89AC66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3573" y="494522"/>
                  <a:ext cx="8864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직선 연결선 414">
                  <a:extLst>
                    <a:ext uri="{FF2B5EF4-FFF2-40B4-BE49-F238E27FC236}">
                      <a16:creationId xmlns:a16="http://schemas.microsoft.com/office/drawing/2014/main" id="{ACBE4025-83DE-393C-921A-7B8A2A3C80BF}"/>
                    </a:ext>
                  </a:extLst>
                </p:cNvPr>
                <p:cNvCxnSpPr/>
                <p:nvPr/>
              </p:nvCxnSpPr>
              <p:spPr>
                <a:xfrm>
                  <a:off x="9162661" y="478510"/>
                  <a:ext cx="0" cy="1105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26BF455F-70E5-E6C4-7E37-84EE7ACC43B0}"/>
                  </a:ext>
                </a:extLst>
              </p:cNvPr>
              <p:cNvGrpSpPr/>
              <p:nvPr/>
            </p:nvGrpSpPr>
            <p:grpSpPr>
              <a:xfrm flipH="1">
                <a:off x="10987032" y="839755"/>
                <a:ext cx="1081869" cy="4619237"/>
                <a:chOff x="1700825" y="1853184"/>
                <a:chExt cx="397606" cy="1956816"/>
              </a:xfrm>
            </p:grpSpPr>
            <p:cxnSp>
              <p:nvCxnSpPr>
                <p:cNvPr id="410" name="직선 연결선 409">
                  <a:extLst>
                    <a:ext uri="{FF2B5EF4-FFF2-40B4-BE49-F238E27FC236}">
                      <a16:creationId xmlns:a16="http://schemas.microsoft.com/office/drawing/2014/main" id="{5C30CDFE-FFC2-C44D-671E-8B19311C5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2548" y="2215662"/>
                  <a:ext cx="0" cy="15943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직선 연결선 410">
                  <a:extLst>
                    <a:ext uri="{FF2B5EF4-FFF2-40B4-BE49-F238E27FC236}">
                      <a16:creationId xmlns:a16="http://schemas.microsoft.com/office/drawing/2014/main" id="{011E3D80-98F7-84EB-C35C-EF2F3E4CC880}"/>
                    </a:ext>
                  </a:extLst>
                </p:cNvPr>
                <p:cNvCxnSpPr/>
                <p:nvPr/>
              </p:nvCxnSpPr>
              <p:spPr>
                <a:xfrm flipV="1">
                  <a:off x="1700825" y="1901248"/>
                  <a:ext cx="386862" cy="3624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직선 연결선 411">
                  <a:extLst>
                    <a:ext uri="{FF2B5EF4-FFF2-40B4-BE49-F238E27FC236}">
                      <a16:creationId xmlns:a16="http://schemas.microsoft.com/office/drawing/2014/main" id="{881F7C1B-3719-D1B4-9F65-ED6CC9AEB397}"/>
                    </a:ext>
                  </a:extLst>
                </p:cNvPr>
                <p:cNvCxnSpPr/>
                <p:nvPr/>
              </p:nvCxnSpPr>
              <p:spPr>
                <a:xfrm>
                  <a:off x="2098431" y="1853184"/>
                  <a:ext cx="0" cy="14878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DD3625D0-03D4-C6FB-A4E2-713BA8985B28}"/>
                </a:ext>
              </a:extLst>
            </p:cNvPr>
            <p:cNvSpPr/>
            <p:nvPr/>
          </p:nvSpPr>
          <p:spPr>
            <a:xfrm rot="10800000">
              <a:off x="374407" y="465991"/>
              <a:ext cx="1147242" cy="1229425"/>
            </a:xfrm>
            <a:prstGeom prst="triangl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18BAAEB2-0017-241E-FB32-E53DB6B22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940" y="953214"/>
              <a:ext cx="0" cy="9388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663DBA0C-23A7-5C7E-21B5-05C068519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044" y="937735"/>
              <a:ext cx="0" cy="954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직선 연결선 366">
              <a:extLst>
                <a:ext uri="{FF2B5EF4-FFF2-40B4-BE49-F238E27FC236}">
                  <a16:creationId xmlns:a16="http://schemas.microsoft.com/office/drawing/2014/main" id="{9124DF25-2B73-460B-E416-32FF4ED59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735" y="958917"/>
              <a:ext cx="5035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67309118-1720-A51E-77A4-650B2F22D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511" y="953115"/>
              <a:ext cx="518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F360D4FF-821A-687A-A22B-EB3A190D43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85" y="467923"/>
              <a:ext cx="1678575" cy="186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2ED3888F-B214-1627-9AEB-FE11874850C3}"/>
                </a:ext>
              </a:extLst>
            </p:cNvPr>
            <p:cNvSpPr/>
            <p:nvPr/>
          </p:nvSpPr>
          <p:spPr>
            <a:xfrm>
              <a:off x="830172" y="1523508"/>
              <a:ext cx="235712" cy="2084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7E3D27D-D1C0-CDEB-9EDC-6F96BE1369E1}"/>
                </a:ext>
              </a:extLst>
            </p:cNvPr>
            <p:cNvSpPr/>
            <p:nvPr/>
          </p:nvSpPr>
          <p:spPr>
            <a:xfrm>
              <a:off x="550625" y="1010817"/>
              <a:ext cx="115113" cy="3679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420A5621-36A0-9288-9490-45704A4662D2}"/>
                </a:ext>
              </a:extLst>
            </p:cNvPr>
            <p:cNvSpPr/>
            <p:nvPr/>
          </p:nvSpPr>
          <p:spPr>
            <a:xfrm>
              <a:off x="1225097" y="1293530"/>
              <a:ext cx="115113" cy="3679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01364199-34C0-02A9-63D7-BC4637B562AB}"/>
                </a:ext>
              </a:extLst>
            </p:cNvPr>
            <p:cNvSpPr/>
            <p:nvPr/>
          </p:nvSpPr>
          <p:spPr>
            <a:xfrm rot="5400000">
              <a:off x="1156859" y="304781"/>
              <a:ext cx="115113" cy="3679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A6B10223-10C6-ACD8-BB70-AB283E683F1C}"/>
                </a:ext>
              </a:extLst>
            </p:cNvPr>
            <p:cNvSpPr txBox="1"/>
            <p:nvPr/>
          </p:nvSpPr>
          <p:spPr>
            <a:xfrm>
              <a:off x="5553433" y="30641"/>
              <a:ext cx="1124970" cy="49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03:50</a:t>
              </a:r>
              <a:endParaRPr lang="ko-KR" altLang="en-US" sz="7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A1CCAE8A-3189-D38B-907A-045F7F000705}"/>
                </a:ext>
              </a:extLst>
            </p:cNvPr>
            <p:cNvGrpSpPr/>
            <p:nvPr/>
          </p:nvGrpSpPr>
          <p:grpSpPr>
            <a:xfrm>
              <a:off x="10722223" y="-19031"/>
              <a:ext cx="708045" cy="560061"/>
              <a:chOff x="10807175" y="6130668"/>
              <a:chExt cx="708045" cy="560061"/>
            </a:xfrm>
          </p:grpSpPr>
          <p:sp>
            <p:nvSpPr>
              <p:cNvPr id="394" name="사각형: 둥근 모서리 393">
                <a:extLst>
                  <a:ext uri="{FF2B5EF4-FFF2-40B4-BE49-F238E27FC236}">
                    <a16:creationId xmlns:a16="http://schemas.microsoft.com/office/drawing/2014/main" id="{5A7BFC7E-576F-969B-CAFA-1F155ADAE1BA}"/>
                  </a:ext>
                </a:extLst>
              </p:cNvPr>
              <p:cNvSpPr/>
              <p:nvPr/>
            </p:nvSpPr>
            <p:spPr>
              <a:xfrm>
                <a:off x="10843477" y="6272539"/>
                <a:ext cx="576404" cy="41819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5" name="그림 394">
                <a:extLst>
                  <a:ext uri="{FF2B5EF4-FFF2-40B4-BE49-F238E27FC236}">
                    <a16:creationId xmlns:a16="http://schemas.microsoft.com/office/drawing/2014/main" id="{0DD3367E-0903-90C0-8FC2-F6D510AF6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7175" y="6130668"/>
                <a:ext cx="708045" cy="560061"/>
              </a:xfrm>
              <a:prstGeom prst="rect">
                <a:avLst/>
              </a:prstGeom>
            </p:spPr>
          </p:pic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73AEAC24-A475-36AC-1AF7-CBDE44B4488F}"/>
                </a:ext>
              </a:extLst>
            </p:cNvPr>
            <p:cNvGrpSpPr/>
            <p:nvPr/>
          </p:nvGrpSpPr>
          <p:grpSpPr>
            <a:xfrm>
              <a:off x="11499142" y="146670"/>
              <a:ext cx="430858" cy="418190"/>
              <a:chOff x="11571205" y="6272539"/>
              <a:chExt cx="430858" cy="418190"/>
            </a:xfrm>
          </p:grpSpPr>
          <p:sp>
            <p:nvSpPr>
              <p:cNvPr id="392" name="사각형: 둥근 모서리 391">
                <a:extLst>
                  <a:ext uri="{FF2B5EF4-FFF2-40B4-BE49-F238E27FC236}">
                    <a16:creationId xmlns:a16="http://schemas.microsoft.com/office/drawing/2014/main" id="{058F8BEF-EE23-2436-1271-D6CE9132472C}"/>
                  </a:ext>
                </a:extLst>
              </p:cNvPr>
              <p:cNvSpPr/>
              <p:nvPr/>
            </p:nvSpPr>
            <p:spPr>
              <a:xfrm>
                <a:off x="11571205" y="6272539"/>
                <a:ext cx="430858" cy="41819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3" name="그림 392">
                <a:extLst>
                  <a:ext uri="{FF2B5EF4-FFF2-40B4-BE49-F238E27FC236}">
                    <a16:creationId xmlns:a16="http://schemas.microsoft.com/office/drawing/2014/main" id="{11B5C046-FFF8-3087-7BA0-CCCF16176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5753" y="6344818"/>
                <a:ext cx="158265" cy="273632"/>
              </a:xfrm>
              <a:prstGeom prst="rect">
                <a:avLst/>
              </a:prstGeom>
            </p:spPr>
          </p:pic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008C5A3F-8581-2AD3-3FCA-C4F9A758A338}"/>
                </a:ext>
              </a:extLst>
            </p:cNvPr>
            <p:cNvGrpSpPr/>
            <p:nvPr/>
          </p:nvGrpSpPr>
          <p:grpSpPr>
            <a:xfrm>
              <a:off x="11375188" y="6250391"/>
              <a:ext cx="363862" cy="388660"/>
              <a:chOff x="301874" y="2361965"/>
              <a:chExt cx="2045970" cy="1869715"/>
            </a:xfrm>
          </p:grpSpPr>
          <p:pic>
            <p:nvPicPr>
              <p:cNvPr id="390" name="그림 389" descr="선화이(가) 표시된 사진&#10;&#10;자동 생성된 설명">
                <a:extLst>
                  <a:ext uri="{FF2B5EF4-FFF2-40B4-BE49-F238E27FC236}">
                    <a16:creationId xmlns:a16="http://schemas.microsoft.com/office/drawing/2014/main" id="{E81BFA69-6423-735A-45E4-ABC2AA8F5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124" y="2361965"/>
                <a:ext cx="2027720" cy="1869715"/>
              </a:xfrm>
              <a:prstGeom prst="rect">
                <a:avLst/>
              </a:prstGeom>
            </p:spPr>
          </p:pic>
          <p:sp>
            <p:nvSpPr>
              <p:cNvPr id="391" name="사각형: 둥근 모서리 390">
                <a:extLst>
                  <a:ext uri="{FF2B5EF4-FFF2-40B4-BE49-F238E27FC236}">
                    <a16:creationId xmlns:a16="http://schemas.microsoft.com/office/drawing/2014/main" id="{A4F996D3-FEA1-742D-BB50-D0690D1C939D}"/>
                  </a:ext>
                </a:extLst>
              </p:cNvPr>
              <p:cNvSpPr/>
              <p:nvPr/>
            </p:nvSpPr>
            <p:spPr>
              <a:xfrm>
                <a:off x="301874" y="2361965"/>
                <a:ext cx="1958340" cy="17907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F1D870F0-CFCF-08DA-9176-87C7BCFB9562}"/>
                </a:ext>
              </a:extLst>
            </p:cNvPr>
            <p:cNvGrpSpPr/>
            <p:nvPr/>
          </p:nvGrpSpPr>
          <p:grpSpPr>
            <a:xfrm>
              <a:off x="10535938" y="6163602"/>
              <a:ext cx="292148" cy="476566"/>
              <a:chOff x="1751306" y="2164702"/>
              <a:chExt cx="1794326" cy="2971800"/>
            </a:xfrm>
          </p:grpSpPr>
          <p:pic>
            <p:nvPicPr>
              <p:cNvPr id="388" name="그림 387">
                <a:extLst>
                  <a:ext uri="{FF2B5EF4-FFF2-40B4-BE49-F238E27FC236}">
                    <a16:creationId xmlns:a16="http://schemas.microsoft.com/office/drawing/2014/main" id="{334C055B-AEB5-5C61-1DB9-3CE8B783F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1020" y="2304660"/>
                <a:ext cx="1435899" cy="2709031"/>
              </a:xfrm>
              <a:prstGeom prst="rect">
                <a:avLst/>
              </a:prstGeom>
            </p:spPr>
          </p:pic>
          <p:sp>
            <p:nvSpPr>
              <p:cNvPr id="389" name="사각형: 둥근 모서리 388">
                <a:extLst>
                  <a:ext uri="{FF2B5EF4-FFF2-40B4-BE49-F238E27FC236}">
                    <a16:creationId xmlns:a16="http://schemas.microsoft.com/office/drawing/2014/main" id="{F5E8D721-42D1-7971-5E9F-F376953B4E5A}"/>
                  </a:ext>
                </a:extLst>
              </p:cNvPr>
              <p:cNvSpPr/>
              <p:nvPr/>
            </p:nvSpPr>
            <p:spPr>
              <a:xfrm>
                <a:off x="1751306" y="2164702"/>
                <a:ext cx="1794326" cy="29718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9E4544B4-44B1-98C5-3FF4-B114F31CC12D}"/>
                </a:ext>
              </a:extLst>
            </p:cNvPr>
            <p:cNvSpPr txBox="1"/>
            <p:nvPr/>
          </p:nvSpPr>
          <p:spPr>
            <a:xfrm>
              <a:off x="10737166" y="6323431"/>
              <a:ext cx="779293" cy="46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x3</a:t>
              </a:r>
              <a:endParaRPr lang="ko-KR" altLang="en-US" sz="600" dirty="0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CBFC5104-BC3C-2E03-F92E-3307441A372E}"/>
                </a:ext>
              </a:extLst>
            </p:cNvPr>
            <p:cNvSpPr txBox="1"/>
            <p:nvPr/>
          </p:nvSpPr>
          <p:spPr>
            <a:xfrm>
              <a:off x="11622864" y="6257085"/>
              <a:ext cx="779294" cy="466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x3</a:t>
              </a:r>
              <a:endParaRPr lang="ko-KR" altLang="en-US" sz="600" dirty="0"/>
            </a:p>
          </p:txBody>
        </p:sp>
        <p:grpSp>
          <p:nvGrpSpPr>
            <p:cNvPr id="381" name="그룹 380">
              <a:extLst>
                <a:ext uri="{FF2B5EF4-FFF2-40B4-BE49-F238E27FC236}">
                  <a16:creationId xmlns:a16="http://schemas.microsoft.com/office/drawing/2014/main" id="{64FA0923-DFC6-E044-2735-D5D9F3675AD3}"/>
                </a:ext>
              </a:extLst>
            </p:cNvPr>
            <p:cNvGrpSpPr/>
            <p:nvPr/>
          </p:nvGrpSpPr>
          <p:grpSpPr>
            <a:xfrm>
              <a:off x="10488210" y="5396766"/>
              <a:ext cx="647660" cy="566713"/>
              <a:chOff x="-2576575" y="10239637"/>
              <a:chExt cx="2836268" cy="1859108"/>
            </a:xfrm>
          </p:grpSpPr>
          <p:graphicFrame>
            <p:nvGraphicFramePr>
              <p:cNvPr id="386" name="개체 385">
                <a:extLst>
                  <a:ext uri="{FF2B5EF4-FFF2-40B4-BE49-F238E27FC236}">
                    <a16:creationId xmlns:a16="http://schemas.microsoft.com/office/drawing/2014/main" id="{A3EE66A8-291E-8943-200E-8E7BA4216A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2335186" y="10256869"/>
              <a:ext cx="2594879" cy="17290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291840" imgH="2194560" progId="PBrush">
                      <p:embed/>
                    </p:oleObj>
                  </mc:Choice>
                  <mc:Fallback>
                    <p:oleObj name="Bitmap Image" r:id="rId10" imgW="3291840" imgH="2194560" progId="PBrush">
                      <p:embed/>
                      <p:pic>
                        <p:nvPicPr>
                          <p:cNvPr id="386" name="개체 385">
                            <a:extLst>
                              <a:ext uri="{FF2B5EF4-FFF2-40B4-BE49-F238E27FC236}">
                                <a16:creationId xmlns:a16="http://schemas.microsoft.com/office/drawing/2014/main" id="{A3EE66A8-291E-8943-200E-8E7BA4216A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-2335186" y="10256869"/>
                            <a:ext cx="2594879" cy="17290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7" name="사각형: 둥근 모서리 386">
                <a:extLst>
                  <a:ext uri="{FF2B5EF4-FFF2-40B4-BE49-F238E27FC236}">
                    <a16:creationId xmlns:a16="http://schemas.microsoft.com/office/drawing/2014/main" id="{6C4BEDAB-0234-B901-BFE0-891D446789FB}"/>
                  </a:ext>
                </a:extLst>
              </p:cNvPr>
              <p:cNvSpPr/>
              <p:nvPr/>
            </p:nvSpPr>
            <p:spPr>
              <a:xfrm>
                <a:off x="-2576575" y="10239637"/>
                <a:ext cx="2748280" cy="1859108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F6B28E1B-18C1-FE17-7A53-A722F051C459}"/>
                </a:ext>
              </a:extLst>
            </p:cNvPr>
            <p:cNvSpPr txBox="1"/>
            <p:nvPr/>
          </p:nvSpPr>
          <p:spPr>
            <a:xfrm>
              <a:off x="11180272" y="5549205"/>
              <a:ext cx="924683" cy="46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9/20</a:t>
              </a:r>
              <a:endParaRPr lang="ko-KR" altLang="en-US" sz="600" dirty="0"/>
            </a:p>
          </p:txBody>
        </p:sp>
        <p:pic>
          <p:nvPicPr>
            <p:cNvPr id="384" name="그림 383">
              <a:extLst>
                <a:ext uri="{FF2B5EF4-FFF2-40B4-BE49-F238E27FC236}">
                  <a16:creationId xmlns:a16="http://schemas.microsoft.com/office/drawing/2014/main" id="{DC79EF36-80DA-24C6-5CB2-A89E326F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34" y="1933147"/>
              <a:ext cx="1587208" cy="195732"/>
            </a:xfrm>
            <a:prstGeom prst="rect">
              <a:avLst/>
            </a:prstGeom>
          </p:spPr>
        </p:pic>
        <p:pic>
          <p:nvPicPr>
            <p:cNvPr id="385" name="그림 384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99B536DC-B9D9-6A9C-675F-2E007BB0C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2695" y="122840"/>
              <a:ext cx="479247" cy="416945"/>
            </a:xfrm>
            <a:prstGeom prst="rect">
              <a:avLst/>
            </a:prstGeom>
          </p:spPr>
        </p:pic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73882E-DEAB-4E91-5C43-420147A772B9}"/>
              </a:ext>
            </a:extLst>
          </p:cNvPr>
          <p:cNvSpPr/>
          <p:nvPr/>
        </p:nvSpPr>
        <p:spPr>
          <a:xfrm>
            <a:off x="2044522" y="2010261"/>
            <a:ext cx="4661760" cy="274681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64246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기본 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(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)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7375A77-D43B-6B3F-AD74-AB82E47E8942}"/>
                  </a:ext>
                </a:extLst>
              </p14:cNvPr>
              <p14:cNvContentPartPr/>
              <p14:nvPr/>
            </p14:nvContentPartPr>
            <p14:xfrm>
              <a:off x="2353104" y="1115304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7375A77-D43B-6B3F-AD74-AB82E47E89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4104" y="110630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제목 1">
            <a:extLst>
              <a:ext uri="{FF2B5EF4-FFF2-40B4-BE49-F238E27FC236}">
                <a16:creationId xmlns:a16="http://schemas.microsoft.com/office/drawing/2014/main" id="{5544187A-350C-8F3F-F9C5-0F7E02BE813A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6A382B-F0B5-89F1-C40F-FC091EE5CA34}"/>
              </a:ext>
            </a:extLst>
          </p:cNvPr>
          <p:cNvSpPr txBox="1"/>
          <p:nvPr/>
        </p:nvSpPr>
        <p:spPr>
          <a:xfrm>
            <a:off x="2745866" y="4821047"/>
            <a:ext cx="32022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게임진행 중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esc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누를시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F155FF-04F6-9BCE-B865-9D71576B7CD9}"/>
              </a:ext>
            </a:extLst>
          </p:cNvPr>
          <p:cNvSpPr/>
          <p:nvPr/>
        </p:nvSpPr>
        <p:spPr>
          <a:xfrm>
            <a:off x="3692088" y="3199170"/>
            <a:ext cx="1260177" cy="217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나가기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0CC659-D6FB-F977-AC06-095605E5083F}"/>
              </a:ext>
            </a:extLst>
          </p:cNvPr>
          <p:cNvSpPr/>
          <p:nvPr/>
        </p:nvSpPr>
        <p:spPr>
          <a:xfrm>
            <a:off x="3676831" y="2874477"/>
            <a:ext cx="1275434" cy="2670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AF2E560-0659-83CE-D31D-600C23B11C3E}"/>
              </a:ext>
            </a:extLst>
          </p:cNvPr>
          <p:cNvCxnSpPr>
            <a:cxnSpLocks/>
          </p:cNvCxnSpPr>
          <p:nvPr/>
        </p:nvCxnSpPr>
        <p:spPr>
          <a:xfrm>
            <a:off x="452360" y="1436228"/>
            <a:ext cx="11327385" cy="186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26E42E-CA16-8419-8823-1A6FE8CC719A}"/>
              </a:ext>
            </a:extLst>
          </p:cNvPr>
          <p:cNvSpPr/>
          <p:nvPr/>
        </p:nvSpPr>
        <p:spPr>
          <a:xfrm>
            <a:off x="285798" y="2439572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옵션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0BBAC8B-BED4-9C4C-3630-87316D5C725F}"/>
              </a:ext>
            </a:extLst>
          </p:cNvPr>
          <p:cNvCxnSpPr>
            <a:cxnSpLocks/>
            <a:stCxn id="79" idx="1"/>
            <a:endCxn id="2" idx="3"/>
          </p:cNvCxnSpPr>
          <p:nvPr/>
        </p:nvCxnSpPr>
        <p:spPr>
          <a:xfrm flipH="1" flipV="1">
            <a:off x="1505284" y="2574248"/>
            <a:ext cx="2171547" cy="433732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7A16F8-214E-B73A-7DF9-99C89F0C89A9}"/>
              </a:ext>
            </a:extLst>
          </p:cNvPr>
          <p:cNvSpPr/>
          <p:nvPr/>
        </p:nvSpPr>
        <p:spPr>
          <a:xfrm>
            <a:off x="224609" y="3010504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게임으로 돌아가기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E279B7E-58E8-0396-4CC2-60CEF1739429}"/>
              </a:ext>
            </a:extLst>
          </p:cNvPr>
          <p:cNvCxnSpPr>
            <a:cxnSpLocks/>
            <a:stCxn id="78" idx="1"/>
            <a:endCxn id="82" idx="3"/>
          </p:cNvCxnSpPr>
          <p:nvPr/>
        </p:nvCxnSpPr>
        <p:spPr>
          <a:xfrm flipH="1" flipV="1">
            <a:off x="1444095" y="3145180"/>
            <a:ext cx="2247993" cy="162828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2C5CAFC-5FC3-3FE1-E542-FB46E84E0073}"/>
              </a:ext>
            </a:extLst>
          </p:cNvPr>
          <p:cNvSpPr/>
          <p:nvPr/>
        </p:nvSpPr>
        <p:spPr>
          <a:xfrm>
            <a:off x="3692087" y="3500484"/>
            <a:ext cx="1260177" cy="2250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게임 나가기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9E53FA-0180-AD8E-A5A2-5C4CF37FADAE}"/>
              </a:ext>
            </a:extLst>
          </p:cNvPr>
          <p:cNvSpPr/>
          <p:nvPr/>
        </p:nvSpPr>
        <p:spPr>
          <a:xfrm>
            <a:off x="180039" y="3445208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종료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80D5133-8B01-7AB4-90CB-96BA5E0976A6}"/>
              </a:ext>
            </a:extLst>
          </p:cNvPr>
          <p:cNvCxnSpPr>
            <a:cxnSpLocks/>
            <a:stCxn id="90" idx="1"/>
            <a:endCxn id="91" idx="3"/>
          </p:cNvCxnSpPr>
          <p:nvPr/>
        </p:nvCxnSpPr>
        <p:spPr>
          <a:xfrm flipH="1" flipV="1">
            <a:off x="1399525" y="3579884"/>
            <a:ext cx="2292562" cy="33134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1115490-FAD9-90B5-8287-16866203FF59}"/>
              </a:ext>
            </a:extLst>
          </p:cNvPr>
          <p:cNvSpPr txBox="1"/>
          <p:nvPr/>
        </p:nvSpPr>
        <p:spPr>
          <a:xfrm>
            <a:off x="6809303" y="1984032"/>
            <a:ext cx="1994938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옵션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나가기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나가기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55C5A6C-0838-7FA7-596C-49C2AE90AB5E}"/>
              </a:ext>
            </a:extLst>
          </p:cNvPr>
          <p:cNvSpPr txBox="1"/>
          <p:nvPr/>
        </p:nvSpPr>
        <p:spPr>
          <a:xfrm>
            <a:off x="8526194" y="1988886"/>
            <a:ext cx="330201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옵션으로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들어감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게임으로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돌아감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게임을 중단하고 나감 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1157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82C21F-89E7-8D92-2596-CB2BA8983E16}"/>
              </a:ext>
            </a:extLst>
          </p:cNvPr>
          <p:cNvGrpSpPr/>
          <p:nvPr/>
        </p:nvGrpSpPr>
        <p:grpSpPr>
          <a:xfrm>
            <a:off x="2031453" y="2008253"/>
            <a:ext cx="4713271" cy="2761101"/>
            <a:chOff x="-20193" y="-34008"/>
            <a:chExt cx="12408382" cy="689200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70378A-FCA7-CF7E-2B2A-6020B7271F3E}"/>
                </a:ext>
              </a:extLst>
            </p:cNvPr>
            <p:cNvGrpSpPr/>
            <p:nvPr/>
          </p:nvGrpSpPr>
          <p:grpSpPr>
            <a:xfrm>
              <a:off x="-20193" y="-34008"/>
              <a:ext cx="12232386" cy="6892008"/>
              <a:chOff x="-29642" y="-34008"/>
              <a:chExt cx="12232386" cy="6892008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F7E0D7F-8482-36AB-FB83-440CB2948826}"/>
                  </a:ext>
                </a:extLst>
              </p:cNvPr>
              <p:cNvSpPr/>
              <p:nvPr/>
            </p:nvSpPr>
            <p:spPr>
              <a:xfrm>
                <a:off x="-29642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B20CC9C9-5F0E-2AAB-253E-8430CE8B0847}"/>
                  </a:ext>
                </a:extLst>
              </p:cNvPr>
              <p:cNvGrpSpPr/>
              <p:nvPr/>
            </p:nvGrpSpPr>
            <p:grpSpPr>
              <a:xfrm>
                <a:off x="1204968" y="185669"/>
                <a:ext cx="934888" cy="4059985"/>
                <a:chOff x="1700825" y="1853184"/>
                <a:chExt cx="397606" cy="1956816"/>
              </a:xfrm>
            </p:grpSpPr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EF5E2C9F-2E77-DA0D-81D7-EA0A0D52F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2548" y="2215662"/>
                  <a:ext cx="0" cy="15943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14E88832-B529-C6C8-FCAD-E82E8F0A9283}"/>
                    </a:ext>
                  </a:extLst>
                </p:cNvPr>
                <p:cNvCxnSpPr/>
                <p:nvPr/>
              </p:nvCxnSpPr>
              <p:spPr>
                <a:xfrm flipV="1">
                  <a:off x="1700825" y="1901248"/>
                  <a:ext cx="386862" cy="3624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53D273C1-A6A2-2775-2F66-ED1FD0B98F88}"/>
                    </a:ext>
                  </a:extLst>
                </p:cNvPr>
                <p:cNvCxnSpPr/>
                <p:nvPr/>
              </p:nvCxnSpPr>
              <p:spPr>
                <a:xfrm>
                  <a:off x="2098431" y="1853184"/>
                  <a:ext cx="0" cy="14878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CD1DC7FC-3C0E-7E41-23B4-0A7856F694A2}"/>
                  </a:ext>
                </a:extLst>
              </p:cNvPr>
              <p:cNvSpPr/>
              <p:nvPr/>
            </p:nvSpPr>
            <p:spPr>
              <a:xfrm>
                <a:off x="123099" y="183280"/>
                <a:ext cx="1658112" cy="17068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39" name="잉크 138">
                    <a:extLst>
                      <a:ext uri="{FF2B5EF4-FFF2-40B4-BE49-F238E27FC236}">
                        <a16:creationId xmlns:a16="http://schemas.microsoft.com/office/drawing/2014/main" id="{9891FE5A-F53B-0E1A-6A2F-DCB923AB26FB}"/>
                      </a:ext>
                    </a:extLst>
                  </p14:cNvPr>
                  <p14:cNvContentPartPr/>
                  <p14:nvPr/>
                </p14:nvContentPartPr>
                <p14:xfrm>
                  <a:off x="3097590" y="4830711"/>
                  <a:ext cx="2322470" cy="2027289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4BDA1743-D8D8-C57C-B7AA-1AB0FFF82E3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61588" y="4795075"/>
                    <a:ext cx="2394113" cy="20989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40" name="잉크 139">
                    <a:extLst>
                      <a:ext uri="{FF2B5EF4-FFF2-40B4-BE49-F238E27FC236}">
                        <a16:creationId xmlns:a16="http://schemas.microsoft.com/office/drawing/2014/main" id="{48783193-AB08-1BBB-ACAE-F074E8E8FBDB}"/>
                      </a:ext>
                    </a:extLst>
                  </p14:cNvPr>
                  <p14:cNvContentPartPr/>
                  <p14:nvPr/>
                </p14:nvContentPartPr>
                <p14:xfrm flipH="1">
                  <a:off x="6744578" y="4809557"/>
                  <a:ext cx="2311602" cy="2017802"/>
                </p14:xfrm>
              </p:contentPart>
            </mc:Choice>
            <mc:Fallback xmlns="">
              <p:pic>
                <p:nvPicPr>
                  <p:cNvPr id="25" name="잉크 24">
                    <a:extLst>
                      <a:ext uri="{FF2B5EF4-FFF2-40B4-BE49-F238E27FC236}">
                        <a16:creationId xmlns:a16="http://schemas.microsoft.com/office/drawing/2014/main" id="{8FECBABF-9B10-5F08-6735-7E92226739A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flipH="1">
                    <a:off x="6708937" y="4773917"/>
                    <a:ext cx="2383243" cy="2089442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ED09CA39-535F-55B1-2478-BE12518624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3069771"/>
                <a:ext cx="2351314" cy="2580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4DE6C227-6D78-2988-1BFB-543E9028BE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0570" y="0"/>
                <a:ext cx="0" cy="31070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C2A90873-D593-9EC7-1F2C-24931D2EFEA5}"/>
                  </a:ext>
                </a:extLst>
              </p:cNvPr>
              <p:cNvGrpSpPr/>
              <p:nvPr/>
            </p:nvGrpSpPr>
            <p:grpSpPr>
              <a:xfrm>
                <a:off x="9851430" y="30641"/>
                <a:ext cx="2351314" cy="5662757"/>
                <a:chOff x="2466378" y="0"/>
                <a:chExt cx="2351314" cy="5662757"/>
              </a:xfrm>
            </p:grpSpPr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27A05487-96EB-5BB7-6738-6501BB51A6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66378" y="3082206"/>
                  <a:ext cx="2351314" cy="2580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5EC8AA20-3B86-2FB8-355A-F2A9D0A6F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66381" y="0"/>
                  <a:ext cx="0" cy="310709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11BB7031-8473-2A27-D9DB-D49B71158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570" y="1553546"/>
                <a:ext cx="7510860" cy="306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F472A20E-5EFF-D7EF-145C-54EA65BA40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06742" y="2215662"/>
                <a:ext cx="140677" cy="46423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DCDD4527-D24E-3E77-16F4-255AF12BF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0570" y="2215662"/>
                <a:ext cx="383651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78EB6E0E-40D7-1FAA-336F-89D881A438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4579" y="2215662"/>
                <a:ext cx="390685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5AA7C486-E07B-770A-9ECD-5F5AC3E1C8C6}"/>
                  </a:ext>
                </a:extLst>
              </p:cNvPr>
              <p:cNvGrpSpPr/>
              <p:nvPr/>
            </p:nvGrpSpPr>
            <p:grpSpPr>
              <a:xfrm>
                <a:off x="7063273" y="-34008"/>
                <a:ext cx="2136710" cy="1618196"/>
                <a:chOff x="8313573" y="478510"/>
                <a:chExt cx="886409" cy="1105677"/>
              </a:xfrm>
            </p:grpSpPr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616F0C37-9957-EC5A-A68C-73EB9ABDD53D}"/>
                    </a:ext>
                  </a:extLst>
                </p:cNvPr>
                <p:cNvCxnSpPr/>
                <p:nvPr/>
              </p:nvCxnSpPr>
              <p:spPr>
                <a:xfrm flipV="1">
                  <a:off x="8350897" y="478510"/>
                  <a:ext cx="0" cy="1105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2A4FEEF2-1205-DC7E-67BE-49F7D69E9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3573" y="494522"/>
                  <a:ext cx="8864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72B435FB-2F7C-7EEE-9E0A-704DD24CB2D1}"/>
                    </a:ext>
                  </a:extLst>
                </p:cNvPr>
                <p:cNvCxnSpPr/>
                <p:nvPr/>
              </p:nvCxnSpPr>
              <p:spPr>
                <a:xfrm>
                  <a:off x="9162661" y="478510"/>
                  <a:ext cx="0" cy="1105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8DC4A668-25C1-29B2-0B63-ACFB60F20DEB}"/>
                  </a:ext>
                </a:extLst>
              </p:cNvPr>
              <p:cNvGrpSpPr/>
              <p:nvPr/>
            </p:nvGrpSpPr>
            <p:grpSpPr>
              <a:xfrm flipH="1">
                <a:off x="10987032" y="839755"/>
                <a:ext cx="1081869" cy="4619237"/>
                <a:chOff x="1700825" y="1853184"/>
                <a:chExt cx="397606" cy="1956816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12E7FA41-23D6-AA83-92FC-78FB8846B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2548" y="2215662"/>
                  <a:ext cx="0" cy="15943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2F8FFA31-7EB9-4F1D-D096-A50DF6465EE5}"/>
                    </a:ext>
                  </a:extLst>
                </p:cNvPr>
                <p:cNvCxnSpPr/>
                <p:nvPr/>
              </p:nvCxnSpPr>
              <p:spPr>
                <a:xfrm flipV="1">
                  <a:off x="1700825" y="1901248"/>
                  <a:ext cx="386862" cy="3624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E7052151-38F5-B7F1-6DA7-06E795D83717}"/>
                    </a:ext>
                  </a:extLst>
                </p:cNvPr>
                <p:cNvCxnSpPr/>
                <p:nvPr/>
              </p:nvCxnSpPr>
              <p:spPr>
                <a:xfrm>
                  <a:off x="2098431" y="1853184"/>
                  <a:ext cx="0" cy="14878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653D8C14-DE42-0CE7-707C-2D81C2075B0B}"/>
                </a:ext>
              </a:extLst>
            </p:cNvPr>
            <p:cNvSpPr/>
            <p:nvPr/>
          </p:nvSpPr>
          <p:spPr>
            <a:xfrm rot="10800000">
              <a:off x="374407" y="465991"/>
              <a:ext cx="1147242" cy="1229425"/>
            </a:xfrm>
            <a:prstGeom prst="triangle">
              <a:avLst/>
            </a:prstGeom>
            <a:solidFill>
              <a:schemeClr val="accent5">
                <a:alpha val="50000"/>
              </a:schemeClr>
            </a:solidFill>
            <a:ln w="190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2E3E86-F713-8C67-4F83-6E23A70C9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940" y="953214"/>
              <a:ext cx="0" cy="9388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6A3C67F-9299-333B-5B72-75D0FC7B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044" y="937735"/>
              <a:ext cx="0" cy="954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E8A31DD-E4C0-4210-BBFD-239D3BE11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735" y="958917"/>
              <a:ext cx="5035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E09C52D-668E-D1A3-E5EB-4FF39A8BF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511" y="953115"/>
              <a:ext cx="518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B6C62F3-5EB2-7B22-DD14-C6545338201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85" y="467923"/>
              <a:ext cx="1678575" cy="186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68F4E82-586B-D737-8732-7C681469D0BA}"/>
                </a:ext>
              </a:extLst>
            </p:cNvPr>
            <p:cNvSpPr/>
            <p:nvPr/>
          </p:nvSpPr>
          <p:spPr>
            <a:xfrm>
              <a:off x="830172" y="1523508"/>
              <a:ext cx="235712" cy="20842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250C54C-6675-9055-BE00-8046BF5A3ABC}"/>
                </a:ext>
              </a:extLst>
            </p:cNvPr>
            <p:cNvSpPr/>
            <p:nvPr/>
          </p:nvSpPr>
          <p:spPr>
            <a:xfrm>
              <a:off x="550625" y="1010817"/>
              <a:ext cx="115113" cy="367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A0A7282-151A-47D1-F8C9-FD686757102D}"/>
                </a:ext>
              </a:extLst>
            </p:cNvPr>
            <p:cNvSpPr/>
            <p:nvPr/>
          </p:nvSpPr>
          <p:spPr>
            <a:xfrm>
              <a:off x="1225097" y="1293530"/>
              <a:ext cx="115113" cy="367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B51309-160A-DFD9-B4B8-D1EB0EF00AF0}"/>
                </a:ext>
              </a:extLst>
            </p:cNvPr>
            <p:cNvSpPr/>
            <p:nvPr/>
          </p:nvSpPr>
          <p:spPr>
            <a:xfrm rot="5400000">
              <a:off x="1156859" y="304781"/>
              <a:ext cx="115113" cy="367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4965CF-7FF1-DD88-EAA1-57A33DAEC0D5}"/>
                </a:ext>
              </a:extLst>
            </p:cNvPr>
            <p:cNvSpPr txBox="1"/>
            <p:nvPr/>
          </p:nvSpPr>
          <p:spPr>
            <a:xfrm>
              <a:off x="5553433" y="30641"/>
              <a:ext cx="1124970" cy="49935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03:50</a:t>
              </a:r>
              <a:endParaRPr lang="ko-KR" altLang="en-US" sz="7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3766135-90C5-0805-88AA-A4DE17BFD0C4}"/>
                </a:ext>
              </a:extLst>
            </p:cNvPr>
            <p:cNvGrpSpPr/>
            <p:nvPr/>
          </p:nvGrpSpPr>
          <p:grpSpPr>
            <a:xfrm>
              <a:off x="10722223" y="-19031"/>
              <a:ext cx="708045" cy="560061"/>
              <a:chOff x="10807175" y="6130668"/>
              <a:chExt cx="708045" cy="560061"/>
            </a:xfrm>
          </p:grpSpPr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1636DC2-186E-3D70-AC18-4A6E43793A20}"/>
                  </a:ext>
                </a:extLst>
              </p:cNvPr>
              <p:cNvSpPr/>
              <p:nvPr/>
            </p:nvSpPr>
            <p:spPr>
              <a:xfrm>
                <a:off x="10843477" y="6272539"/>
                <a:ext cx="576404" cy="41819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B033F6C8-3272-9E21-750F-05BF419D1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7175" y="6130668"/>
                <a:ext cx="708045" cy="560061"/>
              </a:xfrm>
              <a:prstGeom prst="rect">
                <a:avLst/>
              </a:prstGeom>
              <a:ln w="19050">
                <a:noFill/>
              </a:ln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CD2B9D-6292-DCCC-4E4C-522DC1950384}"/>
                </a:ext>
              </a:extLst>
            </p:cNvPr>
            <p:cNvGrpSpPr/>
            <p:nvPr/>
          </p:nvGrpSpPr>
          <p:grpSpPr>
            <a:xfrm>
              <a:off x="11499142" y="146670"/>
              <a:ext cx="430858" cy="418190"/>
              <a:chOff x="11571205" y="6272539"/>
              <a:chExt cx="430858" cy="418190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C1B64F4-A3DF-7A78-C112-7DCB4D4D93D1}"/>
                  </a:ext>
                </a:extLst>
              </p:cNvPr>
              <p:cNvSpPr/>
              <p:nvPr/>
            </p:nvSpPr>
            <p:spPr>
              <a:xfrm>
                <a:off x="11571205" y="6272539"/>
                <a:ext cx="430858" cy="41819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E3B976BB-20A6-E400-ECEA-5C5F1A65B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5753" y="6344818"/>
                <a:ext cx="158265" cy="273632"/>
              </a:xfrm>
              <a:prstGeom prst="rect">
                <a:avLst/>
              </a:prstGeom>
              <a:ln w="19050">
                <a:noFill/>
              </a:ln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94778B4-C5DF-4E60-7B98-0F745E7B675E}"/>
                </a:ext>
              </a:extLst>
            </p:cNvPr>
            <p:cNvGrpSpPr/>
            <p:nvPr/>
          </p:nvGrpSpPr>
          <p:grpSpPr>
            <a:xfrm>
              <a:off x="11375188" y="6250391"/>
              <a:ext cx="363862" cy="388660"/>
              <a:chOff x="301874" y="2361965"/>
              <a:chExt cx="2045970" cy="1869715"/>
            </a:xfrm>
          </p:grpSpPr>
          <p:pic>
            <p:nvPicPr>
              <p:cNvPr id="130" name="그림 129" descr="선화이(가) 표시된 사진&#10;&#10;자동 생성된 설명">
                <a:extLst>
                  <a:ext uri="{FF2B5EF4-FFF2-40B4-BE49-F238E27FC236}">
                    <a16:creationId xmlns:a16="http://schemas.microsoft.com/office/drawing/2014/main" id="{F2EFF636-1ED1-E476-C0BD-D805931F0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124" y="2361965"/>
                <a:ext cx="2027720" cy="1869715"/>
              </a:xfrm>
              <a:prstGeom prst="rect">
                <a:avLst/>
              </a:prstGeom>
              <a:ln w="19050">
                <a:noFill/>
              </a:ln>
            </p:spPr>
          </p:pic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A39C9B11-18AD-9B52-987D-3D3068EE5B60}"/>
                  </a:ext>
                </a:extLst>
              </p:cNvPr>
              <p:cNvSpPr/>
              <p:nvPr/>
            </p:nvSpPr>
            <p:spPr>
              <a:xfrm>
                <a:off x="301874" y="2361965"/>
                <a:ext cx="1958340" cy="17907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62ACEA4-559A-7D7D-A5D1-4428837590D1}"/>
                </a:ext>
              </a:extLst>
            </p:cNvPr>
            <p:cNvGrpSpPr/>
            <p:nvPr/>
          </p:nvGrpSpPr>
          <p:grpSpPr>
            <a:xfrm>
              <a:off x="10535938" y="6163602"/>
              <a:ext cx="292148" cy="476566"/>
              <a:chOff x="1751306" y="2164702"/>
              <a:chExt cx="1794326" cy="2971800"/>
            </a:xfrm>
          </p:grpSpPr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F83D5597-424F-C2AA-6CCA-F4F95FAAC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1020" y="2304660"/>
                <a:ext cx="1435899" cy="2709031"/>
              </a:xfrm>
              <a:prstGeom prst="rect">
                <a:avLst/>
              </a:prstGeom>
              <a:ln w="19050">
                <a:noFill/>
              </a:ln>
            </p:spPr>
          </p:pic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4872FB09-6DC1-2E9F-A07E-F76E6AFE2BA9}"/>
                  </a:ext>
                </a:extLst>
              </p:cNvPr>
              <p:cNvSpPr/>
              <p:nvPr/>
            </p:nvSpPr>
            <p:spPr>
              <a:xfrm>
                <a:off x="1751306" y="2164702"/>
                <a:ext cx="1794326" cy="2971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80DF29-94EB-8B34-61DC-3DFDDB2D4B45}"/>
                </a:ext>
              </a:extLst>
            </p:cNvPr>
            <p:cNvSpPr txBox="1"/>
            <p:nvPr/>
          </p:nvSpPr>
          <p:spPr>
            <a:xfrm>
              <a:off x="10719849" y="6223399"/>
              <a:ext cx="779293" cy="4609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x3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20155E-43A3-6FDA-E969-64D9B31F5A62}"/>
                </a:ext>
              </a:extLst>
            </p:cNvPr>
            <p:cNvSpPr txBox="1"/>
            <p:nvPr/>
          </p:nvSpPr>
          <p:spPr>
            <a:xfrm>
              <a:off x="11608896" y="6249294"/>
              <a:ext cx="779293" cy="4666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x3</a:t>
              </a:r>
              <a:endParaRPr lang="ko-KR" altLang="en-US" sz="600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9E68BED-164E-EBC0-EEE3-369F6DA9B28A}"/>
                </a:ext>
              </a:extLst>
            </p:cNvPr>
            <p:cNvGrpSpPr/>
            <p:nvPr/>
          </p:nvGrpSpPr>
          <p:grpSpPr>
            <a:xfrm>
              <a:off x="10488210" y="5396766"/>
              <a:ext cx="647660" cy="566713"/>
              <a:chOff x="-2576575" y="10239637"/>
              <a:chExt cx="2836268" cy="1859108"/>
            </a:xfrm>
          </p:grpSpPr>
          <p:graphicFrame>
            <p:nvGraphicFramePr>
              <p:cNvPr id="56" name="개체 55">
                <a:extLst>
                  <a:ext uri="{FF2B5EF4-FFF2-40B4-BE49-F238E27FC236}">
                    <a16:creationId xmlns:a16="http://schemas.microsoft.com/office/drawing/2014/main" id="{833AD1A5-5EB3-6987-BF63-71C79BE579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2335186" y="10256869"/>
              <a:ext cx="2594879" cy="17290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291840" imgH="2194560" progId="PBrush">
                      <p:embed/>
                    </p:oleObj>
                  </mc:Choice>
                  <mc:Fallback>
                    <p:oleObj name="Bitmap Image" r:id="rId10" imgW="3291840" imgH="2194560" progId="PBrush">
                      <p:embed/>
                      <p:pic>
                        <p:nvPicPr>
                          <p:cNvPr id="56" name="개체 55">
                            <a:extLst>
                              <a:ext uri="{FF2B5EF4-FFF2-40B4-BE49-F238E27FC236}">
                                <a16:creationId xmlns:a16="http://schemas.microsoft.com/office/drawing/2014/main" id="{833AD1A5-5EB3-6987-BF63-71C79BE5790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-2335186" y="10256869"/>
                            <a:ext cx="2594879" cy="17290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EB64C417-600B-D5B5-B200-50641C574481}"/>
                  </a:ext>
                </a:extLst>
              </p:cNvPr>
              <p:cNvSpPr/>
              <p:nvPr/>
            </p:nvSpPr>
            <p:spPr>
              <a:xfrm>
                <a:off x="-2576575" y="10239637"/>
                <a:ext cx="2748280" cy="185910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007AF4-054E-186F-80FC-2125B7C9D251}"/>
                </a:ext>
              </a:extLst>
            </p:cNvPr>
            <p:cNvSpPr txBox="1"/>
            <p:nvPr/>
          </p:nvSpPr>
          <p:spPr>
            <a:xfrm>
              <a:off x="11046726" y="5557582"/>
              <a:ext cx="924683" cy="4609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9/20</a:t>
              </a:r>
              <a:endParaRPr lang="ko-KR" altLang="en-US" sz="600" dirty="0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D79AAD8-F3A8-212A-9932-9313C021D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34" y="1933147"/>
              <a:ext cx="1587208" cy="195732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55" name="그림 54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09421070-C266-9757-2412-78B787180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2695" y="122840"/>
              <a:ext cx="479247" cy="4169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미니 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4549F-5E6D-C6A7-6C3B-AE9BD34CCE3E}"/>
              </a:ext>
            </a:extLst>
          </p:cNvPr>
          <p:cNvSpPr txBox="1"/>
          <p:nvPr/>
        </p:nvSpPr>
        <p:spPr>
          <a:xfrm>
            <a:off x="3274624" y="6407692"/>
            <a:ext cx="550356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인칭 시점 예시 이미지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F54E159-4B26-1106-4A95-BE9F04140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44E7234-7135-E646-30C8-4D8A138E847A}"/>
              </a:ext>
            </a:extLst>
          </p:cNvPr>
          <p:cNvGrpSpPr/>
          <p:nvPr/>
        </p:nvGrpSpPr>
        <p:grpSpPr>
          <a:xfrm>
            <a:off x="3385439" y="2426835"/>
            <a:ext cx="1799913" cy="1619450"/>
            <a:chOff x="4437509" y="1861969"/>
            <a:chExt cx="3542013" cy="3239208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2350632-80C2-0C7D-BE57-78B395741017}"/>
                </a:ext>
              </a:extLst>
            </p:cNvPr>
            <p:cNvGrpSpPr/>
            <p:nvPr/>
          </p:nvGrpSpPr>
          <p:grpSpPr>
            <a:xfrm>
              <a:off x="4437509" y="1861969"/>
              <a:ext cx="3542013" cy="3239208"/>
              <a:chOff x="1275119" y="2362200"/>
              <a:chExt cx="2476500" cy="2446020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FAC38F06-EEEF-9B83-7822-D536C34395E0}"/>
                  </a:ext>
                </a:extLst>
              </p:cNvPr>
              <p:cNvSpPr/>
              <p:nvPr/>
            </p:nvSpPr>
            <p:spPr>
              <a:xfrm>
                <a:off x="1275119" y="2362200"/>
                <a:ext cx="2476500" cy="2446020"/>
              </a:xfrm>
              <a:prstGeom prst="roundRect">
                <a:avLst/>
              </a:prstGeom>
              <a:solidFill>
                <a:schemeClr val="bg1">
                  <a:alpha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60" name="그림 5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007BACB-F4F7-09CF-2B3E-AA5460022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7897" y="2592118"/>
                <a:ext cx="2293722" cy="1986184"/>
              </a:xfrm>
              <a:prstGeom prst="rect">
                <a:avLst/>
              </a:prstGeom>
              <a:ln w="19050">
                <a:noFill/>
              </a:ln>
            </p:spPr>
          </p:pic>
        </p:grp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1CDF957-225A-4FFA-60A9-F5C8FED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68" y="2369845"/>
              <a:ext cx="209649" cy="348017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D8C461C-B577-5E3B-C4DA-FD419CC09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958" y="2877230"/>
              <a:ext cx="424752" cy="321402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A4D5C36-4813-23CB-4CAF-1ECA1DEDE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199" y="4488593"/>
              <a:ext cx="434909" cy="329087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9E7C2306-BE25-7538-FC42-85090463A657}"/>
                </a:ext>
              </a:extLst>
            </p:cNvPr>
            <p:cNvSpPr/>
            <p:nvPr/>
          </p:nvSpPr>
          <p:spPr>
            <a:xfrm>
              <a:off x="6868760" y="2804880"/>
              <a:ext cx="473285" cy="40391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312391B6-AC8A-98A6-FBC8-A2FD9D97B1C8}"/>
                </a:ext>
              </a:extLst>
            </p:cNvPr>
            <p:cNvSpPr/>
            <p:nvPr/>
          </p:nvSpPr>
          <p:spPr>
            <a:xfrm>
              <a:off x="4807448" y="2357516"/>
              <a:ext cx="473285" cy="40391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DC68013C-0874-6A6E-7CCA-3653C11F3516}"/>
                </a:ext>
              </a:extLst>
            </p:cNvPr>
            <p:cNvSpPr/>
            <p:nvPr/>
          </p:nvSpPr>
          <p:spPr>
            <a:xfrm>
              <a:off x="5935763" y="4411538"/>
              <a:ext cx="473285" cy="40391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189" name="타원 188">
            <a:extLst>
              <a:ext uri="{FF2B5EF4-FFF2-40B4-BE49-F238E27FC236}">
                <a16:creationId xmlns:a16="http://schemas.microsoft.com/office/drawing/2014/main" id="{926FB073-C1FD-3A01-8EA8-6F2023C9F2A6}"/>
              </a:ext>
            </a:extLst>
          </p:cNvPr>
          <p:cNvSpPr/>
          <p:nvPr/>
        </p:nvSpPr>
        <p:spPr>
          <a:xfrm>
            <a:off x="4105658" y="2805018"/>
            <a:ext cx="54156" cy="51578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4C35F1-69C7-0A2C-D4EB-E5C85CFC2768}"/>
              </a:ext>
            </a:extLst>
          </p:cNvPr>
          <p:cNvSpPr/>
          <p:nvPr/>
        </p:nvSpPr>
        <p:spPr>
          <a:xfrm>
            <a:off x="585132" y="3801230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옥상탈출 위치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384CC4-FE3A-10FC-517A-B50AD096743D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833670" y="3014760"/>
            <a:ext cx="2807663" cy="907041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A91AEAB-C143-FA6D-5CEE-3586B37D62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17" y="2082849"/>
            <a:ext cx="227059" cy="196616"/>
          </a:xfrm>
          <a:prstGeom prst="rect">
            <a:avLst/>
          </a:prstGeom>
          <a:ln w="19050">
            <a:noFill/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F8ADD4-6DB9-2CAF-84A7-B2CC46DDA1EE}"/>
              </a:ext>
            </a:extLst>
          </p:cNvPr>
          <p:cNvSpPr/>
          <p:nvPr/>
        </p:nvSpPr>
        <p:spPr>
          <a:xfrm>
            <a:off x="5508125" y="2033334"/>
            <a:ext cx="261272" cy="2414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BB5FA9-712A-B237-EFAD-6EEF57DC3F61}"/>
              </a:ext>
            </a:extLst>
          </p:cNvPr>
          <p:cNvSpPr/>
          <p:nvPr/>
        </p:nvSpPr>
        <p:spPr>
          <a:xfrm>
            <a:off x="358125" y="4271185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정문탈출 위치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6850BA-35A5-70C3-F346-0C0800CF832D}"/>
              </a:ext>
            </a:extLst>
          </p:cNvPr>
          <p:cNvCxnSpPr>
            <a:cxnSpLocks/>
            <a:stCxn id="63" idx="1"/>
            <a:endCxn id="19" idx="3"/>
          </p:cNvCxnSpPr>
          <p:nvPr/>
        </p:nvCxnSpPr>
        <p:spPr>
          <a:xfrm flipH="1">
            <a:off x="1577611" y="3822286"/>
            <a:ext cx="2573469" cy="583575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17207-0ACC-FBA3-C2C1-7DEC9A743487}"/>
              </a:ext>
            </a:extLst>
          </p:cNvPr>
          <p:cNvSpPr/>
          <p:nvPr/>
        </p:nvSpPr>
        <p:spPr>
          <a:xfrm>
            <a:off x="671882" y="1842112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비상구탈출 위치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2EAD8E-8F50-82B5-2124-A5E66BB6A54D}"/>
              </a:ext>
            </a:extLst>
          </p:cNvPr>
          <p:cNvCxnSpPr>
            <a:cxnSpLocks/>
            <a:stCxn id="23" idx="3"/>
            <a:endCxn id="126" idx="1"/>
          </p:cNvCxnSpPr>
          <p:nvPr/>
        </p:nvCxnSpPr>
        <p:spPr>
          <a:xfrm>
            <a:off x="1891368" y="1976788"/>
            <a:ext cx="1682060" cy="798765"/>
          </a:xfrm>
          <a:prstGeom prst="line">
            <a:avLst/>
          </a:prstGeom>
          <a:ln w="19050"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20E98-B170-49F6-C57B-D7C8CCA9040C}"/>
              </a:ext>
            </a:extLst>
          </p:cNvPr>
          <p:cNvSpPr/>
          <p:nvPr/>
        </p:nvSpPr>
        <p:spPr>
          <a:xfrm>
            <a:off x="575218" y="3199244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미니맵</a:t>
            </a:r>
            <a:endParaRPr lang="en-US" altLang="ko-KR" sz="9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966023-323D-4615-DAA7-CA99FF88C292}"/>
              </a:ext>
            </a:extLst>
          </p:cNvPr>
          <p:cNvCxnSpPr>
            <a:cxnSpLocks/>
            <a:stCxn id="27" idx="3"/>
            <a:endCxn id="60" idx="1"/>
          </p:cNvCxnSpPr>
          <p:nvPr/>
        </p:nvCxnSpPr>
        <p:spPr>
          <a:xfrm flipV="1">
            <a:off x="1794704" y="3236560"/>
            <a:ext cx="1723578" cy="97360"/>
          </a:xfrm>
          <a:prstGeom prst="line">
            <a:avLst/>
          </a:prstGeom>
          <a:ln w="19050"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A774028-9235-8278-AD21-CF66AEFCE32F}"/>
              </a:ext>
            </a:extLst>
          </p:cNvPr>
          <p:cNvSpPr txBox="1"/>
          <p:nvPr/>
        </p:nvSpPr>
        <p:spPr>
          <a:xfrm>
            <a:off x="7119048" y="1975976"/>
            <a:ext cx="1994938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미니 맵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탈출 위치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E6B4E9A-29FC-A663-7664-FCB518C25838}"/>
              </a:ext>
            </a:extLst>
          </p:cNvPr>
          <p:cNvSpPr txBox="1"/>
          <p:nvPr/>
        </p:nvSpPr>
        <p:spPr>
          <a:xfrm>
            <a:off x="8526194" y="1958758"/>
            <a:ext cx="330201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미니맵을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확대시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화면과같이 중앙에 반투명상태로 나타남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지도아이템을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습득시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탈출 가능 위치들을 </a:t>
            </a:r>
            <a:r>
              <a:rPr lang="ko-KR" altLang="en-US" sz="11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미니맵에</a:t>
            </a:r>
            <a:r>
              <a:rPr lang="ko-KR" altLang="en-US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표시해줌 </a:t>
            </a:r>
            <a:endParaRPr lang="en-US" altLang="ko-KR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663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CFB3EF8-BF6E-877F-751E-A00B306EDF9A}"/>
              </a:ext>
            </a:extLst>
          </p:cNvPr>
          <p:cNvSpPr/>
          <p:nvPr/>
        </p:nvSpPr>
        <p:spPr>
          <a:xfrm>
            <a:off x="1359909" y="1568419"/>
            <a:ext cx="9472181" cy="4591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E363A307-68F6-E7AB-812B-5B35A9C3980F}"/>
              </a:ext>
            </a:extLst>
          </p:cNvPr>
          <p:cNvCxnSpPr>
            <a:cxnSpLocks/>
          </p:cNvCxnSpPr>
          <p:nvPr/>
        </p:nvCxnSpPr>
        <p:spPr>
          <a:xfrm>
            <a:off x="5407538" y="4236676"/>
            <a:ext cx="1089698" cy="0"/>
          </a:xfrm>
          <a:prstGeom prst="line">
            <a:avLst/>
          </a:prstGeom>
          <a:ln w="76200">
            <a:solidFill>
              <a:srgbClr val="0A0A0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510DA1A-0695-0B47-063D-F441D56FC3D2}"/>
              </a:ext>
            </a:extLst>
          </p:cNvPr>
          <p:cNvCxnSpPr>
            <a:cxnSpLocks/>
          </p:cNvCxnSpPr>
          <p:nvPr/>
        </p:nvCxnSpPr>
        <p:spPr>
          <a:xfrm flipH="1" flipV="1">
            <a:off x="6072421" y="4259261"/>
            <a:ext cx="29261" cy="294820"/>
          </a:xfrm>
          <a:prstGeom prst="line">
            <a:avLst/>
          </a:prstGeom>
          <a:ln w="76200">
            <a:solidFill>
              <a:srgbClr val="0A0A0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28C5D8A-FE06-4F60-8FC1-CCE49B6B9DA0}"/>
              </a:ext>
            </a:extLst>
          </p:cNvPr>
          <p:cNvCxnSpPr/>
          <p:nvPr/>
        </p:nvCxnSpPr>
        <p:spPr>
          <a:xfrm flipV="1">
            <a:off x="5786036" y="4264341"/>
            <a:ext cx="29261" cy="294820"/>
          </a:xfrm>
          <a:prstGeom prst="line">
            <a:avLst/>
          </a:prstGeom>
          <a:ln w="76200">
            <a:solidFill>
              <a:srgbClr val="0A0A0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6516" y="6297410"/>
            <a:ext cx="2743200" cy="365125"/>
          </a:xfrm>
        </p:spPr>
        <p:txBody>
          <a:bodyPr/>
          <a:lstStyle/>
          <a:p>
            <a:fld id="{B32CDC79-F282-4EA1-88DB-1A7F8AE5BEC8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UI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스킬 체크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B28D794-9D61-F27D-BE0A-EC88C4269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A4D5DA5-0C06-1B2A-B64E-248806E78FA1}"/>
              </a:ext>
            </a:extLst>
          </p:cNvPr>
          <p:cNvSpPr/>
          <p:nvPr/>
        </p:nvSpPr>
        <p:spPr>
          <a:xfrm>
            <a:off x="1478576" y="1691131"/>
            <a:ext cx="1288217" cy="11428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1CC03EEB-8036-E91B-74B9-7689E4495D3D}"/>
                  </a:ext>
                </a:extLst>
              </p14:cNvPr>
              <p14:cNvContentPartPr/>
              <p14:nvPr/>
            </p14:nvContentPartPr>
            <p14:xfrm>
              <a:off x="2337659" y="4746958"/>
              <a:ext cx="1804368" cy="1357335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1CC03EEB-8036-E91B-74B9-7689E4495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8301" y="4737600"/>
                <a:ext cx="1823085" cy="1376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65615FDC-EA8A-F4BC-BF18-59827AADC108}"/>
                  </a:ext>
                </a:extLst>
              </p14:cNvPr>
              <p14:cNvContentPartPr/>
              <p14:nvPr/>
            </p14:nvContentPartPr>
            <p14:xfrm flipH="1">
              <a:off x="7835958" y="4770299"/>
              <a:ext cx="1795925" cy="1350983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65615FDC-EA8A-F4BC-BF18-59827AADC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26599" y="4760942"/>
                <a:ext cx="1814644" cy="1369697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FC7CF87-7ADA-8E6D-5CCF-633A8A50E351}"/>
              </a:ext>
            </a:extLst>
          </p:cNvPr>
          <p:cNvCxnSpPr>
            <a:cxnSpLocks/>
          </p:cNvCxnSpPr>
          <p:nvPr/>
        </p:nvCxnSpPr>
        <p:spPr>
          <a:xfrm flipV="1">
            <a:off x="1382938" y="3623729"/>
            <a:ext cx="1826778" cy="1727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4CCFDA5-D8D1-F558-69EE-32FBD13EEAE3}"/>
              </a:ext>
            </a:extLst>
          </p:cNvPr>
          <p:cNvCxnSpPr>
            <a:cxnSpLocks/>
          </p:cNvCxnSpPr>
          <p:nvPr/>
        </p:nvCxnSpPr>
        <p:spPr>
          <a:xfrm flipH="1">
            <a:off x="3190861" y="3625145"/>
            <a:ext cx="2950865" cy="0"/>
          </a:xfrm>
          <a:prstGeom prst="lin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9B59C02-D28A-6897-98FD-3D933F63E3CA}"/>
              </a:ext>
            </a:extLst>
          </p:cNvPr>
          <p:cNvCxnSpPr>
            <a:cxnSpLocks/>
          </p:cNvCxnSpPr>
          <p:nvPr/>
        </p:nvCxnSpPr>
        <p:spPr>
          <a:xfrm flipH="1">
            <a:off x="6042624" y="3625145"/>
            <a:ext cx="3004968" cy="0"/>
          </a:xfrm>
          <a:prstGeom prst="lin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EDEAE6D-4BF2-E822-6654-8EE117CEBA81}"/>
              </a:ext>
            </a:extLst>
          </p:cNvPr>
          <p:cNvSpPr/>
          <p:nvPr/>
        </p:nvSpPr>
        <p:spPr>
          <a:xfrm rot="10800000">
            <a:off x="1666481" y="1880415"/>
            <a:ext cx="891313" cy="82313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39ABBF-C9CA-A012-9A50-9510AACC5AD4}"/>
              </a:ext>
            </a:extLst>
          </p:cNvPr>
          <p:cNvCxnSpPr>
            <a:cxnSpLocks/>
          </p:cNvCxnSpPr>
          <p:nvPr/>
        </p:nvCxnSpPr>
        <p:spPr>
          <a:xfrm flipV="1">
            <a:off x="1854132" y="2206627"/>
            <a:ext cx="0" cy="628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ECE528-6897-BC69-2608-D20541F86903}"/>
              </a:ext>
            </a:extLst>
          </p:cNvPr>
          <p:cNvCxnSpPr>
            <a:cxnSpLocks/>
          </p:cNvCxnSpPr>
          <p:nvPr/>
        </p:nvCxnSpPr>
        <p:spPr>
          <a:xfrm flipV="1">
            <a:off x="2375525" y="2196263"/>
            <a:ext cx="0" cy="638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8653B42-244E-9FF5-6E30-F09D5FDE23C1}"/>
              </a:ext>
            </a:extLst>
          </p:cNvPr>
          <p:cNvCxnSpPr>
            <a:cxnSpLocks/>
          </p:cNvCxnSpPr>
          <p:nvPr/>
        </p:nvCxnSpPr>
        <p:spPr>
          <a:xfrm flipH="1">
            <a:off x="1470952" y="2210445"/>
            <a:ext cx="391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740306-10CF-177F-CA6E-A75C819FE776}"/>
              </a:ext>
            </a:extLst>
          </p:cNvPr>
          <p:cNvCxnSpPr>
            <a:cxnSpLocks/>
          </p:cNvCxnSpPr>
          <p:nvPr/>
        </p:nvCxnSpPr>
        <p:spPr>
          <a:xfrm flipH="1">
            <a:off x="2371226" y="2206560"/>
            <a:ext cx="402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32664D4-F6CE-4BC4-F6D4-045713C9D75D}"/>
              </a:ext>
            </a:extLst>
          </p:cNvPr>
          <p:cNvCxnSpPr>
            <a:cxnSpLocks/>
          </p:cNvCxnSpPr>
          <p:nvPr/>
        </p:nvCxnSpPr>
        <p:spPr>
          <a:xfrm>
            <a:off x="1462678" y="1881709"/>
            <a:ext cx="1304115" cy="12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70F82F9-7D32-CFAF-F423-A948A34C9F02}"/>
              </a:ext>
            </a:extLst>
          </p:cNvPr>
          <p:cNvSpPr/>
          <p:nvPr/>
        </p:nvSpPr>
        <p:spPr>
          <a:xfrm>
            <a:off x="2020573" y="2588457"/>
            <a:ext cx="183129" cy="1395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7FF39D-D500-E485-D266-883B4F0681E8}"/>
              </a:ext>
            </a:extLst>
          </p:cNvPr>
          <p:cNvSpPr/>
          <p:nvPr/>
        </p:nvSpPr>
        <p:spPr>
          <a:xfrm>
            <a:off x="1803388" y="2245194"/>
            <a:ext cx="89433" cy="246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9F7199-E1BD-01C1-C33F-64EDC837D164}"/>
              </a:ext>
            </a:extLst>
          </p:cNvPr>
          <p:cNvSpPr/>
          <p:nvPr/>
        </p:nvSpPr>
        <p:spPr>
          <a:xfrm>
            <a:off x="2327397" y="2434479"/>
            <a:ext cx="89433" cy="246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BD6B53-0D12-A1D1-C272-97518803C95B}"/>
              </a:ext>
            </a:extLst>
          </p:cNvPr>
          <p:cNvSpPr/>
          <p:nvPr/>
        </p:nvSpPr>
        <p:spPr>
          <a:xfrm rot="5400000">
            <a:off x="2280562" y="1752723"/>
            <a:ext cx="77072" cy="285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FAE787-44E1-21DF-D494-15B1BAAE21CD}"/>
              </a:ext>
            </a:extLst>
          </p:cNvPr>
          <p:cNvSpPr txBox="1"/>
          <p:nvPr/>
        </p:nvSpPr>
        <p:spPr>
          <a:xfrm>
            <a:off x="5690157" y="1588935"/>
            <a:ext cx="78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03:50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5441DA3-C420-B2E4-28E9-37AB1BFB3CF2}"/>
              </a:ext>
            </a:extLst>
          </p:cNvPr>
          <p:cNvSpPr/>
          <p:nvPr/>
        </p:nvSpPr>
        <p:spPr>
          <a:xfrm>
            <a:off x="9764800" y="1663404"/>
            <a:ext cx="447819" cy="2799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D14A4C6-ADF5-D0FF-B10D-93BF38159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96" y="1568419"/>
            <a:ext cx="550093" cy="374979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168D6E9-8214-F928-962E-5D3449AC5FBA}"/>
              </a:ext>
            </a:extLst>
          </p:cNvPr>
          <p:cNvSpPr/>
          <p:nvPr/>
        </p:nvSpPr>
        <p:spPr>
          <a:xfrm>
            <a:off x="10309485" y="1666620"/>
            <a:ext cx="334741" cy="2799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E9A79B7-20BE-24DF-4346-9981DC5EE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48" y="1715013"/>
            <a:ext cx="122959" cy="183206"/>
          </a:xfrm>
          <a:prstGeom prst="rect">
            <a:avLst/>
          </a:prstGeom>
          <a:ln w="19050">
            <a:noFill/>
          </a:ln>
        </p:spPr>
      </p:pic>
      <p:pic>
        <p:nvPicPr>
          <p:cNvPr id="49" name="그림 48" descr="선화이(가) 표시된 사진&#10;&#10;자동 생성된 설명">
            <a:extLst>
              <a:ext uri="{FF2B5EF4-FFF2-40B4-BE49-F238E27FC236}">
                <a16:creationId xmlns:a16="http://schemas.microsoft.com/office/drawing/2014/main" id="{490F20A5-8371-16F3-BA06-27A36ABFF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705" y="5753255"/>
            <a:ext cx="280169" cy="2602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6558592-87A2-D8BD-4644-3FDC6056701D}"/>
              </a:ext>
            </a:extLst>
          </p:cNvPr>
          <p:cNvSpPr/>
          <p:nvPr/>
        </p:nvSpPr>
        <p:spPr>
          <a:xfrm>
            <a:off x="10213183" y="5753255"/>
            <a:ext cx="270583" cy="2492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9A340A-AD8E-33D0-B44B-DE17D23BB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58" y="5710174"/>
            <a:ext cx="181635" cy="2908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CBD01AC-B13E-DD86-C540-8EDF22EA17FB}"/>
              </a:ext>
            </a:extLst>
          </p:cNvPr>
          <p:cNvSpPr/>
          <p:nvPr/>
        </p:nvSpPr>
        <p:spPr>
          <a:xfrm>
            <a:off x="9561155" y="5695147"/>
            <a:ext cx="226975" cy="3190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2E49C5-8483-9657-41E2-971E6E631690}"/>
              </a:ext>
            </a:extLst>
          </p:cNvPr>
          <p:cNvSpPr txBox="1"/>
          <p:nvPr/>
        </p:nvSpPr>
        <p:spPr>
          <a:xfrm>
            <a:off x="9785334" y="5794649"/>
            <a:ext cx="43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x3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694702-2591-ADD0-81D1-945656065409}"/>
              </a:ext>
            </a:extLst>
          </p:cNvPr>
          <p:cNvSpPr txBox="1"/>
          <p:nvPr/>
        </p:nvSpPr>
        <p:spPr>
          <a:xfrm>
            <a:off x="10495875" y="5780342"/>
            <a:ext cx="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x3</a:t>
            </a:r>
            <a:endParaRPr lang="ko-KR" altLang="en-US" sz="1200" dirty="0"/>
          </a:p>
        </p:txBody>
      </p:sp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39363A1A-82BC-0CAC-41FA-8CA05B2A0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6899" y="5185243"/>
          <a:ext cx="460354" cy="35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3291840" imgH="2194560" progId="PBrush">
                  <p:embed/>
                </p:oleObj>
              </mc:Choice>
              <mc:Fallback>
                <p:oleObj name="Bitmap Image" r:id="rId10" imgW="3291840" imgH="2194560" progId="PBrush">
                  <p:embed/>
                  <p:pic>
                    <p:nvPicPr>
                      <p:cNvPr id="45" name="개체 44">
                        <a:extLst>
                          <a:ext uri="{FF2B5EF4-FFF2-40B4-BE49-F238E27FC236}">
                            <a16:creationId xmlns:a16="http://schemas.microsoft.com/office/drawing/2014/main" id="{39363A1A-82BC-0CAC-41FA-8CA05B2A02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66899" y="5185243"/>
                        <a:ext cx="460354" cy="35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1191EC3-6BC7-571B-F261-E593D34C17A9}"/>
              </a:ext>
            </a:extLst>
          </p:cNvPr>
          <p:cNvSpPr/>
          <p:nvPr/>
        </p:nvSpPr>
        <p:spPr>
          <a:xfrm>
            <a:off x="9524074" y="5181726"/>
            <a:ext cx="487569" cy="3794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B09DC0-208F-FB51-C1F7-3C92E98A5884}"/>
              </a:ext>
            </a:extLst>
          </p:cNvPr>
          <p:cNvSpPr txBox="1"/>
          <p:nvPr/>
        </p:nvSpPr>
        <p:spPr>
          <a:xfrm>
            <a:off x="10087506" y="5265665"/>
            <a:ext cx="53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9/20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6894FE-6D85-42A2-9B7C-C3A3648128A2}"/>
              </a:ext>
            </a:extLst>
          </p:cNvPr>
          <p:cNvSpPr txBox="1"/>
          <p:nvPr/>
        </p:nvSpPr>
        <p:spPr>
          <a:xfrm>
            <a:off x="1475607" y="5677483"/>
            <a:ext cx="94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HP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4D1ADA7-54F2-C624-C8D0-8E5439CFC0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6" y="2862723"/>
            <a:ext cx="1233130" cy="131049"/>
          </a:xfrm>
          <a:prstGeom prst="rect">
            <a:avLst/>
          </a:prstGeom>
        </p:spPr>
      </p:pic>
      <p:pic>
        <p:nvPicPr>
          <p:cNvPr id="44" name="그림 43" descr="건물, 창문이(가) 표시된 사진&#10;&#10;자동 생성된 설명">
            <a:extLst>
              <a:ext uri="{FF2B5EF4-FFF2-40B4-BE49-F238E27FC236}">
                <a16:creationId xmlns:a16="http://schemas.microsoft.com/office/drawing/2014/main" id="{D061D016-5DE0-B5F0-F767-E1E48685F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22" y="1650665"/>
            <a:ext cx="372336" cy="279158"/>
          </a:xfrm>
          <a:prstGeom prst="rect">
            <a:avLst/>
          </a:prstGeom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C1CBEDC-E1F9-6B8E-BE26-9AE8D5DE3523}"/>
              </a:ext>
            </a:extLst>
          </p:cNvPr>
          <p:cNvCxnSpPr>
            <a:cxnSpLocks/>
          </p:cNvCxnSpPr>
          <p:nvPr/>
        </p:nvCxnSpPr>
        <p:spPr>
          <a:xfrm flipH="1" flipV="1">
            <a:off x="9018914" y="3607360"/>
            <a:ext cx="1826778" cy="1727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41B9C1-2FB2-2D15-D229-129489860179}"/>
              </a:ext>
            </a:extLst>
          </p:cNvPr>
          <p:cNvCxnSpPr>
            <a:cxnSpLocks/>
          </p:cNvCxnSpPr>
          <p:nvPr/>
        </p:nvCxnSpPr>
        <p:spPr>
          <a:xfrm flipV="1">
            <a:off x="5119777" y="5179151"/>
            <a:ext cx="1665028" cy="257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B86436D-5751-3B1A-469B-428040935473}"/>
              </a:ext>
            </a:extLst>
          </p:cNvPr>
          <p:cNvCxnSpPr>
            <a:cxnSpLocks/>
          </p:cNvCxnSpPr>
          <p:nvPr/>
        </p:nvCxnSpPr>
        <p:spPr>
          <a:xfrm>
            <a:off x="6474003" y="4213408"/>
            <a:ext cx="310802" cy="9683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CEACD30-027C-1D14-EA01-E587678BAA8B}"/>
              </a:ext>
            </a:extLst>
          </p:cNvPr>
          <p:cNvCxnSpPr>
            <a:cxnSpLocks/>
          </p:cNvCxnSpPr>
          <p:nvPr/>
        </p:nvCxnSpPr>
        <p:spPr>
          <a:xfrm flipH="1">
            <a:off x="5119777" y="4213409"/>
            <a:ext cx="310802" cy="9683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933B748-BF81-8D04-CC88-E4413B037CD6}"/>
              </a:ext>
            </a:extLst>
          </p:cNvPr>
          <p:cNvCxnSpPr/>
          <p:nvPr/>
        </p:nvCxnSpPr>
        <p:spPr>
          <a:xfrm>
            <a:off x="5444147" y="5044385"/>
            <a:ext cx="99815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ADB77E3-7E6F-B838-1DBA-732C9F79AFD4}"/>
              </a:ext>
            </a:extLst>
          </p:cNvPr>
          <p:cNvCxnSpPr>
            <a:cxnSpLocks/>
          </p:cNvCxnSpPr>
          <p:nvPr/>
        </p:nvCxnSpPr>
        <p:spPr>
          <a:xfrm flipV="1">
            <a:off x="5437072" y="4570210"/>
            <a:ext cx="180054" cy="4659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8D8B101-65F3-EE20-C036-674D7E569A6E}"/>
              </a:ext>
            </a:extLst>
          </p:cNvPr>
          <p:cNvCxnSpPr>
            <a:cxnSpLocks/>
          </p:cNvCxnSpPr>
          <p:nvPr/>
        </p:nvCxnSpPr>
        <p:spPr>
          <a:xfrm flipH="1" flipV="1">
            <a:off x="6264858" y="4570210"/>
            <a:ext cx="174345" cy="4753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B9C0D72-336B-359B-C663-804E9CAFAEB3}"/>
              </a:ext>
            </a:extLst>
          </p:cNvPr>
          <p:cNvCxnSpPr/>
          <p:nvPr/>
        </p:nvCxnSpPr>
        <p:spPr>
          <a:xfrm>
            <a:off x="5574384" y="4593463"/>
            <a:ext cx="72750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1481D3D-C60C-1DC5-6FEB-FB55411C5A16}"/>
              </a:ext>
            </a:extLst>
          </p:cNvPr>
          <p:cNvCxnSpPr>
            <a:cxnSpLocks/>
          </p:cNvCxnSpPr>
          <p:nvPr/>
        </p:nvCxnSpPr>
        <p:spPr>
          <a:xfrm flipV="1">
            <a:off x="5502194" y="4746958"/>
            <a:ext cx="858926" cy="65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CCCC24F-0C00-FBA1-A5FD-C7D9E5938A0C}"/>
              </a:ext>
            </a:extLst>
          </p:cNvPr>
          <p:cNvCxnSpPr>
            <a:cxnSpLocks/>
          </p:cNvCxnSpPr>
          <p:nvPr/>
        </p:nvCxnSpPr>
        <p:spPr>
          <a:xfrm>
            <a:off x="5477447" y="4896491"/>
            <a:ext cx="8931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51724DC-C7A9-0CBA-C7C6-8D2C0A384D5E}"/>
              </a:ext>
            </a:extLst>
          </p:cNvPr>
          <p:cNvCxnSpPr>
            <a:cxnSpLocks/>
          </p:cNvCxnSpPr>
          <p:nvPr/>
        </p:nvCxnSpPr>
        <p:spPr>
          <a:xfrm flipH="1" flipV="1">
            <a:off x="6078311" y="4602891"/>
            <a:ext cx="51111" cy="44271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6F7D75A-65E6-B98A-0056-476618E2553D}"/>
              </a:ext>
            </a:extLst>
          </p:cNvPr>
          <p:cNvCxnSpPr>
            <a:cxnSpLocks/>
          </p:cNvCxnSpPr>
          <p:nvPr/>
        </p:nvCxnSpPr>
        <p:spPr>
          <a:xfrm flipV="1">
            <a:off x="5772323" y="4593463"/>
            <a:ext cx="41253" cy="4509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DE1FDC2E-EEA1-DDA6-B9EC-E406B0E9D583}"/>
              </a:ext>
            </a:extLst>
          </p:cNvPr>
          <p:cNvSpPr/>
          <p:nvPr/>
        </p:nvSpPr>
        <p:spPr>
          <a:xfrm>
            <a:off x="5213643" y="5036178"/>
            <a:ext cx="212710" cy="105728"/>
          </a:xfrm>
          <a:prstGeom prst="ellipse">
            <a:avLst/>
          </a:prstGeom>
          <a:solidFill>
            <a:schemeClr val="tx1"/>
          </a:solidFill>
          <a:ln w="762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9CF3223-0EBC-0B77-999C-F5C367E979D7}"/>
              </a:ext>
            </a:extLst>
          </p:cNvPr>
          <p:cNvSpPr/>
          <p:nvPr/>
        </p:nvSpPr>
        <p:spPr>
          <a:xfrm>
            <a:off x="6468350" y="5039966"/>
            <a:ext cx="212710" cy="105728"/>
          </a:xfrm>
          <a:prstGeom prst="ellipse">
            <a:avLst/>
          </a:prstGeom>
          <a:solidFill>
            <a:schemeClr val="tx1"/>
          </a:solidFill>
          <a:ln w="762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8A79476-C013-2F14-B53E-59A547A0FE9D}"/>
              </a:ext>
            </a:extLst>
          </p:cNvPr>
          <p:cNvCxnSpPr>
            <a:cxnSpLocks/>
          </p:cNvCxnSpPr>
          <p:nvPr/>
        </p:nvCxnSpPr>
        <p:spPr>
          <a:xfrm flipH="1" flipV="1">
            <a:off x="6000216" y="3937601"/>
            <a:ext cx="16126" cy="53363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B3CBF60-6100-6167-169A-D960C5C413DD}"/>
              </a:ext>
            </a:extLst>
          </p:cNvPr>
          <p:cNvCxnSpPr>
            <a:cxnSpLocks/>
          </p:cNvCxnSpPr>
          <p:nvPr/>
        </p:nvCxnSpPr>
        <p:spPr>
          <a:xfrm flipV="1">
            <a:off x="5873103" y="3937601"/>
            <a:ext cx="16126" cy="53363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1B16FBB-A25A-D563-B6DC-C810367CD9C7}"/>
              </a:ext>
            </a:extLst>
          </p:cNvPr>
          <p:cNvCxnSpPr/>
          <p:nvPr/>
        </p:nvCxnSpPr>
        <p:spPr>
          <a:xfrm>
            <a:off x="5702022" y="3937601"/>
            <a:ext cx="45156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D6C617-AB39-8320-D12F-A30079E506BE}"/>
              </a:ext>
            </a:extLst>
          </p:cNvPr>
          <p:cNvCxnSpPr/>
          <p:nvPr/>
        </p:nvCxnSpPr>
        <p:spPr>
          <a:xfrm>
            <a:off x="5702021" y="3864244"/>
            <a:ext cx="45156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D67C578-9260-3096-4F5C-D6B0A079D2D9}"/>
              </a:ext>
            </a:extLst>
          </p:cNvPr>
          <p:cNvCxnSpPr/>
          <p:nvPr/>
        </p:nvCxnSpPr>
        <p:spPr>
          <a:xfrm>
            <a:off x="5702021" y="3864244"/>
            <a:ext cx="0" cy="7335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5F4572B-B6EC-C27D-CD18-5FC7B804CA1C}"/>
              </a:ext>
            </a:extLst>
          </p:cNvPr>
          <p:cNvCxnSpPr/>
          <p:nvPr/>
        </p:nvCxnSpPr>
        <p:spPr>
          <a:xfrm>
            <a:off x="6153092" y="3864244"/>
            <a:ext cx="0" cy="7335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BC3D1DCE-F407-8E0B-B3A5-1612B885E882}"/>
                  </a:ext>
                </a:extLst>
              </p14:cNvPr>
              <p14:cNvContentPartPr/>
              <p14:nvPr/>
            </p14:nvContentPartPr>
            <p14:xfrm>
              <a:off x="5300506" y="4981390"/>
              <a:ext cx="23400" cy="8064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BC3D1DCE-F407-8E0B-B3A5-1612B885E8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4506" y="4945229"/>
                <a:ext cx="95040" cy="152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EC92EF23-8E25-D4D3-6655-37C9B70DC8D2}"/>
                  </a:ext>
                </a:extLst>
              </p14:cNvPr>
              <p14:cNvContentPartPr/>
              <p14:nvPr/>
            </p14:nvContentPartPr>
            <p14:xfrm>
              <a:off x="6541426" y="4990030"/>
              <a:ext cx="20880" cy="7200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EC92EF23-8E25-D4D3-6655-37C9B70DC8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04794" y="4953849"/>
                <a:ext cx="93777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9050B25C-60FE-27D0-6068-FE8D658B672B}"/>
              </a:ext>
            </a:extLst>
          </p:cNvPr>
          <p:cNvSpPr/>
          <p:nvPr/>
        </p:nvSpPr>
        <p:spPr>
          <a:xfrm>
            <a:off x="4645929" y="2844110"/>
            <a:ext cx="2678753" cy="1884226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E1AFB-AB85-E2D7-0D26-9C94F5B1ABF1}"/>
              </a:ext>
            </a:extLst>
          </p:cNvPr>
          <p:cNvSpPr/>
          <p:nvPr/>
        </p:nvSpPr>
        <p:spPr>
          <a:xfrm>
            <a:off x="216724" y="3967956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스킬 체크 게이지</a:t>
            </a:r>
            <a:endParaRPr lang="en-US" altLang="ko-KR" sz="9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0D55D4-9123-4C48-F2E9-AB2D56E42FFD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1436210" y="3717506"/>
            <a:ext cx="3629032" cy="385126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47020-D914-1199-E3A0-3674FD8DF479}"/>
              </a:ext>
            </a:extLst>
          </p:cNvPr>
          <p:cNvSpPr/>
          <p:nvPr/>
        </p:nvSpPr>
        <p:spPr>
          <a:xfrm>
            <a:off x="285650" y="3582610"/>
            <a:ext cx="1219486" cy="269352"/>
          </a:xfrm>
          <a:prstGeom prst="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반투명 창</a:t>
            </a:r>
            <a:endParaRPr lang="en-US" altLang="ko-KR" sz="9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A8B3B6-CF3C-CD0B-B31C-6C26B0D712E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1515114" y="3732766"/>
            <a:ext cx="3130815" cy="53457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8165721-19B2-924E-D750-C364886DC5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42" y="3610661"/>
            <a:ext cx="1732830" cy="2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2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8" y="770342"/>
            <a:ext cx="8196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종합설계의 의의 이루고 싶은 것 집중분야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983104" y="1693015"/>
            <a:ext cx="10225791" cy="425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이도영</a:t>
            </a: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단순히 졸업을 목표로 두는 것이 아닌 프로그래머로서 한 단계 성장하는 것에 의의를 </a:t>
            </a:r>
            <a:r>
              <a:rPr lang="ko-KR" altLang="ko-KR" sz="1800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두고싶다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IOCP,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멀티 스레드 프로그래밍으로 좋은 성능의 서버환경 구축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객체 지향적 설계능력과 코드 디자인 패턴 능력을 키우고 싶다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김혁동</a:t>
            </a: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배우지 못한 부분에 대해 스스로 공부하며 깨우칠 수 있는 능력을 얻고 싶다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정극훈</a:t>
            </a: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팀프로젝트를 통해 장기 프로젝트를 관리하면서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git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과 같은</a:t>
            </a:r>
            <a:r>
              <a:rPr lang="en-US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DVCS</a:t>
            </a:r>
            <a:r>
              <a:rPr lang="ko-KR" altLang="ko-KR" sz="18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에 익숙해지기</a:t>
            </a: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18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DirectX 12</a:t>
            </a:r>
            <a:r>
              <a:rPr lang="ko-KR" altLang="ko-KR" sz="18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를 사용해서 개발하면서 객체지향 프로그래밍 숙달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932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6516" y="6297410"/>
            <a:ext cx="2743200" cy="365125"/>
          </a:xfrm>
        </p:spPr>
        <p:txBody>
          <a:bodyPr/>
          <a:lstStyle/>
          <a:p>
            <a:fld id="{B32CDC79-F282-4EA1-88DB-1A7F8AE5BEC8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키 설정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B28D794-9D61-F27D-BE0A-EC88C4269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pic>
        <p:nvPicPr>
          <p:cNvPr id="12" name="Picture 2" descr="건반, 전자, 컴퓨터, 기술, 단추, 아스키, 키패드, 입력, 장치, 하드웨어">
            <a:extLst>
              <a:ext uri="{FF2B5EF4-FFF2-40B4-BE49-F238E27FC236}">
                <a16:creationId xmlns:a16="http://schemas.microsoft.com/office/drawing/2014/main" id="{76A321F6-31F7-7F6D-49D9-A1FD1AE3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3" y="2285368"/>
            <a:ext cx="7119030" cy="35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 Dot Design Award : Microsoft 인체 공학적 마우스">
            <a:extLst>
              <a:ext uri="{FF2B5EF4-FFF2-40B4-BE49-F238E27FC236}">
                <a16:creationId xmlns:a16="http://schemas.microsoft.com/office/drawing/2014/main" id="{015C56AF-D8B7-BB68-F361-C4E90A15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096" y="2717337"/>
            <a:ext cx="22479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91DA5-529F-5B03-5AF9-03FEF218BB14}"/>
              </a:ext>
            </a:extLst>
          </p:cNvPr>
          <p:cNvSpPr/>
          <p:nvPr/>
        </p:nvSpPr>
        <p:spPr>
          <a:xfrm>
            <a:off x="3027680" y="4978401"/>
            <a:ext cx="223520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6149C4-A1BE-A7CE-CFC0-99F32BB633C9}"/>
              </a:ext>
            </a:extLst>
          </p:cNvPr>
          <p:cNvCxnSpPr>
            <a:stCxn id="13" idx="2"/>
          </p:cNvCxnSpPr>
          <p:nvPr/>
        </p:nvCxnSpPr>
        <p:spPr>
          <a:xfrm flipH="1">
            <a:off x="4135120" y="5344161"/>
            <a:ext cx="10160" cy="75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6C9FBE-D961-95EF-C95B-D32BE7277809}"/>
              </a:ext>
            </a:extLst>
          </p:cNvPr>
          <p:cNvSpPr/>
          <p:nvPr/>
        </p:nvSpPr>
        <p:spPr>
          <a:xfrm>
            <a:off x="1747520" y="4065124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A58B7E-3FA0-576D-60F5-48EFDC7886A2}"/>
              </a:ext>
            </a:extLst>
          </p:cNvPr>
          <p:cNvSpPr/>
          <p:nvPr/>
        </p:nvSpPr>
        <p:spPr>
          <a:xfrm>
            <a:off x="2641600" y="4065124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41FD9A-4B5F-CD0B-32A1-628A37DE287E}"/>
              </a:ext>
            </a:extLst>
          </p:cNvPr>
          <p:cNvSpPr/>
          <p:nvPr/>
        </p:nvSpPr>
        <p:spPr>
          <a:xfrm>
            <a:off x="2194560" y="4065124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290D6D-DC5E-8C6E-0562-B66C2F6AB442}"/>
              </a:ext>
            </a:extLst>
          </p:cNvPr>
          <p:cNvSpPr/>
          <p:nvPr/>
        </p:nvSpPr>
        <p:spPr>
          <a:xfrm>
            <a:off x="1993394" y="3608989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B5D18B-3214-22B7-736B-347CDF8DA82D}"/>
              </a:ext>
            </a:extLst>
          </p:cNvPr>
          <p:cNvSpPr/>
          <p:nvPr/>
        </p:nvSpPr>
        <p:spPr>
          <a:xfrm>
            <a:off x="949452" y="4521793"/>
            <a:ext cx="452627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4DC770-A61F-A413-0829-3910C0616061}"/>
              </a:ext>
            </a:extLst>
          </p:cNvPr>
          <p:cNvSpPr/>
          <p:nvPr/>
        </p:nvSpPr>
        <p:spPr>
          <a:xfrm>
            <a:off x="2435354" y="3608989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DBA653-3CBE-0EF9-8A1E-604373C851C3}"/>
              </a:ext>
            </a:extLst>
          </p:cNvPr>
          <p:cNvSpPr/>
          <p:nvPr/>
        </p:nvSpPr>
        <p:spPr>
          <a:xfrm>
            <a:off x="1402079" y="3132515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EBAC4D-A5A3-B797-E370-53B6C26EFA0D}"/>
              </a:ext>
            </a:extLst>
          </p:cNvPr>
          <p:cNvSpPr/>
          <p:nvPr/>
        </p:nvSpPr>
        <p:spPr>
          <a:xfrm>
            <a:off x="1849120" y="3152854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DBB5BF-C067-BAE9-15A3-CD667AA5CA2A}"/>
              </a:ext>
            </a:extLst>
          </p:cNvPr>
          <p:cNvSpPr/>
          <p:nvPr/>
        </p:nvSpPr>
        <p:spPr>
          <a:xfrm>
            <a:off x="2298194" y="3134873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B8FC93E-3A88-B67D-77DF-869A8A4ED31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809240" y="4430884"/>
            <a:ext cx="0" cy="1522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12BFF46-50D7-6DC0-1C69-5908F79D7750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2352040" y="4430884"/>
            <a:ext cx="39514" cy="1731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14C746-281E-9B7E-3E1D-10CFFED33716}"/>
              </a:ext>
            </a:extLst>
          </p:cNvPr>
          <p:cNvCxnSpPr>
            <a:cxnSpLocks/>
          </p:cNvCxnSpPr>
          <p:nvPr/>
        </p:nvCxnSpPr>
        <p:spPr>
          <a:xfrm>
            <a:off x="1947674" y="4430885"/>
            <a:ext cx="0" cy="1522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46C8AC2-88E8-DB1E-ABC5-433855FB15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25444" y="4704673"/>
            <a:ext cx="224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4E1171-8B50-51DC-E218-C275F8C371C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91643" y="3791869"/>
            <a:ext cx="13017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B3573E8-59E2-A3C8-8F50-5343F1D13296}"/>
              </a:ext>
            </a:extLst>
          </p:cNvPr>
          <p:cNvCxnSpPr>
            <a:cxnSpLocks/>
            <a:stCxn id="33" idx="0"/>
            <a:endCxn id="107" idx="2"/>
          </p:cNvCxnSpPr>
          <p:nvPr/>
        </p:nvCxnSpPr>
        <p:spPr>
          <a:xfrm flipV="1">
            <a:off x="2602994" y="2374048"/>
            <a:ext cx="449467" cy="1234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281608C-6C7A-60B0-3B5D-31488A38833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569719" y="2285368"/>
            <a:ext cx="0" cy="84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666435-C189-B4E6-9816-765D17B839A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016760" y="2294043"/>
            <a:ext cx="0" cy="858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227A0F-F302-5DF8-0F6D-D4379EF5F0DD}"/>
              </a:ext>
            </a:extLst>
          </p:cNvPr>
          <p:cNvCxnSpPr>
            <a:cxnSpLocks/>
            <a:stCxn id="98" idx="2"/>
            <a:endCxn id="36" idx="0"/>
          </p:cNvCxnSpPr>
          <p:nvPr/>
        </p:nvCxnSpPr>
        <p:spPr>
          <a:xfrm>
            <a:off x="2465834" y="2079885"/>
            <a:ext cx="0" cy="1054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2CF86A6-A2A0-D6DD-9C42-D4811EAA2748}"/>
              </a:ext>
            </a:extLst>
          </p:cNvPr>
          <p:cNvSpPr txBox="1"/>
          <p:nvPr/>
        </p:nvSpPr>
        <p:spPr>
          <a:xfrm>
            <a:off x="1342518" y="2023757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주먹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47CF38-54AD-78F3-31E1-75963FE49BDC}"/>
              </a:ext>
            </a:extLst>
          </p:cNvPr>
          <p:cNvSpPr txBox="1"/>
          <p:nvPr/>
        </p:nvSpPr>
        <p:spPr>
          <a:xfrm>
            <a:off x="1846376" y="2012113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덫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3D3138-155D-AA05-AF03-930B245D308B}"/>
              </a:ext>
            </a:extLst>
          </p:cNvPr>
          <p:cNvSpPr txBox="1"/>
          <p:nvPr/>
        </p:nvSpPr>
        <p:spPr>
          <a:xfrm>
            <a:off x="2052900" y="181827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아드레날린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BE389B-2697-E1D9-0926-5C8B71DD4BD1}"/>
              </a:ext>
            </a:extLst>
          </p:cNvPr>
          <p:cNvSpPr txBox="1"/>
          <p:nvPr/>
        </p:nvSpPr>
        <p:spPr>
          <a:xfrm>
            <a:off x="2703647" y="2112438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상호작용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CEA425-6C92-8BB2-EE01-7A4DBC7332AA}"/>
              </a:ext>
            </a:extLst>
          </p:cNvPr>
          <p:cNvSpPr txBox="1"/>
          <p:nvPr/>
        </p:nvSpPr>
        <p:spPr>
          <a:xfrm>
            <a:off x="240870" y="3661064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주먹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9C6BF-C576-91C5-7F18-F40F07BEC65E}"/>
              </a:ext>
            </a:extLst>
          </p:cNvPr>
          <p:cNvSpPr txBox="1"/>
          <p:nvPr/>
        </p:nvSpPr>
        <p:spPr>
          <a:xfrm>
            <a:off x="1575159" y="596701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좌측이동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1E5477-80A2-893E-4DAF-6531D101E9E8}"/>
              </a:ext>
            </a:extLst>
          </p:cNvPr>
          <p:cNvSpPr txBox="1"/>
          <p:nvPr/>
        </p:nvSpPr>
        <p:spPr>
          <a:xfrm>
            <a:off x="2042740" y="616210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뒤로이동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3B6844B-1650-E43D-9E8E-76721B208950}"/>
              </a:ext>
            </a:extLst>
          </p:cNvPr>
          <p:cNvSpPr txBox="1"/>
          <p:nvPr/>
        </p:nvSpPr>
        <p:spPr>
          <a:xfrm>
            <a:off x="2550061" y="5980735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우측이동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B3F8C3E-FF92-2A2B-D11C-55138F784CCE}"/>
              </a:ext>
            </a:extLst>
          </p:cNvPr>
          <p:cNvSpPr txBox="1"/>
          <p:nvPr/>
        </p:nvSpPr>
        <p:spPr>
          <a:xfrm>
            <a:off x="209886" y="4573868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달리기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20CFA-E870-A1AA-3D1C-1CA781FF6C9F}"/>
              </a:ext>
            </a:extLst>
          </p:cNvPr>
          <p:cNvSpPr txBox="1"/>
          <p:nvPr/>
        </p:nvSpPr>
        <p:spPr>
          <a:xfrm>
            <a:off x="3860586" y="616210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점프</a:t>
            </a:r>
          </a:p>
        </p:txBody>
      </p:sp>
    </p:spTree>
    <p:extLst>
      <p:ext uri="{BB962C8B-B14F-4D97-AF65-F5344CB8AC3E}">
        <p14:creationId xmlns:p14="http://schemas.microsoft.com/office/powerpoint/2010/main" val="24949939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850870" y="1802399"/>
            <a:ext cx="10098222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그림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 https://namu.wiki/w/Fall%20Guys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그림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 https://namu.wiki/w/PUBG:%20BATTLEGROUNDS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3"/>
              </a:rPr>
              <a:t>https://www.pinterest.co.kr/pin/335940453466971113/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 </a:t>
            </a:r>
            <a:r>
              <a:rPr lang="en-US" altLang="ko-KR" dirty="0">
                <a:solidFill>
                  <a:srgbClr val="0563C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https://db01082529995.tistory.com/6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4"/>
              </a:rPr>
              <a:t>https://m.blog.naver.com/unionshowcase/221990869964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5"/>
              </a:rPr>
              <a:t>https://www.pinterest.co.kr/pin/914862414961015/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6"/>
              </a:rPr>
              <a:t>https://namu.wiki/w/DEAD%20BY%20DAYLIGHT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6 https://www.pinterest.co.kr/pin/155303887180435112/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7 https://able119.co.kr/product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 https://www.pinterest.co.kr/pin/15410823712191690/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예시사진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참고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B137C9D-483D-4F58-4C11-2FD6231E422E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44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6058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7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개요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894927" y="5204275"/>
            <a:ext cx="1022579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술래잡기 게임으로 플레이어가 짧은 시간동안 게임을 즐길 수 있도록 가벼운 분위기의 캐쥬얼한 게임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단조로울 수 있는 술래잡기에  배틀로얄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도둑질 컨텐츠를 넣어 기획함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B0CB8E-D712-163D-2C2A-6B5E12BC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874643"/>
            <a:ext cx="32194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6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</TotalTime>
  <Words>2386</Words>
  <Application>Microsoft Office PowerPoint</Application>
  <PresentationFormat>와이드스크린</PresentationFormat>
  <Paragraphs>646</Paragraphs>
  <Slides>71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Whitney</vt:lpstr>
      <vt:lpstr>강한공군체 Bold</vt:lpstr>
      <vt:lpstr>나눔스퀘어OTF</vt:lpstr>
      <vt:lpstr>나눔스퀘어OTF Bold</vt:lpstr>
      <vt:lpstr>나눔스퀘어OTF ExtraBold</vt:lpstr>
      <vt:lpstr>맑은 고딕</vt:lpstr>
      <vt:lpstr>Arial</vt:lpstr>
      <vt:lpstr>Office 테마</vt:lpstr>
      <vt:lpstr>Bitmap Image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PowerPoint 프레젠테이션</vt:lpstr>
      <vt:lpstr>제목</vt:lpstr>
      <vt:lpstr>제목</vt:lpstr>
      <vt:lpstr>제목</vt:lpstr>
      <vt:lpstr>제목</vt:lpstr>
      <vt:lpstr>제목</vt:lpstr>
      <vt:lpstr>제목</vt:lpstr>
      <vt:lpstr>제목</vt:lpstr>
      <vt:lpstr>제목</vt:lpstr>
      <vt:lpstr>PowerPoint 프레젠테이션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PowerPoint 프레젠테이션</vt:lpstr>
      <vt:lpstr>도둑들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도둑들</vt:lpstr>
      <vt:lpstr>도둑들</vt:lpstr>
      <vt:lpstr>도둑들</vt:lpstr>
      <vt:lpstr>도둑들</vt:lpstr>
      <vt:lpstr>PowerPoint 프레젠테이션</vt:lpstr>
      <vt:lpstr>PowerPoint 프레젠테이션</vt:lpstr>
      <vt:lpstr>PowerPoint 프레젠테이션</vt:lpstr>
      <vt:lpstr>도둑들</vt:lpstr>
      <vt:lpstr>도둑들</vt:lpstr>
      <vt:lpstr>도둑들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헥토르</dc:title>
  <dc:creator>이 도영</dc:creator>
  <cp:lastModifiedBy>이 도영</cp:lastModifiedBy>
  <cp:revision>142</cp:revision>
  <dcterms:created xsi:type="dcterms:W3CDTF">2022-04-29T06:24:55Z</dcterms:created>
  <dcterms:modified xsi:type="dcterms:W3CDTF">2022-11-30T03:20:29Z</dcterms:modified>
</cp:coreProperties>
</file>