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4" r:id="rId1"/>
  </p:sldMasterIdLst>
  <p:sldIdLst>
    <p:sldId id="256" r:id="rId2"/>
    <p:sldId id="259" r:id="rId3"/>
    <p:sldId id="262" r:id="rId4"/>
    <p:sldId id="263" r:id="rId5"/>
    <p:sldId id="261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6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10/15/2023</a:t>
            </a:fld>
            <a:endParaRPr lang="en-U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014534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10/15/2023</a:t>
            </a:fld>
            <a:endParaRPr lang="en-U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549357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10/15/2023</a:t>
            </a:fld>
            <a:endParaRPr lang="en-U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554729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10/15/2023</a:t>
            </a:fld>
            <a:endParaRPr lang="en-U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584085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10/15/2023</a:t>
            </a:fld>
            <a:endParaRPr lang="en-U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853046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10/15/2023</a:t>
            </a:fld>
            <a:endParaRPr lang="en-US" sz="1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135587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10/15/2023</a:t>
            </a:fld>
            <a:endParaRPr lang="en-US" sz="100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859093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10/15/2023</a:t>
            </a:fld>
            <a:endParaRPr lang="en-US" sz="1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206500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10/15/2023</a:t>
            </a:fld>
            <a:endParaRPr lang="en-US" sz="10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47035298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10/15/2023</a:t>
            </a:fld>
            <a:endParaRPr lang="en-US" sz="1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96694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A8D24A4-5FEC-4062-8995-EB21925B3B40}" type="datetime1">
              <a:rPr lang="en-US" smtClean="0"/>
              <a:t>10/15/2023</a:t>
            </a:fld>
            <a:endParaRPr lang="en-US" sz="1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sz="10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789456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10/15/2023</a:t>
            </a:fld>
            <a:endParaRPr lang="en-U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155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네온 3D 원형 아트">
            <a:extLst>
              <a:ext uri="{FF2B5EF4-FFF2-40B4-BE49-F238E27FC236}">
                <a16:creationId xmlns:a16="http://schemas.microsoft.com/office/drawing/2014/main" id="{20798B5C-E6A1-266D-C6FD-1EAE4FE2DD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91" t="25631" b="2848"/>
          <a:stretch/>
        </p:blipFill>
        <p:spPr>
          <a:xfrm>
            <a:off x="2" y="10"/>
            <a:ext cx="12191695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A0FFA78-985C-4F50-B21A-77045C7DF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A521885-F60F-36A8-8C26-B45A23B2A6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5511" y="3236470"/>
            <a:ext cx="6832500" cy="1252601"/>
          </a:xfrm>
        </p:spPr>
        <p:txBody>
          <a:bodyPr>
            <a:normAutofit fontScale="90000"/>
          </a:bodyPr>
          <a:lstStyle/>
          <a:p>
            <a:r>
              <a:rPr lang="en-US" altLang="ko-KR" sz="4400" dirty="0">
                <a:solidFill>
                  <a:srgbClr val="FFFFFE"/>
                </a:solidFill>
              </a:rPr>
              <a:t>2DGP-TermProject</a:t>
            </a:r>
            <a:br>
              <a:rPr lang="en-US" altLang="ko-KR" sz="4400" dirty="0">
                <a:solidFill>
                  <a:srgbClr val="FFFFFE"/>
                </a:solidFill>
              </a:rPr>
            </a:br>
            <a:r>
              <a:rPr lang="en-US" altLang="ko-KR" sz="4400" dirty="0">
                <a:solidFill>
                  <a:srgbClr val="FFFFFE"/>
                </a:solidFill>
              </a:rPr>
              <a:t>	           Space shooting</a:t>
            </a:r>
            <a:endParaRPr lang="ko-KR" altLang="en-US" sz="4400" dirty="0">
              <a:solidFill>
                <a:srgbClr val="FFFFFE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87ED991-5EA4-A92D-1525-7BAD6035D8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71808" y="4934198"/>
            <a:ext cx="1926202" cy="451475"/>
          </a:xfrm>
        </p:spPr>
        <p:txBody>
          <a:bodyPr>
            <a:normAutofit/>
          </a:bodyPr>
          <a:lstStyle/>
          <a:p>
            <a:r>
              <a:rPr lang="en-US" altLang="ko-KR" sz="1600" dirty="0">
                <a:solidFill>
                  <a:srgbClr val="FFFFFE"/>
                </a:solidFill>
              </a:rPr>
              <a:t>2017180039</a:t>
            </a:r>
            <a:r>
              <a:rPr lang="ko-KR" altLang="en-US" sz="1600" dirty="0" err="1">
                <a:solidFill>
                  <a:srgbClr val="FFFFFE"/>
                </a:solidFill>
              </a:rPr>
              <a:t>정극훈</a:t>
            </a:r>
            <a:endParaRPr lang="ko-KR" altLang="en-US" sz="1600" dirty="0">
              <a:solidFill>
                <a:srgbClr val="FFFFFE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5409EC7-69B1-45CC-8FB7-1964C1AB6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509" y="4666480"/>
            <a:ext cx="6832499" cy="0"/>
          </a:xfrm>
          <a:prstGeom prst="line">
            <a:avLst/>
          </a:prstGeom>
          <a:ln w="31750">
            <a:solidFill>
              <a:srgbClr val="6CB0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9618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5513E21-21B0-48DB-8CF1-35E43B33A4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네온 3D 원형 아트">
            <a:extLst>
              <a:ext uri="{FF2B5EF4-FFF2-40B4-BE49-F238E27FC236}">
                <a16:creationId xmlns:a16="http://schemas.microsoft.com/office/drawing/2014/main" id="{20798B5C-E6A1-266D-C6FD-1EAE4FE2DD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1318" r="-1" b="8"/>
          <a:stretch/>
        </p:blipFill>
        <p:spPr>
          <a:xfrm>
            <a:off x="325" y="-88125"/>
            <a:ext cx="12191675" cy="6857990"/>
          </a:xfrm>
          <a:prstGeom prst="rect">
            <a:avLst/>
          </a:prstGeom>
        </p:spPr>
      </p:pic>
      <p:sp>
        <p:nvSpPr>
          <p:cNvPr id="6" name="제목 5">
            <a:extLst>
              <a:ext uri="{FF2B5EF4-FFF2-40B4-BE49-F238E27FC236}">
                <a16:creationId xmlns:a16="http://schemas.microsoft.com/office/drawing/2014/main" id="{924D1B28-231D-1D4C-7891-AC11D3326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6636" y="992221"/>
            <a:ext cx="6247308" cy="4873558"/>
          </a:xfrm>
        </p:spPr>
        <p:txBody>
          <a:bodyPr anchor="ctr">
            <a:normAutofit/>
          </a:bodyPr>
          <a:lstStyle/>
          <a:p>
            <a:r>
              <a:rPr lang="en-US" altLang="ko-KR" sz="2400" dirty="0"/>
              <a:t>1. </a:t>
            </a:r>
            <a:r>
              <a:rPr lang="ko-KR" altLang="en-US" sz="2400" dirty="0"/>
              <a:t>현실의 클레이 사격에서 영감을 받아 </a:t>
            </a:r>
            <a:br>
              <a:rPr lang="en-US" altLang="ko-KR" sz="2400" dirty="0"/>
            </a:br>
            <a:r>
              <a:rPr lang="en-US" altLang="ko-KR" sz="2400" dirty="0"/>
              <a:t>2D</a:t>
            </a:r>
            <a:r>
              <a:rPr lang="ko-KR" altLang="en-US" sz="2400" dirty="0"/>
              <a:t>게임에서 즐길 수 있게끔 변형을 가함</a:t>
            </a:r>
            <a:br>
              <a:rPr lang="en-US" altLang="ko-KR" sz="2400" dirty="0"/>
            </a:br>
            <a:br>
              <a:rPr lang="en-US" altLang="ko-KR" sz="2400" dirty="0"/>
            </a:br>
            <a:r>
              <a:rPr lang="en-US" altLang="ko-KR" sz="2400" dirty="0"/>
              <a:t>2. </a:t>
            </a:r>
            <a:r>
              <a:rPr lang="ko-KR" altLang="en-US" sz="2400" dirty="0"/>
              <a:t>여러 개의 클레이가 존재해 클레이가 </a:t>
            </a:r>
            <a:br>
              <a:rPr lang="en-US" altLang="ko-KR" sz="2400" dirty="0"/>
            </a:br>
            <a:r>
              <a:rPr lang="ko-KR" altLang="en-US" sz="2400" dirty="0"/>
              <a:t>나타나는 순간 어디를 쏴야 고득점을 </a:t>
            </a:r>
            <a:br>
              <a:rPr lang="en-US" altLang="ko-KR" sz="2400" dirty="0"/>
            </a:br>
            <a:r>
              <a:rPr lang="ko-KR" altLang="en-US" sz="2400" dirty="0"/>
              <a:t>얻을</a:t>
            </a:r>
            <a:r>
              <a:rPr lang="en-US" altLang="ko-KR" sz="2400" dirty="0"/>
              <a:t> </a:t>
            </a:r>
            <a:r>
              <a:rPr lang="ko-KR" altLang="en-US" sz="2400" dirty="0"/>
              <a:t>수 있는지 순간적으로 계산하는 재미</a:t>
            </a:r>
            <a:br>
              <a:rPr lang="en-US" altLang="ko-KR" sz="2400" dirty="0"/>
            </a:br>
            <a:br>
              <a:rPr lang="en-US" altLang="ko-KR" sz="2400" dirty="0"/>
            </a:br>
            <a:r>
              <a:rPr lang="en-US" altLang="ko-KR" sz="2400" dirty="0"/>
              <a:t>3. </a:t>
            </a:r>
            <a:r>
              <a:rPr lang="ko-KR" altLang="en-US" sz="2400" dirty="0"/>
              <a:t>현실의 사격과는 다르게 좌우로 </a:t>
            </a:r>
            <a:br>
              <a:rPr lang="en-US" altLang="ko-KR" sz="2400" dirty="0"/>
            </a:br>
            <a:r>
              <a:rPr lang="ko-KR" altLang="en-US" sz="2400" dirty="0"/>
              <a:t>움직이면서 최적의 사격위치를 </a:t>
            </a:r>
            <a:r>
              <a:rPr lang="ko-KR" altLang="en-US" sz="2400" dirty="0" err="1"/>
              <a:t>찾아야함</a:t>
            </a:r>
            <a:endParaRPr lang="ko-KR" altLang="en-US" sz="2400" dirty="0"/>
          </a:p>
        </p:txBody>
      </p:sp>
      <p:sp>
        <p:nvSpPr>
          <p:cNvPr id="8" name="부제목 7">
            <a:extLst>
              <a:ext uri="{FF2B5EF4-FFF2-40B4-BE49-F238E27FC236}">
                <a16:creationId xmlns:a16="http://schemas.microsoft.com/office/drawing/2014/main" id="{1570AE45-13BA-7947-3970-E545F8FF57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8056" y="996610"/>
            <a:ext cx="3363901" cy="4864780"/>
          </a:xfrm>
        </p:spPr>
        <p:txBody>
          <a:bodyPr anchor="ctr">
            <a:normAutofit/>
          </a:bodyPr>
          <a:lstStyle/>
          <a:p>
            <a:pPr algn="r"/>
            <a:r>
              <a:rPr lang="ko-KR" altLang="en-US" sz="2000" dirty="0"/>
              <a:t>게임 컨셉</a:t>
            </a:r>
            <a:endParaRPr lang="en-US" altLang="ko-KR" sz="2000" dirty="0"/>
          </a:p>
          <a:p>
            <a:pPr algn="r"/>
            <a:r>
              <a:rPr lang="ko-KR" altLang="en-US" sz="2000" dirty="0"/>
              <a:t>목표를 정확히 조준해</a:t>
            </a:r>
            <a:r>
              <a:rPr lang="en-US" altLang="ko-KR" sz="2000" dirty="0"/>
              <a:t>!</a:t>
            </a:r>
            <a:endParaRPr lang="ko-KR" altLang="en-US" sz="200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80B8A35-DEA7-4D43-9DF8-90B4681D0F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65206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네온 3D 원형 아트">
            <a:extLst>
              <a:ext uri="{FF2B5EF4-FFF2-40B4-BE49-F238E27FC236}">
                <a16:creationId xmlns:a16="http://schemas.microsoft.com/office/drawing/2014/main" id="{20798B5C-E6A1-266D-C6FD-1EAE4FE2DD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479" r="9090"/>
          <a:stretch/>
        </p:blipFill>
        <p:spPr>
          <a:xfrm>
            <a:off x="325" y="-118426"/>
            <a:ext cx="12191675" cy="6976426"/>
          </a:xfrm>
          <a:prstGeom prst="rect">
            <a:avLst/>
          </a:prstGeom>
        </p:spPr>
      </p:pic>
      <p:sp>
        <p:nvSpPr>
          <p:cNvPr id="8" name="부제목 7">
            <a:extLst>
              <a:ext uri="{FF2B5EF4-FFF2-40B4-BE49-F238E27FC236}">
                <a16:creationId xmlns:a16="http://schemas.microsoft.com/office/drawing/2014/main" id="{1570AE45-13BA-7947-3970-E545F8FF57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0525" y="4824377"/>
            <a:ext cx="6829043" cy="716529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z="2000" dirty="0">
                <a:solidFill>
                  <a:srgbClr val="FFFFFE"/>
                </a:solidFill>
              </a:rPr>
              <a:t>화면의 </a:t>
            </a:r>
            <a:r>
              <a:rPr lang="ko-KR" altLang="en-US" sz="2000" dirty="0" err="1">
                <a:solidFill>
                  <a:srgbClr val="FFFFFE"/>
                </a:solidFill>
              </a:rPr>
              <a:t>랜덤한</a:t>
            </a:r>
            <a:r>
              <a:rPr lang="ko-KR" altLang="en-US" sz="2000" dirty="0">
                <a:solidFill>
                  <a:srgbClr val="FFFFFE"/>
                </a:solidFill>
              </a:rPr>
              <a:t> 위치에서 클레이들이 올라오고 클레이를 </a:t>
            </a:r>
            <a:endParaRPr lang="en-US" altLang="ko-KR" sz="2000" dirty="0">
              <a:solidFill>
                <a:srgbClr val="FFFFFE"/>
              </a:solidFill>
            </a:endParaRPr>
          </a:p>
          <a:p>
            <a:pPr>
              <a:lnSpc>
                <a:spcPct val="110000"/>
              </a:lnSpc>
            </a:pPr>
            <a:r>
              <a:rPr lang="ko-KR" altLang="en-US" sz="2000" dirty="0">
                <a:solidFill>
                  <a:srgbClr val="FFFFFE"/>
                </a:solidFill>
              </a:rPr>
              <a:t>향해 사격해 점수를 획득한다</a:t>
            </a:r>
            <a:r>
              <a:rPr lang="en-US" altLang="ko-KR" sz="2000" dirty="0">
                <a:solidFill>
                  <a:srgbClr val="FFFFFE"/>
                </a:solidFill>
              </a:rPr>
              <a:t>.</a:t>
            </a:r>
            <a:endParaRPr lang="ko-KR" altLang="en-US" sz="2000" dirty="0">
              <a:solidFill>
                <a:srgbClr val="FFFFFE"/>
              </a:solidFill>
            </a:endParaRPr>
          </a:p>
        </p:txBody>
      </p:sp>
      <p:pic>
        <p:nvPicPr>
          <p:cNvPr id="3" name="그림 2" descr="스크린샷, 다채로움, 그래픽, 그래픽 디자인이(가) 표시된 사진&#10;&#10;자동 생성된 설명">
            <a:extLst>
              <a:ext uri="{FF2B5EF4-FFF2-40B4-BE49-F238E27FC236}">
                <a16:creationId xmlns:a16="http://schemas.microsoft.com/office/drawing/2014/main" id="{FAAC7B97-2E23-4AF8-5EA1-AC0BDAFB51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526" y="755857"/>
            <a:ext cx="6989340" cy="3742797"/>
          </a:xfrm>
          <a:prstGeom prst="rect">
            <a:avLst/>
          </a:prstGeom>
        </p:spPr>
      </p:pic>
      <p:pic>
        <p:nvPicPr>
          <p:cNvPr id="7" name="그림 6" descr="원이(가) 표시된 사진&#10;&#10;자동 생성된 설명">
            <a:extLst>
              <a:ext uri="{FF2B5EF4-FFF2-40B4-BE49-F238E27FC236}">
                <a16:creationId xmlns:a16="http://schemas.microsoft.com/office/drawing/2014/main" id="{F227AB67-C99B-D308-211E-9956C2B7F2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196" y="2360456"/>
            <a:ext cx="533597" cy="533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977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네온 3D 원형 아트">
            <a:extLst>
              <a:ext uri="{FF2B5EF4-FFF2-40B4-BE49-F238E27FC236}">
                <a16:creationId xmlns:a16="http://schemas.microsoft.com/office/drawing/2014/main" id="{20798B5C-E6A1-266D-C6FD-1EAE4FE2DD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479" r="9090"/>
          <a:stretch/>
        </p:blipFill>
        <p:spPr>
          <a:xfrm>
            <a:off x="325" y="-118426"/>
            <a:ext cx="12191675" cy="6976426"/>
          </a:xfrm>
          <a:prstGeom prst="rect">
            <a:avLst/>
          </a:prstGeom>
        </p:spPr>
      </p:pic>
      <p:sp>
        <p:nvSpPr>
          <p:cNvPr id="8" name="부제목 7">
            <a:extLst>
              <a:ext uri="{FF2B5EF4-FFF2-40B4-BE49-F238E27FC236}">
                <a16:creationId xmlns:a16="http://schemas.microsoft.com/office/drawing/2014/main" id="{1570AE45-13BA-7947-3970-E545F8FF57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0525" y="4824377"/>
            <a:ext cx="6829043" cy="716529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z="2000" dirty="0">
                <a:solidFill>
                  <a:srgbClr val="FFFFFE"/>
                </a:solidFill>
              </a:rPr>
              <a:t>클레이는 여러 종류가 있으며 각자 획득할 수 있는 점수가 다르다</a:t>
            </a:r>
            <a:r>
              <a:rPr lang="en-US" altLang="ko-KR" sz="2000" dirty="0">
                <a:solidFill>
                  <a:srgbClr val="FFFFFE"/>
                </a:solidFill>
              </a:rPr>
              <a:t>. </a:t>
            </a:r>
          </a:p>
          <a:p>
            <a:pPr>
              <a:lnSpc>
                <a:spcPct val="110000"/>
              </a:lnSpc>
            </a:pPr>
            <a:r>
              <a:rPr lang="en-US" altLang="ko-KR" sz="2000" dirty="0">
                <a:solidFill>
                  <a:srgbClr val="FFFFFE"/>
                </a:solidFill>
              </a:rPr>
              <a:t>-</a:t>
            </a:r>
            <a:r>
              <a:rPr lang="ko-KR" altLang="en-US" sz="2000" dirty="0">
                <a:solidFill>
                  <a:srgbClr val="FFFFFE"/>
                </a:solidFill>
              </a:rPr>
              <a:t>점수를 주는 클레이도 있으니 무조건 많이 맞추는 것보다 클레이의 종류를 확인해서 쏘는 것이 유리하다</a:t>
            </a:r>
            <a:r>
              <a:rPr lang="en-US" altLang="ko-KR" sz="2000" dirty="0">
                <a:solidFill>
                  <a:srgbClr val="FFFFFE"/>
                </a:solidFill>
              </a:rPr>
              <a:t>.</a:t>
            </a:r>
            <a:endParaRPr lang="ko-KR" altLang="en-US" sz="2000" dirty="0">
              <a:solidFill>
                <a:srgbClr val="FFFFFE"/>
              </a:solidFill>
            </a:endParaRPr>
          </a:p>
        </p:txBody>
      </p:sp>
      <p:pic>
        <p:nvPicPr>
          <p:cNvPr id="3" name="그림 2" descr="스크린샷, 다채로움, 그래픽, 그래픽 디자인이(가) 표시된 사진&#10;&#10;자동 생성된 설명">
            <a:extLst>
              <a:ext uri="{FF2B5EF4-FFF2-40B4-BE49-F238E27FC236}">
                <a16:creationId xmlns:a16="http://schemas.microsoft.com/office/drawing/2014/main" id="{FAAC7B97-2E23-4AF8-5EA1-AC0BDAFB51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526" y="755857"/>
            <a:ext cx="6989340" cy="3742797"/>
          </a:xfrm>
          <a:prstGeom prst="rect">
            <a:avLst/>
          </a:prstGeom>
        </p:spPr>
      </p:pic>
      <p:pic>
        <p:nvPicPr>
          <p:cNvPr id="7" name="그림 6" descr="원이(가) 표시된 사진&#10;&#10;자동 생성된 설명">
            <a:extLst>
              <a:ext uri="{FF2B5EF4-FFF2-40B4-BE49-F238E27FC236}">
                <a16:creationId xmlns:a16="http://schemas.microsoft.com/office/drawing/2014/main" id="{F227AB67-C99B-D308-211E-9956C2B7F2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196" y="2360456"/>
            <a:ext cx="533597" cy="533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163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네온 3D 원형 아트">
            <a:extLst>
              <a:ext uri="{FF2B5EF4-FFF2-40B4-BE49-F238E27FC236}">
                <a16:creationId xmlns:a16="http://schemas.microsoft.com/office/drawing/2014/main" id="{20798B5C-E6A1-266D-C6FD-1EAE4FE2DD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479" r="9090"/>
          <a:stretch/>
        </p:blipFill>
        <p:spPr>
          <a:xfrm>
            <a:off x="20" y="10"/>
            <a:ext cx="12191675" cy="6857990"/>
          </a:xfrm>
          <a:prstGeom prst="rect">
            <a:avLst/>
          </a:prstGeom>
        </p:spPr>
      </p:pic>
      <p:sp>
        <p:nvSpPr>
          <p:cNvPr id="8" name="부제목 7">
            <a:extLst>
              <a:ext uri="{FF2B5EF4-FFF2-40B4-BE49-F238E27FC236}">
                <a16:creationId xmlns:a16="http://schemas.microsoft.com/office/drawing/2014/main" id="{1570AE45-13BA-7947-3970-E545F8FF57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0525" y="4824377"/>
            <a:ext cx="6829043" cy="716529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z="2000" dirty="0">
                <a:solidFill>
                  <a:srgbClr val="FFFFFE"/>
                </a:solidFill>
              </a:rPr>
              <a:t>클레이가 한번 올라올 때마다 </a:t>
            </a:r>
            <a:r>
              <a:rPr lang="en-US" altLang="ko-KR" sz="2000" dirty="0">
                <a:solidFill>
                  <a:srgbClr val="FFFFFE"/>
                </a:solidFill>
              </a:rPr>
              <a:t>2</a:t>
            </a:r>
            <a:r>
              <a:rPr lang="ko-KR" altLang="en-US" sz="2000" dirty="0">
                <a:solidFill>
                  <a:srgbClr val="FFFFFE"/>
                </a:solidFill>
              </a:rPr>
              <a:t>번 사격이 가능하며</a:t>
            </a:r>
            <a:endParaRPr lang="en-US" altLang="ko-KR" sz="2000" dirty="0">
              <a:solidFill>
                <a:srgbClr val="FFFFFE"/>
              </a:solidFill>
            </a:endParaRPr>
          </a:p>
          <a:p>
            <a:pPr>
              <a:lnSpc>
                <a:spcPct val="110000"/>
              </a:lnSpc>
            </a:pPr>
            <a:r>
              <a:rPr lang="ko-KR" altLang="en-US" sz="2000" dirty="0">
                <a:solidFill>
                  <a:srgbClr val="FFFFFE"/>
                </a:solidFill>
              </a:rPr>
              <a:t>아래의 </a:t>
            </a:r>
            <a:r>
              <a:rPr lang="en-US" altLang="ko-KR" sz="2000" dirty="0">
                <a:solidFill>
                  <a:srgbClr val="FFFFFE"/>
                </a:solidFill>
              </a:rPr>
              <a:t>UI</a:t>
            </a:r>
            <a:r>
              <a:rPr lang="ko-KR" altLang="en-US" sz="2000" dirty="0">
                <a:solidFill>
                  <a:srgbClr val="FFFFFE"/>
                </a:solidFill>
              </a:rPr>
              <a:t>에서 획득한 점수</a:t>
            </a:r>
            <a:r>
              <a:rPr lang="en-US" altLang="ko-KR" sz="2000" dirty="0">
                <a:solidFill>
                  <a:srgbClr val="FFFFFE"/>
                </a:solidFill>
              </a:rPr>
              <a:t>, </a:t>
            </a:r>
            <a:r>
              <a:rPr lang="ko-KR" altLang="en-US" sz="2000" dirty="0">
                <a:solidFill>
                  <a:srgbClr val="FFFFFE"/>
                </a:solidFill>
              </a:rPr>
              <a:t>남은 사격횟수를 알 수 있다</a:t>
            </a:r>
            <a:r>
              <a:rPr lang="en-US" altLang="ko-KR" sz="2000" dirty="0">
                <a:solidFill>
                  <a:srgbClr val="FFFFFE"/>
                </a:solidFill>
              </a:rPr>
              <a:t>.</a:t>
            </a:r>
            <a:endParaRPr lang="ko-KR" altLang="en-US" sz="2000" dirty="0">
              <a:solidFill>
                <a:srgbClr val="FFFFFE"/>
              </a:solidFill>
            </a:endParaRPr>
          </a:p>
        </p:txBody>
      </p:sp>
      <p:pic>
        <p:nvPicPr>
          <p:cNvPr id="5" name="그림 4" descr="스크린샷, 만화 영화, 애니메이션, 그래픽이(가) 표시된 사진&#10;&#10;자동 생성된 설명">
            <a:extLst>
              <a:ext uri="{FF2B5EF4-FFF2-40B4-BE49-F238E27FC236}">
                <a16:creationId xmlns:a16="http://schemas.microsoft.com/office/drawing/2014/main" id="{11CE29B8-594C-C796-2E12-8BB7B955FB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525" y="512618"/>
            <a:ext cx="6829043" cy="41118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4A6FB84-8064-B8FC-A25B-E398850B3808}"/>
              </a:ext>
            </a:extLst>
          </p:cNvPr>
          <p:cNvSpPr txBox="1"/>
          <p:nvPr/>
        </p:nvSpPr>
        <p:spPr>
          <a:xfrm>
            <a:off x="1668720" y="3966574"/>
            <a:ext cx="2396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SCORE : 0000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0D4DFC-E8C5-1AF0-B436-AD6CB2868575}"/>
              </a:ext>
            </a:extLst>
          </p:cNvPr>
          <p:cNvSpPr txBox="1"/>
          <p:nvPr/>
        </p:nvSpPr>
        <p:spPr>
          <a:xfrm>
            <a:off x="6567557" y="3955557"/>
            <a:ext cx="1155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PAUSE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8817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네온 3D 원형 아트">
            <a:extLst>
              <a:ext uri="{FF2B5EF4-FFF2-40B4-BE49-F238E27FC236}">
                <a16:creationId xmlns:a16="http://schemas.microsoft.com/office/drawing/2014/main" id="{20798B5C-E6A1-266D-C6FD-1EAE4FE2DD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479" r="9090"/>
          <a:stretch/>
        </p:blipFill>
        <p:spPr>
          <a:xfrm>
            <a:off x="325" y="0"/>
            <a:ext cx="12191675" cy="6857990"/>
          </a:xfrm>
          <a:prstGeom prst="rect">
            <a:avLst/>
          </a:prstGeom>
        </p:spPr>
      </p:pic>
      <p:sp>
        <p:nvSpPr>
          <p:cNvPr id="8" name="부제목 7">
            <a:extLst>
              <a:ext uri="{FF2B5EF4-FFF2-40B4-BE49-F238E27FC236}">
                <a16:creationId xmlns:a16="http://schemas.microsoft.com/office/drawing/2014/main" id="{1570AE45-13BA-7947-3970-E545F8FF57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2732" y="648984"/>
            <a:ext cx="6829043" cy="716529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z="3200" dirty="0">
                <a:solidFill>
                  <a:srgbClr val="FFFFFE"/>
                </a:solidFill>
              </a:rPr>
              <a:t>개발 일정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AFC3DE2-ECE5-4F37-56A9-1CA179C106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8761626"/>
              </p:ext>
            </p:extLst>
          </p:nvPr>
        </p:nvGraphicFramePr>
        <p:xfrm>
          <a:off x="963364" y="1457236"/>
          <a:ext cx="10262824" cy="48638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68326">
                  <a:extLst>
                    <a:ext uri="{9D8B030D-6E8A-4147-A177-3AD203B41FA5}">
                      <a16:colId xmlns:a16="http://schemas.microsoft.com/office/drawing/2014/main" val="2659262302"/>
                    </a:ext>
                  </a:extLst>
                </a:gridCol>
                <a:gridCol w="8794498">
                  <a:extLst>
                    <a:ext uri="{9D8B030D-6E8A-4147-A177-3AD203B41FA5}">
                      <a16:colId xmlns:a16="http://schemas.microsoft.com/office/drawing/2014/main" val="4145138270"/>
                    </a:ext>
                  </a:extLst>
                </a:gridCol>
              </a:tblGrid>
              <a:tr h="5279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332246"/>
                  </a:ext>
                </a:extLst>
              </a:tr>
              <a:tr h="5279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인게임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UI </a:t>
                      </a:r>
                      <a:r>
                        <a:rPr lang="ko-KR" altLang="en-US" dirty="0"/>
                        <a:t>배치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캐릭터 이동 및 마우스 위치 표시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844288"/>
                  </a:ext>
                </a:extLst>
              </a:tr>
              <a:tr h="5279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중간고사 기간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508928"/>
                  </a:ext>
                </a:extLst>
              </a:tr>
              <a:tr h="5279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커서 위치로 총을 쏘는 기능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5438559"/>
                  </a:ext>
                </a:extLst>
              </a:tr>
              <a:tr h="5279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/>
                        <a:t>랜덤한</a:t>
                      </a:r>
                      <a:r>
                        <a:rPr lang="ko-KR" altLang="en-US" dirty="0"/>
                        <a:t> 위치에 </a:t>
                      </a:r>
                      <a:r>
                        <a:rPr lang="ko-KR" altLang="en-US" dirty="0" err="1"/>
                        <a:t>렌덤한</a:t>
                      </a:r>
                      <a:r>
                        <a:rPr lang="ko-KR" altLang="en-US" dirty="0"/>
                        <a:t> 종류의 클레이들이 올라오는 기능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051959"/>
                  </a:ext>
                </a:extLst>
              </a:tr>
              <a:tr h="5279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클레이가 총알에 맞았을 때 점수를 획득하는 기능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32784"/>
                  </a:ext>
                </a:extLst>
              </a:tr>
              <a:tr h="5279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캐릭터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맵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총 및 난이도 선택 기능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일정 외 추가기능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911739"/>
                  </a:ext>
                </a:extLst>
              </a:tr>
              <a:tr h="5279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사운드 리소스 수집 및 추가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게임시작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일시정지 및 게임종료 기능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316594"/>
                  </a:ext>
                </a:extLst>
              </a:tr>
              <a:tr h="5279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테스트 및 버그수정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9769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164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네온 3D 원형 아트">
            <a:extLst>
              <a:ext uri="{FF2B5EF4-FFF2-40B4-BE49-F238E27FC236}">
                <a16:creationId xmlns:a16="http://schemas.microsoft.com/office/drawing/2014/main" id="{20798B5C-E6A1-266D-C6FD-1EAE4FE2DD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91" t="25631" b="2848"/>
          <a:stretch/>
        </p:blipFill>
        <p:spPr>
          <a:xfrm>
            <a:off x="2" y="10"/>
            <a:ext cx="12191695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A521885-F60F-36A8-8C26-B45A23B2A6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2315" y="625473"/>
            <a:ext cx="6832500" cy="674518"/>
          </a:xfrm>
        </p:spPr>
        <p:txBody>
          <a:bodyPr>
            <a:normAutofit/>
          </a:bodyPr>
          <a:lstStyle/>
          <a:p>
            <a:r>
              <a:rPr lang="ko-KR" altLang="en-US" sz="4400">
                <a:solidFill>
                  <a:srgbClr val="FFFFFE"/>
                </a:solidFill>
              </a:rPr>
              <a:t>출처</a:t>
            </a:r>
            <a:endParaRPr lang="ko-KR" altLang="en-US" sz="4400" dirty="0">
              <a:solidFill>
                <a:srgbClr val="FFFFFE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87ED991-5EA4-A92D-1525-7BAD6035D8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3393" y="1552019"/>
            <a:ext cx="10726351" cy="3229301"/>
          </a:xfrm>
        </p:spPr>
        <p:txBody>
          <a:bodyPr>
            <a:normAutofit/>
          </a:bodyPr>
          <a:lstStyle/>
          <a:p>
            <a:r>
              <a:rPr lang="en-US" altLang="ko-KR" sz="1600" dirty="0">
                <a:solidFill>
                  <a:srgbClr val="FFFFFE"/>
                </a:solidFill>
              </a:rPr>
              <a:t>2D </a:t>
            </a:r>
            <a:r>
              <a:rPr lang="ko-KR" altLang="en-US" sz="1600" dirty="0">
                <a:solidFill>
                  <a:srgbClr val="FFFFFE"/>
                </a:solidFill>
              </a:rPr>
              <a:t>리소스</a:t>
            </a:r>
            <a:endParaRPr lang="en-US" altLang="ko-KR" sz="1600" dirty="0">
              <a:solidFill>
                <a:srgbClr val="FFFFFE"/>
              </a:solidFill>
            </a:endParaRPr>
          </a:p>
          <a:p>
            <a:r>
              <a:rPr lang="en-US" altLang="ko-KR" sz="1600" dirty="0">
                <a:solidFill>
                  <a:srgbClr val="FFFFFE"/>
                </a:solidFill>
              </a:rPr>
              <a:t>https://gamemadang.or.kr/pkge?prodUid=PKGE_1674110918508</a:t>
            </a:r>
            <a:endParaRPr lang="ko-KR" altLang="en-US" sz="1600" dirty="0">
              <a:solidFill>
                <a:srgbClr val="FFFFF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89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갤러리">
  <a:themeElements>
    <a:clrScheme name="갤러리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갤러리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갤러리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325</TotalTime>
  <Words>223</Words>
  <Application>Microsoft Office PowerPoint</Application>
  <PresentationFormat>와이드스크린</PresentationFormat>
  <Paragraphs>35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갤러리</vt:lpstr>
      <vt:lpstr>2DGP-TermProject             Space shooting</vt:lpstr>
      <vt:lpstr>1. 현실의 클레이 사격에서 영감을 받아  2D게임에서 즐길 수 있게끔 변형을 가함  2. 여러 개의 클레이가 존재해 클레이가  나타나는 순간 어디를 쏴야 고득점을  얻을 수 있는지 순간적으로 계산하는 재미  3. 현실의 사격과는 다르게 좌우로  움직이면서 최적의 사격위치를 찾아야함</vt:lpstr>
      <vt:lpstr>PowerPoint 프레젠테이션</vt:lpstr>
      <vt:lpstr>PowerPoint 프레젠테이션</vt:lpstr>
      <vt:lpstr>PowerPoint 프레젠테이션</vt:lpstr>
      <vt:lpstr>PowerPoint 프레젠테이션</vt:lpstr>
      <vt:lpstr>출처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2DGP-TermProject             Space shooting</dc:title>
  <dc:creator>Geukhun Jung</dc:creator>
  <cp:lastModifiedBy>Geukhun Jung</cp:lastModifiedBy>
  <cp:revision>5</cp:revision>
  <dcterms:created xsi:type="dcterms:W3CDTF">2023-10-15T00:03:11Z</dcterms:created>
  <dcterms:modified xsi:type="dcterms:W3CDTF">2023-10-15T05:28:56Z</dcterms:modified>
</cp:coreProperties>
</file>