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9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D7DA7E0-537E-4FE1-84FC-674D03BF8A4B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91FAC47-3446-4269-B66A-FDBD06850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28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A7E0-537E-4FE1-84FC-674D03BF8A4B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AC47-3446-4269-B66A-FDBD06850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04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D7DA7E0-537E-4FE1-84FC-674D03BF8A4B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1FAC47-3446-4269-B66A-FDBD06850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244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D7DA7E0-537E-4FE1-84FC-674D03BF8A4B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1FAC47-3446-4269-B66A-FDBD068504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3117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D7DA7E0-537E-4FE1-84FC-674D03BF8A4B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1FAC47-3446-4269-B66A-FDBD06850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6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A7E0-537E-4FE1-84FC-674D03BF8A4B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AC47-3446-4269-B66A-FDBD06850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774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A7E0-537E-4FE1-84FC-674D03BF8A4B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AC47-3446-4269-B66A-FDBD06850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778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A7E0-537E-4FE1-84FC-674D03BF8A4B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AC47-3446-4269-B66A-FDBD06850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45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D7DA7E0-537E-4FE1-84FC-674D03BF8A4B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1FAC47-3446-4269-B66A-FDBD06850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90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A7E0-537E-4FE1-84FC-674D03BF8A4B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AC47-3446-4269-B66A-FDBD06850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94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D7DA7E0-537E-4FE1-84FC-674D03BF8A4B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1FAC47-3446-4269-B66A-FDBD06850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07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A7E0-537E-4FE1-84FC-674D03BF8A4B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AC47-3446-4269-B66A-FDBD06850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23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A7E0-537E-4FE1-84FC-674D03BF8A4B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AC47-3446-4269-B66A-FDBD06850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31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A7E0-537E-4FE1-84FC-674D03BF8A4B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AC47-3446-4269-B66A-FDBD06850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6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A7E0-537E-4FE1-84FC-674D03BF8A4B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AC47-3446-4269-B66A-FDBD06850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0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A7E0-537E-4FE1-84FC-674D03BF8A4B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AC47-3446-4269-B66A-FDBD06850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26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A7E0-537E-4FE1-84FC-674D03BF8A4B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AC47-3446-4269-B66A-FDBD06850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1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DA7E0-537E-4FE1-84FC-674D03BF8A4B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FAC47-3446-4269-B66A-FDBD06850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471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BF3F3-CAA1-FB37-02E2-52C41383A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6337"/>
            <a:ext cx="9144000" cy="1107726"/>
          </a:xfrm>
        </p:spPr>
        <p:txBody>
          <a:bodyPr>
            <a:normAutofit/>
          </a:bodyPr>
          <a:lstStyle/>
          <a:p>
            <a:r>
              <a:rPr lang="en-US" altLang="ko-KR" dirty="0"/>
              <a:t>GALAXY ADVENTURE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98BC7F-0092-AA19-E2E9-047697A52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46675"/>
            <a:ext cx="9144000" cy="1655762"/>
          </a:xfrm>
        </p:spPr>
        <p:txBody>
          <a:bodyPr/>
          <a:lstStyle/>
          <a:p>
            <a:r>
              <a:rPr lang="ko-KR" altLang="en-US" dirty="0" err="1"/>
              <a:t>컴퓨터그래픽스</a:t>
            </a:r>
            <a:r>
              <a:rPr lang="ko-KR" altLang="en-US" dirty="0"/>
              <a:t> 최종 프로젝트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5B31E-CFB7-01C5-E359-06C5C2F76553}"/>
              </a:ext>
            </a:extLst>
          </p:cNvPr>
          <p:cNvSpPr txBox="1"/>
          <p:nvPr/>
        </p:nvSpPr>
        <p:spPr>
          <a:xfrm>
            <a:off x="9345478" y="3679271"/>
            <a:ext cx="2225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2017180039 </a:t>
            </a:r>
            <a:r>
              <a:rPr lang="ko-KR" altLang="en-US" dirty="0" err="1"/>
              <a:t>정극훈</a:t>
            </a:r>
            <a:endParaRPr lang="en-US" altLang="ko-KR" dirty="0"/>
          </a:p>
          <a:p>
            <a:r>
              <a:rPr lang="en-US" altLang="ko-KR" dirty="0"/>
              <a:t>2022180007 </a:t>
            </a:r>
            <a:r>
              <a:rPr lang="ko-KR" altLang="en-US" dirty="0"/>
              <a:t>김용태</a:t>
            </a:r>
          </a:p>
        </p:txBody>
      </p:sp>
    </p:spTree>
    <p:extLst>
      <p:ext uri="{BB962C8B-B14F-4D97-AF65-F5344CB8AC3E}">
        <p14:creationId xmlns:p14="http://schemas.microsoft.com/office/powerpoint/2010/main" val="186941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B3696-6EA3-4B1A-8C07-CD72B7C8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3B097B-994D-29E0-A978-2963AFF38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514850"/>
            <a:ext cx="10820400" cy="1703835"/>
          </a:xfrm>
        </p:spPr>
        <p:txBody>
          <a:bodyPr/>
          <a:lstStyle/>
          <a:p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GALAXY ADVENTURE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는 비행기를 조종해서 우주를 탐험하는 시뮬레이션 게임입니다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sz="1800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우주라는 배경의 넓은 스테이지를 비행기를 조종해 탐험합니다</a:t>
            </a:r>
            <a:r>
              <a:rPr lang="en-US" altLang="ko-KR" sz="1800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우주에는 여러 개의 별과 운석이 있습니다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sz="1800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운석에 부딪힐 시 비행기가 폭발하니 잘 피해야 합니다</a:t>
            </a:r>
            <a:r>
              <a:rPr lang="en-US" altLang="ko-KR" sz="1800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19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557DE-8538-E75C-9A6A-84B984B28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플레이어</a:t>
            </a:r>
          </a:p>
        </p:txBody>
      </p:sp>
      <p:pic>
        <p:nvPicPr>
          <p:cNvPr id="4" name="내용 개체 틀 3" descr="스크린샷, 컴퓨터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6E5AB210-E520-0902-14E7-53EDD3FC7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7466" y="2069314"/>
            <a:ext cx="5098734" cy="40243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F8A6B4-6A7E-0886-08A9-7AFE60934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0" y="2057401"/>
            <a:ext cx="5985527" cy="402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0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29779-9246-4DB9-DEBF-B255C27C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9703DE-4ADE-DBC5-094D-E37DA30DA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286" y="2194560"/>
            <a:ext cx="3778914" cy="36363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279C78-5085-5149-1D6C-78170DD80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081" y="2194560"/>
            <a:ext cx="3505205" cy="34631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ABD5B8-C401-0D76-C939-FB0B050DD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34" y="2400893"/>
            <a:ext cx="4222081" cy="322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4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2AFDE-7997-AB51-5198-90250515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2A53AD-5B45-AAB5-F6B6-E1C73508D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510" y="2541988"/>
            <a:ext cx="3849490" cy="323888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A6E853-A26D-CDD9-7A13-FD6FE540B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084" y="2057400"/>
            <a:ext cx="4649792" cy="372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1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24915-271A-661E-7C79-826B8099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DBF7F-5CB3-2B1C-C5B6-4496AB007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latinLnBrk="1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w, a, s, d: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이동 </a:t>
            </a:r>
          </a:p>
          <a:p>
            <a:pPr marL="342900" lvl="0" indent="-342900" latinLnBrk="1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r: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가속 </a:t>
            </a:r>
          </a:p>
          <a:p>
            <a:pPr marL="342900" lvl="0" indent="-342900" latinLnBrk="1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f: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정지 </a:t>
            </a:r>
          </a:p>
          <a:p>
            <a:pPr marL="342900" lvl="0" indent="-342900" latinLnBrk="1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q: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종료 </a:t>
            </a:r>
          </a:p>
          <a:p>
            <a:pPr marL="342900" lvl="0" indent="-342900" latinLnBrk="1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마우스 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좌클릭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+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이동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회전</a:t>
            </a:r>
          </a:p>
        </p:txBody>
      </p:sp>
    </p:spTree>
    <p:extLst>
      <p:ext uri="{BB962C8B-B14F-4D97-AF65-F5344CB8AC3E}">
        <p14:creationId xmlns:p14="http://schemas.microsoft.com/office/powerpoint/2010/main" val="2682157120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21</TotalTime>
  <Words>73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Century Gothic</vt:lpstr>
      <vt:lpstr>비행기 구름</vt:lpstr>
      <vt:lpstr>GALAXY ADVENTURE</vt:lpstr>
      <vt:lpstr>프로젝트 소개</vt:lpstr>
      <vt:lpstr>플레이어</vt:lpstr>
      <vt:lpstr>별</vt:lpstr>
      <vt:lpstr>운석</vt:lpstr>
      <vt:lpstr>조작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Geukhun Jung</dc:creator>
  <cp:lastModifiedBy>Geukhun Jung</cp:lastModifiedBy>
  <cp:revision>7</cp:revision>
  <dcterms:created xsi:type="dcterms:W3CDTF">2024-12-15T10:26:31Z</dcterms:created>
  <dcterms:modified xsi:type="dcterms:W3CDTF">2024-12-15T10:47:55Z</dcterms:modified>
</cp:coreProperties>
</file>