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43" r:id="rId24"/>
    <p:sldId id="339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281" r:id="rId34"/>
    <p:sldId id="366" r:id="rId35"/>
    <p:sldId id="3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>
      <p:cViewPr varScale="1">
        <p:scale>
          <a:sx n="136" d="100"/>
          <a:sy n="136" d="100"/>
        </p:scale>
        <p:origin x="21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6AE60CE-3393-A282-778F-27018F655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BEF0A1-FA44-AE67-3FE2-715E34D6A6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91AB-0E07-44A6-ABD9-2F8DD585A8B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6D12E8-C03C-9867-E5BF-F14949E0CF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F9F90F-AA43-4786-129E-2126712B5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C751A-C460-4196-BB88-0159EE97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63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82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2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4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68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6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1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0EDBD-1C2D-4C1E-B459-B60219FAB48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72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0.png"/><Relationship Id="rId2" Type="http://schemas.openxmlformats.org/officeDocument/2006/relationships/image" Target="../media/image6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 외부로의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 </a:t>
            </a:r>
            <a:r>
              <a:rPr lang="en-US" altLang="ko-KR" dirty="0"/>
              <a:t>Stage </a:t>
            </a:r>
            <a:r>
              <a:rPr lang="ko-KR" altLang="en-US" dirty="0"/>
              <a:t>간의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804211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39019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493821" y="3431282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11" y="4549486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434170" y="4886241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09604" y="4886241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외부로부터의 입력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입력 값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다음 </a:t>
            </a:r>
            <a:r>
              <a:rPr lang="en-US" altLang="ko-KR" dirty="0"/>
              <a:t>Stage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출력 값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39516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이전 </a:t>
            </a:r>
            <a:r>
              <a:rPr lang="en-US" altLang="ko-KR" dirty="0"/>
              <a:t>Stage </a:t>
            </a:r>
            <a:r>
              <a:rPr lang="ko-KR" altLang="en-US" dirty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/>
              <a:t>버텍스 </a:t>
            </a:r>
            <a:r>
              <a:rPr lang="ko-KR" altLang="en-US" sz="2000" dirty="0" err="1"/>
              <a:t>셰이더의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셰이더의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783372" y="2852790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25141" y="325906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44454" y="3324218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51969" y="3215350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50392" y="2852790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06176" y="32801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664396" y="3191704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61049" y="3191704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773847" y="5347444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15616" y="575372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34929" y="5818872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2444" y="571000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40867" y="5347444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96651" y="57748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54871" y="568635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51524" y="568635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697660" y="4365104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33196" y="5841770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셰이더</a:t>
            </a:r>
            <a:r>
              <a:rPr lang="ko-KR" altLang="en-US" dirty="0"/>
              <a:t> 별로 선언 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경우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Qualifier </a:t>
            </a:r>
            <a:r>
              <a:rPr lang="ko-KR" altLang="en-US" dirty="0"/>
              <a:t>를 </a:t>
            </a:r>
            <a:r>
              <a:rPr lang="en-US" altLang="ko-KR" dirty="0"/>
              <a:t>Attribute </a:t>
            </a:r>
            <a:r>
              <a:rPr lang="ko-KR" altLang="en-US" dirty="0"/>
              <a:t>바꾸어도 무방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의 경우 </a:t>
            </a:r>
            <a:r>
              <a:rPr lang="en-US" altLang="ko-KR" dirty="0"/>
              <a:t>varying </a:t>
            </a:r>
            <a:r>
              <a:rPr lang="ko-KR" altLang="en-US" dirty="0"/>
              <a:t>으로 바꾸어도 무방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- 1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- 2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Position (0.0, 1.0, 0.0)</a:t>
            </a:r>
          </a:p>
          <a:p>
            <a:pPr latinLnBrk="0"/>
            <a:r>
              <a:rPr lang="en-US" altLang="ko-KR" dirty="0">
                <a:solidFill>
                  <a:schemeClr val="bg1"/>
                </a:solidFill>
              </a:rPr>
              <a:t>Color (1.0, 1.0, 1.0, 1.0)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Position (-1.0, -1.0, 0.0)</a:t>
            </a:r>
          </a:p>
          <a:p>
            <a:pPr latinLnBrk="0"/>
            <a:r>
              <a:rPr lang="en-US" altLang="ko-KR" dirty="0">
                <a:solidFill>
                  <a:schemeClr val="bg1"/>
                </a:solidFill>
              </a:rPr>
              <a:t>Color (1.0, 0.0, 0.0, 1.0)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Position (1.0, -1.0, 0.0)</a:t>
            </a:r>
          </a:p>
          <a:p>
            <a:pPr latinLnBrk="0"/>
            <a:r>
              <a:rPr lang="en-US" altLang="ko-KR" dirty="0">
                <a:solidFill>
                  <a:schemeClr val="bg1"/>
                </a:solidFill>
              </a:rPr>
              <a:t>Color (0.0, 0.0, 1.0, 1.0)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- 1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06ED0-8BAA-5409-D140-06AC4EDD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 </a:t>
            </a:r>
            <a:r>
              <a:rPr lang="en-US" altLang="ko-KR" dirty="0"/>
              <a:t>- 2</a:t>
            </a:r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파티클 별 랜덤 컬러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서서히 사라지도록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glEnable</a:t>
            </a:r>
            <a:r>
              <a:rPr lang="en-US" altLang="ko-KR" sz="18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(GL_BLEND);</a:t>
            </a:r>
          </a:p>
          <a:p>
            <a:r>
              <a:rPr lang="en-US" altLang="ko-KR" sz="18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glBlendFunc</a:t>
            </a:r>
            <a:r>
              <a:rPr lang="en-US" altLang="ko-KR" sz="18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(GL_SRC_ALPHA, GL_ONE_MINUS_SRC_ALPHA);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화면에 커다란 사각형 그리기 </a:t>
            </a:r>
            <a:r>
              <a:rPr lang="en-US" altLang="ko-KR" dirty="0"/>
              <a:t>(</a:t>
            </a:r>
            <a:r>
              <a:rPr lang="ko-KR" altLang="en-US" dirty="0"/>
              <a:t>색은 흰색으로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Min(-0.5, -0.5), Max(0.5, 0.5)</a:t>
            </a:r>
          </a:p>
          <a:p>
            <a:endParaRPr lang="en-US" altLang="ko-KR" dirty="0"/>
          </a:p>
          <a:p>
            <a:r>
              <a:rPr lang="en-US" altLang="ko-KR" dirty="0"/>
              <a:t>Varying </a:t>
            </a:r>
            <a:r>
              <a:rPr lang="ko-KR" altLang="en-US" dirty="0"/>
              <a:t>값을 사용하여 </a:t>
            </a:r>
            <a:r>
              <a:rPr lang="en-US" altLang="ko-KR" dirty="0"/>
              <a:t>Interpolation </a:t>
            </a:r>
            <a:r>
              <a:rPr lang="ko-KR" altLang="en-US" dirty="0"/>
              <a:t>과정 이해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출력 값 변화시켜 보기</a:t>
            </a:r>
            <a:endParaRPr lang="en-US" altLang="ko-KR" dirty="0"/>
          </a:p>
          <a:p>
            <a:pPr lvl="1"/>
            <a:r>
              <a:rPr lang="ko-KR" altLang="en-US" dirty="0"/>
              <a:t>내부가 채워진 원 그려보기</a:t>
            </a:r>
            <a:endParaRPr lang="en-US" altLang="ko-KR" dirty="0"/>
          </a:p>
          <a:p>
            <a:pPr lvl="1"/>
            <a:r>
              <a:rPr lang="ko-KR" altLang="en-US" dirty="0"/>
              <a:t>내부가</a:t>
            </a:r>
            <a:r>
              <a:rPr lang="en-US" altLang="ko-KR" dirty="0"/>
              <a:t> </a:t>
            </a:r>
            <a:r>
              <a:rPr lang="ko-KR" altLang="en-US" dirty="0"/>
              <a:t>빈 원 그려보기</a:t>
            </a:r>
            <a:endParaRPr lang="en-US" altLang="ko-KR" dirty="0"/>
          </a:p>
          <a:p>
            <a:pPr lvl="1"/>
            <a:r>
              <a:rPr lang="ko-KR" altLang="en-US" dirty="0"/>
              <a:t>여러 개의 동심원 그려보기</a:t>
            </a:r>
            <a:endParaRPr lang="en-US" altLang="ko-KR" dirty="0"/>
          </a:p>
          <a:p>
            <a:pPr lvl="1"/>
            <a:r>
              <a:rPr lang="ko-KR" altLang="en-US" dirty="0"/>
              <a:t>특정 지점에 원 그려보기</a:t>
            </a:r>
            <a:endParaRPr lang="en-US" altLang="ko-KR" dirty="0"/>
          </a:p>
          <a:p>
            <a:pPr lvl="1"/>
            <a:r>
              <a:rPr lang="ko-KR" altLang="en-US" dirty="0"/>
              <a:t>레이더 구현해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4E9858-1285-4CAC-8A56-8C8ABDFB4FFA}"/>
              </a:ext>
            </a:extLst>
          </p:cNvPr>
          <p:cNvSpPr/>
          <p:nvPr/>
        </p:nvSpPr>
        <p:spPr>
          <a:xfrm>
            <a:off x="2855640" y="1580050"/>
            <a:ext cx="6984776" cy="27850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출력과 프래그먼트 </a:t>
            </a:r>
            <a:r>
              <a:rPr lang="ko-KR" altLang="en-US" dirty="0" err="1"/>
              <a:t>셰이더</a:t>
            </a:r>
            <a:r>
              <a:rPr lang="ko-KR" altLang="en-US" dirty="0"/>
              <a:t> 입력의 타입은 서로 같아야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fragments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err="1"/>
              <a:t>버텍스는</a:t>
            </a:r>
            <a:r>
              <a:rPr lang="ko-KR" altLang="en-US" dirty="0"/>
              <a:t> 두 개이지만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프래그먼트는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프래그먼트 </a:t>
            </a:r>
            <a:r>
              <a:rPr lang="ko-KR" altLang="en-US" dirty="0" err="1"/>
              <a:t>셰이더가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4405</TotalTime>
  <Words>1815</Words>
  <Application>Microsoft Office PowerPoint</Application>
  <PresentationFormat>와이드스크린</PresentationFormat>
  <Paragraphs>387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돋움체</vt:lpstr>
      <vt:lpstr>맑은 고딕</vt:lpstr>
      <vt:lpstr>Arial</vt:lpstr>
      <vt:lpstr>Calibri</vt:lpstr>
      <vt:lpstr>Calibri Light</vt:lpstr>
      <vt:lpstr>Cambria Math</vt:lpstr>
      <vt:lpstr>Wingdings</vt:lpstr>
      <vt:lpstr>천체</vt:lpstr>
      <vt:lpstr>셰이더 프로그래밍</vt:lpstr>
      <vt:lpstr>개요</vt:lpstr>
      <vt:lpstr>프래그먼트 셰이더</vt:lpstr>
      <vt:lpstr>Shader 입출력</vt:lpstr>
      <vt:lpstr>프래그먼트 셰이더</vt:lpstr>
      <vt:lpstr>프래그먼트 셰이더</vt:lpstr>
      <vt:lpstr>프래그먼트 셰이더</vt:lpstr>
      <vt:lpstr>프래그먼트 셰이더</vt:lpstr>
      <vt:lpstr>프래그먼트 셰이더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150</cp:revision>
  <dcterms:created xsi:type="dcterms:W3CDTF">2006-10-05T04:04:58Z</dcterms:created>
  <dcterms:modified xsi:type="dcterms:W3CDTF">2024-04-01T18:47:04Z</dcterms:modified>
</cp:coreProperties>
</file>