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2"/>
  </p:notesMasterIdLst>
  <p:sldIdLst>
    <p:sldId id="256" r:id="rId2"/>
    <p:sldId id="259" r:id="rId3"/>
    <p:sldId id="366" r:id="rId4"/>
    <p:sldId id="378" r:id="rId5"/>
    <p:sldId id="379" r:id="rId6"/>
    <p:sldId id="388" r:id="rId7"/>
    <p:sldId id="389" r:id="rId8"/>
    <p:sldId id="390" r:id="rId9"/>
    <p:sldId id="391" r:id="rId10"/>
    <p:sldId id="392" r:id="rId11"/>
    <p:sldId id="349" r:id="rId12"/>
    <p:sldId id="465" r:id="rId13"/>
    <p:sldId id="430" r:id="rId14"/>
    <p:sldId id="466" r:id="rId15"/>
    <p:sldId id="468" r:id="rId16"/>
    <p:sldId id="487" r:id="rId17"/>
    <p:sldId id="469" r:id="rId18"/>
    <p:sldId id="471" r:id="rId19"/>
    <p:sldId id="472" r:id="rId20"/>
    <p:sldId id="473" r:id="rId21"/>
    <p:sldId id="479" r:id="rId22"/>
    <p:sldId id="441" r:id="rId23"/>
    <p:sldId id="443" r:id="rId24"/>
    <p:sldId id="446" r:id="rId25"/>
    <p:sldId id="480" r:id="rId26"/>
    <p:sldId id="482" r:id="rId27"/>
    <p:sldId id="481" r:id="rId28"/>
    <p:sldId id="485" r:id="rId29"/>
    <p:sldId id="484" r:id="rId30"/>
    <p:sldId id="48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81" autoAdjust="0"/>
    <p:restoredTop sz="94660"/>
  </p:normalViewPr>
  <p:slideViewPr>
    <p:cSldViewPr>
      <p:cViewPr varScale="1">
        <p:scale>
          <a:sx n="114" d="100"/>
          <a:sy n="114" d="100"/>
        </p:scale>
        <p:origin x="690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8C7BE-EE36-44DC-8DE2-54CEB92E8F58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666EE-6754-4FD2-AFEB-F882C7A70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61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927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144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3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640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157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816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795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445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391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792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780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38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54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821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88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110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648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B30EDBD-1C2D-4C1E-B459-B60219FAB484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9665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셰이더프로그래밍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Lecture 5</a:t>
            </a:r>
            <a:endParaRPr lang="en-US" altLang="ko-KR" dirty="0"/>
          </a:p>
          <a:p>
            <a:r>
              <a:rPr lang="ko-KR" altLang="en-US" dirty="0" err="1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29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err="1"/>
              <a:t>프레그먼트</a:t>
            </a:r>
            <a:r>
              <a:rPr lang="ko-KR" altLang="en-US" sz="4000" dirty="0"/>
              <a:t> </a:t>
            </a:r>
            <a:r>
              <a:rPr lang="ko-KR" altLang="en-US" sz="4000" dirty="0" err="1"/>
              <a:t>셰이더</a:t>
            </a:r>
            <a:r>
              <a:rPr lang="ko-KR" altLang="en-US" sz="4000" dirty="0"/>
              <a:t> 사용 애니메이션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4367808" y="1696593"/>
            <a:ext cx="5853422" cy="3418999"/>
            <a:chOff x="446770" y="1472069"/>
            <a:chExt cx="8280920" cy="5020620"/>
          </a:xfrm>
        </p:grpSpPr>
        <p:sp>
          <p:nvSpPr>
            <p:cNvPr id="2" name="타원 1"/>
            <p:cNvSpPr/>
            <p:nvPr/>
          </p:nvSpPr>
          <p:spPr>
            <a:xfrm>
              <a:off x="1202854" y="186005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6" name="타원 5"/>
            <p:cNvSpPr/>
            <p:nvPr/>
          </p:nvSpPr>
          <p:spPr>
            <a:xfrm>
              <a:off x="7683574" y="186005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7" name="타원 6"/>
            <p:cNvSpPr/>
            <p:nvPr/>
          </p:nvSpPr>
          <p:spPr>
            <a:xfrm>
              <a:off x="1202854" y="582049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" name="타원 7"/>
            <p:cNvSpPr/>
            <p:nvPr/>
          </p:nvSpPr>
          <p:spPr>
            <a:xfrm>
              <a:off x="7683574" y="582049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cxnSp>
          <p:nvCxnSpPr>
            <p:cNvPr id="9" name="직선 연결선 8"/>
            <p:cNvCxnSpPr>
              <a:stCxn id="7" idx="0"/>
              <a:endCxn id="2" idx="4"/>
            </p:cNvCxnSpPr>
            <p:nvPr/>
          </p:nvCxnSpPr>
          <p:spPr>
            <a:xfrm flipV="1">
              <a:off x="1346870" y="2148086"/>
              <a:ext cx="0" cy="367240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2" idx="6"/>
              <a:endCxn id="6" idx="2"/>
            </p:cNvCxnSpPr>
            <p:nvPr/>
          </p:nvCxnSpPr>
          <p:spPr>
            <a:xfrm>
              <a:off x="1490886" y="2004070"/>
              <a:ext cx="6192688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6" idx="4"/>
              <a:endCxn id="8" idx="0"/>
            </p:cNvCxnSpPr>
            <p:nvPr/>
          </p:nvCxnSpPr>
          <p:spPr>
            <a:xfrm>
              <a:off x="7827590" y="2148086"/>
              <a:ext cx="0" cy="367240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8" idx="2"/>
              <a:endCxn id="7" idx="6"/>
            </p:cNvCxnSpPr>
            <p:nvPr/>
          </p:nvCxnSpPr>
          <p:spPr>
            <a:xfrm flipH="1">
              <a:off x="1490886" y="5964510"/>
              <a:ext cx="6192688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46770" y="1472069"/>
              <a:ext cx="1800200" cy="38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100" dirty="0"/>
                <a:t>(-1.0, 1.0, 0.0)</a:t>
              </a:r>
              <a:endParaRPr lang="ko-KR" altLang="en-US" sz="11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927490" y="1490723"/>
              <a:ext cx="1800200" cy="38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100" dirty="0"/>
                <a:t>(1.0, 1.0, 0.0)</a:t>
              </a:r>
              <a:endParaRPr lang="ko-KR" altLang="en-US" sz="11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6770" y="6108526"/>
              <a:ext cx="1800200" cy="38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100" dirty="0"/>
                <a:t>(-1.0, -1.0, 0.0)</a:t>
              </a:r>
              <a:endParaRPr lang="ko-KR" altLang="en-US" sz="11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927490" y="6108528"/>
              <a:ext cx="1800200" cy="38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100" dirty="0"/>
                <a:t>(1.0, -1.0, 0.0)</a:t>
              </a:r>
              <a:endParaRPr lang="ko-KR" altLang="en-US" sz="1100" dirty="0"/>
            </a:p>
          </p:txBody>
        </p:sp>
        <p:sp>
          <p:nvSpPr>
            <p:cNvPr id="3" name="자유형 2"/>
            <p:cNvSpPr/>
            <p:nvPr/>
          </p:nvSpPr>
          <p:spPr>
            <a:xfrm>
              <a:off x="1352550" y="2013177"/>
              <a:ext cx="6477000" cy="3947382"/>
            </a:xfrm>
            <a:custGeom>
              <a:avLst/>
              <a:gdLst>
                <a:gd name="connsiteX0" fmla="*/ 0 w 6477000"/>
                <a:gd name="connsiteY0" fmla="*/ 2073515 h 4062586"/>
                <a:gd name="connsiteX1" fmla="*/ 1724025 w 6477000"/>
                <a:gd name="connsiteY1" fmla="*/ 54215 h 4062586"/>
                <a:gd name="connsiteX2" fmla="*/ 4724400 w 6477000"/>
                <a:gd name="connsiteY2" fmla="*/ 4007090 h 4062586"/>
                <a:gd name="connsiteX3" fmla="*/ 6477000 w 6477000"/>
                <a:gd name="connsiteY3" fmla="*/ 2006840 h 4062586"/>
                <a:gd name="connsiteX0" fmla="*/ 0 w 6477000"/>
                <a:gd name="connsiteY0" fmla="*/ 2018520 h 4005017"/>
                <a:gd name="connsiteX1" fmla="*/ 1838325 w 6477000"/>
                <a:gd name="connsiteY1" fmla="*/ 56370 h 4005017"/>
                <a:gd name="connsiteX2" fmla="*/ 4724400 w 6477000"/>
                <a:gd name="connsiteY2" fmla="*/ 3952095 h 4005017"/>
                <a:gd name="connsiteX3" fmla="*/ 6477000 w 6477000"/>
                <a:gd name="connsiteY3" fmla="*/ 1951845 h 4005017"/>
                <a:gd name="connsiteX0" fmla="*/ 0 w 6477000"/>
                <a:gd name="connsiteY0" fmla="*/ 2015898 h 3947382"/>
                <a:gd name="connsiteX1" fmla="*/ 1838325 w 6477000"/>
                <a:gd name="connsiteY1" fmla="*/ 53748 h 3947382"/>
                <a:gd name="connsiteX2" fmla="*/ 4638675 w 6477000"/>
                <a:gd name="connsiteY2" fmla="*/ 3892323 h 3947382"/>
                <a:gd name="connsiteX3" fmla="*/ 6477000 w 6477000"/>
                <a:gd name="connsiteY3" fmla="*/ 1949223 h 3947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7000" h="3947382">
                  <a:moveTo>
                    <a:pt x="0" y="2015898"/>
                  </a:moveTo>
                  <a:cubicBezTo>
                    <a:pt x="468312" y="845117"/>
                    <a:pt x="1065213" y="-258989"/>
                    <a:pt x="1838325" y="53748"/>
                  </a:cubicBezTo>
                  <a:cubicBezTo>
                    <a:pt x="2611437" y="366485"/>
                    <a:pt x="3865563" y="3576411"/>
                    <a:pt x="4638675" y="3892323"/>
                  </a:cubicBezTo>
                  <a:cubicBezTo>
                    <a:pt x="5411788" y="4208236"/>
                    <a:pt x="5996781" y="3112066"/>
                    <a:pt x="6477000" y="1949223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389561" y="3146863"/>
            <a:ext cx="104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dirty="0">
                <a:solidFill>
                  <a:srgbClr val="FF0000"/>
                </a:solidFill>
              </a:rPr>
              <a:t>-PI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564823" y="3147538"/>
            <a:ext cx="104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dirty="0">
                <a:solidFill>
                  <a:srgbClr val="FF0000"/>
                </a:solidFill>
              </a:rPr>
              <a:t>PI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cxnSp>
        <p:nvCxnSpPr>
          <p:cNvPr id="21" name="직선 연결선 20"/>
          <p:cNvCxnSpPr>
            <a:endCxn id="19" idx="1"/>
          </p:cNvCxnSpPr>
          <p:nvPr/>
        </p:nvCxnSpPr>
        <p:spPr>
          <a:xfrm>
            <a:off x="5008064" y="3409148"/>
            <a:ext cx="4555758" cy="2730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762491" y="1565787"/>
            <a:ext cx="104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dirty="0">
                <a:solidFill>
                  <a:srgbClr val="FF0000"/>
                </a:solidFill>
              </a:rPr>
              <a:t>1.0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62490" y="4723176"/>
            <a:ext cx="104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dirty="0">
                <a:solidFill>
                  <a:srgbClr val="FF0000"/>
                </a:solidFill>
              </a:rPr>
              <a:t>-1.0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5296666" y="2689252"/>
            <a:ext cx="144016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524000" y="1975585"/>
            <a:ext cx="178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In vec2 </a:t>
            </a:r>
            <a:r>
              <a:rPr lang="en-US" altLang="ko-KR" dirty="0" err="1"/>
              <a:t>vPos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716317" y="1511869"/>
            <a:ext cx="2621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fragment </a:t>
            </a:r>
            <a:r>
              <a:rPr lang="en-US" altLang="ko-KR" dirty="0" err="1"/>
              <a:t>shader</a:t>
            </a:r>
            <a:r>
              <a:rPr lang="en-US" altLang="ko-KR" dirty="0"/>
              <a:t> input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stCxn id="26" idx="2"/>
            <a:endCxn id="25" idx="0"/>
          </p:cNvCxnSpPr>
          <p:nvPr/>
        </p:nvCxnSpPr>
        <p:spPr>
          <a:xfrm flipH="1">
            <a:off x="2418860" y="1881201"/>
            <a:ext cx="608072" cy="9438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1546524" y="2039831"/>
            <a:ext cx="1582625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631504" y="3284984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float y = sin(</a:t>
            </a:r>
            <a:r>
              <a:rPr lang="en-US" altLang="ko-KR" dirty="0" err="1"/>
              <a:t>vPos.x</a:t>
            </a:r>
            <a:r>
              <a:rPr lang="en-US" altLang="ko-KR" dirty="0"/>
              <a:t>);</a:t>
            </a:r>
          </a:p>
          <a:p>
            <a:pPr latinLnBrk="0"/>
            <a:r>
              <a:rPr lang="en-US" altLang="ko-KR" dirty="0"/>
              <a:t>if(</a:t>
            </a:r>
            <a:r>
              <a:rPr lang="en-US" altLang="ko-KR" dirty="0" err="1"/>
              <a:t>vPos.y</a:t>
            </a:r>
            <a:r>
              <a:rPr lang="en-US" altLang="ko-KR" dirty="0"/>
              <a:t> &lt; y)</a:t>
            </a:r>
          </a:p>
          <a:p>
            <a:pPr latinLnBrk="0"/>
            <a:r>
              <a:rPr lang="en-US" altLang="ko-KR" dirty="0"/>
              <a:t>  ….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631504" y="3284984"/>
            <a:ext cx="2232248" cy="923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/>
          <p:cNvCxnSpPr>
            <a:stCxn id="20" idx="4"/>
          </p:cNvCxnSpPr>
          <p:nvPr/>
        </p:nvCxnSpPr>
        <p:spPr>
          <a:xfrm>
            <a:off x="5368674" y="2833269"/>
            <a:ext cx="0" cy="19199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243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버텍스 </a:t>
            </a:r>
            <a:r>
              <a:rPr lang="ko-KR" altLang="en-US" dirty="0" err="1"/>
              <a:t>셰이더</a:t>
            </a:r>
            <a:r>
              <a:rPr lang="ko-KR" altLang="en-US" dirty="0"/>
              <a:t> 사용 애니메이션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891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버텍스 </a:t>
            </a:r>
            <a:r>
              <a:rPr lang="ko-KR" altLang="en-US" dirty="0" err="1"/>
              <a:t>셰이더</a:t>
            </a:r>
            <a:r>
              <a:rPr lang="ko-KR" altLang="en-US" dirty="0"/>
              <a:t> 사용 애니메이션</a:t>
            </a:r>
            <a:endParaRPr lang="en-US" altLang="ko-KR" dirty="0"/>
          </a:p>
          <a:p>
            <a:pPr lvl="1"/>
            <a:r>
              <a:rPr lang="ko-KR" altLang="en-US" dirty="0"/>
              <a:t>수많은 삼각형들로 이루어진 메시를 사용</a:t>
            </a:r>
            <a:endParaRPr lang="en-US" altLang="ko-KR" dirty="0"/>
          </a:p>
          <a:p>
            <a:pPr lvl="1"/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셰이더를</a:t>
            </a:r>
            <a:r>
              <a:rPr lang="ko-KR" altLang="en-US" dirty="0"/>
              <a:t> 이용하여 효과 구현</a:t>
            </a:r>
            <a:endParaRPr lang="en-US" altLang="ko-KR" dirty="0"/>
          </a:p>
          <a:p>
            <a:pPr lvl="2"/>
            <a:r>
              <a:rPr lang="ko-KR" altLang="en-US" dirty="0"/>
              <a:t>물결</a:t>
            </a:r>
            <a:endParaRPr lang="en-US" altLang="ko-KR" dirty="0"/>
          </a:p>
          <a:p>
            <a:pPr lvl="2"/>
            <a:r>
              <a:rPr lang="ko-KR" altLang="en-US" dirty="0"/>
              <a:t>깃발</a:t>
            </a:r>
          </a:p>
        </p:txBody>
      </p:sp>
    </p:spTree>
    <p:extLst>
      <p:ext uri="{BB962C8B-B14F-4D97-AF65-F5344CB8AC3E}">
        <p14:creationId xmlns:p14="http://schemas.microsoft.com/office/powerpoint/2010/main" val="1449925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셰이더</a:t>
            </a:r>
            <a:r>
              <a:rPr lang="ko-KR" altLang="en-US" dirty="0"/>
              <a:t> 응용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ko-KR" altLang="en-US" dirty="0"/>
              <a:t>지금까지는 적은 수의 </a:t>
            </a:r>
            <a:r>
              <a:rPr lang="ko-KR" altLang="en-US" dirty="0" err="1"/>
              <a:t>버텍스</a:t>
            </a:r>
            <a:r>
              <a:rPr lang="ko-KR" altLang="en-US" dirty="0"/>
              <a:t> 들만 사용</a:t>
            </a:r>
            <a:endParaRPr lang="en-US" altLang="ko-KR" dirty="0"/>
          </a:p>
          <a:p>
            <a:pPr lvl="1"/>
            <a:r>
              <a:rPr lang="ko-KR" altLang="en-US" dirty="0"/>
              <a:t>주로 </a:t>
            </a:r>
            <a:r>
              <a:rPr lang="en-US" altLang="ko-KR" dirty="0"/>
              <a:t>Fragment </a:t>
            </a:r>
            <a:r>
              <a:rPr lang="en-US" altLang="ko-KR" dirty="0" err="1"/>
              <a:t>shader</a:t>
            </a:r>
            <a:r>
              <a:rPr lang="en-US" altLang="ko-KR" dirty="0"/>
              <a:t> </a:t>
            </a:r>
            <a:r>
              <a:rPr lang="ko-KR" altLang="en-US" dirty="0"/>
              <a:t>실습을 위한 내용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2872054" y="2996952"/>
            <a:ext cx="6336704" cy="3528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964752" y="3821299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964752" y="5537968"/>
            <a:ext cx="216024" cy="216024"/>
          </a:xfrm>
          <a:prstGeom prst="ellipse">
            <a:avLst/>
          </a:prstGeom>
          <a:solidFill>
            <a:srgbClr val="3333CC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7786731" y="3821299"/>
            <a:ext cx="216024" cy="21602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7786731" y="5537968"/>
            <a:ext cx="216024" cy="216024"/>
          </a:xfrm>
          <a:prstGeom prst="ellipse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201656" y="3551396"/>
            <a:ext cx="185963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-0.5f, 0.5f, 0.0f, 0.0f, 0.f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133308" y="5258411"/>
            <a:ext cx="18789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3333CC"/>
                </a:solidFill>
              </a:rPr>
              <a:t>-0.5f, -0.5f, 0.0f, 0.0f, 1.0f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7017804" y="3551395"/>
            <a:ext cx="1753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0.5f, 0.5f, 0.0f, 1.0f, 0.0f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6959295" y="5268950"/>
            <a:ext cx="18708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CC0099"/>
                </a:solidFill>
              </a:rPr>
              <a:t>0.5f, -0.5f, 0.0f, 1.0f, 1.0f </a:t>
            </a:r>
            <a:endParaRPr lang="ko-KR" altLang="en-US" sz="1200" dirty="0"/>
          </a:p>
        </p:txBody>
      </p:sp>
      <p:cxnSp>
        <p:nvCxnSpPr>
          <p:cNvPr id="3" name="직선 연결선 2"/>
          <p:cNvCxnSpPr>
            <a:stCxn id="12" idx="6"/>
            <a:endCxn id="14" idx="2"/>
          </p:cNvCxnSpPr>
          <p:nvPr/>
        </p:nvCxnSpPr>
        <p:spPr>
          <a:xfrm>
            <a:off x="4180777" y="3929311"/>
            <a:ext cx="3605955" cy="0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2" idx="4"/>
            <a:endCxn id="13" idx="0"/>
          </p:cNvCxnSpPr>
          <p:nvPr/>
        </p:nvCxnSpPr>
        <p:spPr>
          <a:xfrm>
            <a:off x="4072764" y="4037324"/>
            <a:ext cx="0" cy="1500645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4" idx="4"/>
            <a:endCxn id="18" idx="0"/>
          </p:cNvCxnSpPr>
          <p:nvPr/>
        </p:nvCxnSpPr>
        <p:spPr>
          <a:xfrm>
            <a:off x="7894743" y="4037324"/>
            <a:ext cx="0" cy="1500645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13" idx="6"/>
            <a:endCxn id="18" idx="2"/>
          </p:cNvCxnSpPr>
          <p:nvPr/>
        </p:nvCxnSpPr>
        <p:spPr>
          <a:xfrm>
            <a:off x="4180777" y="5645980"/>
            <a:ext cx="3605955" cy="0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27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셰이더</a:t>
            </a:r>
            <a:r>
              <a:rPr lang="ko-KR" altLang="en-US" dirty="0"/>
              <a:t> 응용</a:t>
            </a:r>
          </a:p>
        </p:txBody>
      </p:sp>
      <p:sp>
        <p:nvSpPr>
          <p:cNvPr id="26" name="내용 개체 틀 25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ko-KR" altLang="en-US" dirty="0"/>
              <a:t>적은</a:t>
            </a:r>
            <a:r>
              <a:rPr lang="en-US" altLang="ko-KR" dirty="0"/>
              <a:t> </a:t>
            </a:r>
            <a:r>
              <a:rPr lang="ko-KR" altLang="en-US" dirty="0"/>
              <a:t>수의 </a:t>
            </a:r>
            <a:r>
              <a:rPr lang="ko-KR" altLang="en-US" dirty="0" err="1"/>
              <a:t>버텍스</a:t>
            </a:r>
            <a:r>
              <a:rPr lang="ko-KR" altLang="en-US" dirty="0"/>
              <a:t> 만으로 아래와 같이 물결 치는 표현이 가능할까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663500" y="1412764"/>
            <a:ext cx="6888885" cy="4896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3722440" y="3411235"/>
            <a:ext cx="4966346" cy="2910100"/>
            <a:chOff x="2472463" y="2381139"/>
            <a:chExt cx="4038003" cy="1932693"/>
          </a:xfrm>
        </p:grpSpPr>
        <p:sp>
          <p:nvSpPr>
            <p:cNvPr id="5" name="타원 4"/>
            <p:cNvSpPr/>
            <p:nvPr/>
          </p:nvSpPr>
          <p:spPr>
            <a:xfrm>
              <a:off x="2472463" y="2381139"/>
              <a:ext cx="216024" cy="216024"/>
            </a:xfrm>
            <a:prstGeom prst="ellipse">
              <a:avLst/>
            </a:prstGeom>
            <a:solidFill>
              <a:srgbClr val="FF0000"/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2472463" y="4097808"/>
              <a:ext cx="216024" cy="216024"/>
            </a:xfrm>
            <a:prstGeom prst="ellipse">
              <a:avLst/>
            </a:prstGeom>
            <a:solidFill>
              <a:srgbClr val="3333CC"/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6294442" y="2381139"/>
              <a:ext cx="216024" cy="216024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6294442" y="4097808"/>
              <a:ext cx="216024" cy="216024"/>
            </a:xfrm>
            <a:prstGeom prst="ellipse">
              <a:avLst/>
            </a:prstGeom>
            <a:solidFill>
              <a:srgbClr val="7030A0"/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/>
            <p:cNvCxnSpPr>
              <a:stCxn id="5" idx="6"/>
              <a:endCxn id="7" idx="2"/>
            </p:cNvCxnSpPr>
            <p:nvPr/>
          </p:nvCxnSpPr>
          <p:spPr>
            <a:xfrm>
              <a:off x="2688487" y="2489151"/>
              <a:ext cx="3605955" cy="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>
              <a:stCxn id="5" idx="4"/>
              <a:endCxn id="6" idx="0"/>
            </p:cNvCxnSpPr>
            <p:nvPr/>
          </p:nvCxnSpPr>
          <p:spPr>
            <a:xfrm>
              <a:off x="2580475" y="2597163"/>
              <a:ext cx="0" cy="1500645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7" idx="4"/>
              <a:endCxn id="8" idx="0"/>
            </p:cNvCxnSpPr>
            <p:nvPr/>
          </p:nvCxnSpPr>
          <p:spPr>
            <a:xfrm>
              <a:off x="6402454" y="2597163"/>
              <a:ext cx="0" cy="1500645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6" idx="6"/>
              <a:endCxn id="8" idx="2"/>
            </p:cNvCxnSpPr>
            <p:nvPr/>
          </p:nvCxnSpPr>
          <p:spPr>
            <a:xfrm>
              <a:off x="2688487" y="4205820"/>
              <a:ext cx="3605955" cy="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stCxn id="7" idx="3"/>
              <a:endCxn id="6" idx="7"/>
            </p:cNvCxnSpPr>
            <p:nvPr/>
          </p:nvCxnSpPr>
          <p:spPr>
            <a:xfrm flipH="1">
              <a:off x="2656851" y="2565527"/>
              <a:ext cx="3669227" cy="156391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자유형 24"/>
          <p:cNvSpPr/>
          <p:nvPr/>
        </p:nvSpPr>
        <p:spPr>
          <a:xfrm>
            <a:off x="3843032" y="2924944"/>
            <a:ext cx="4726112" cy="3493214"/>
          </a:xfrm>
          <a:custGeom>
            <a:avLst/>
            <a:gdLst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26112" h="3493214">
                <a:moveTo>
                  <a:pt x="0" y="636998"/>
                </a:moveTo>
                <a:cubicBezTo>
                  <a:pt x="297950" y="321923"/>
                  <a:pt x="585627" y="27399"/>
                  <a:pt x="1171254" y="0"/>
                </a:cubicBezTo>
                <a:cubicBezTo>
                  <a:pt x="1784278" y="0"/>
                  <a:pt x="2510320" y="1119883"/>
                  <a:pt x="3318553" y="1109609"/>
                </a:cubicBezTo>
                <a:cubicBezTo>
                  <a:pt x="4044593" y="1092486"/>
                  <a:pt x="4441861" y="633573"/>
                  <a:pt x="4726112" y="133564"/>
                </a:cubicBezTo>
                <a:lnTo>
                  <a:pt x="4726112" y="2702103"/>
                </a:lnTo>
                <a:cubicBezTo>
                  <a:pt x="4256926" y="3171291"/>
                  <a:pt x="3828835" y="3486364"/>
                  <a:pt x="3318553" y="3493214"/>
                </a:cubicBezTo>
                <a:cubicBezTo>
                  <a:pt x="2441824" y="3472665"/>
                  <a:pt x="1893870" y="2753474"/>
                  <a:pt x="1181528" y="2753474"/>
                </a:cubicBezTo>
                <a:cubicBezTo>
                  <a:pt x="585626" y="2743200"/>
                  <a:pt x="369869" y="2917861"/>
                  <a:pt x="10274" y="3246634"/>
                </a:cubicBezTo>
                <a:cubicBezTo>
                  <a:pt x="6849" y="2376755"/>
                  <a:pt x="3425" y="1506877"/>
                  <a:pt x="0" y="636998"/>
                </a:cubicBezTo>
                <a:close/>
              </a:path>
            </a:pathLst>
          </a:custGeom>
          <a:gradFill flip="none" rotWithShape="1">
            <a:gsLst>
              <a:gs pos="0">
                <a:schemeClr val="lt1">
                  <a:shade val="30000"/>
                  <a:satMod val="115000"/>
                  <a:alpha val="62000"/>
                </a:schemeClr>
              </a:gs>
              <a:gs pos="50000">
                <a:schemeClr val="lt1">
                  <a:shade val="67500"/>
                  <a:satMod val="115000"/>
                  <a:alpha val="56000"/>
                </a:schemeClr>
              </a:gs>
              <a:gs pos="100000">
                <a:schemeClr val="lt1">
                  <a:shade val="100000"/>
                  <a:satMod val="115000"/>
                  <a:alpha val="71000"/>
                </a:schemeClr>
              </a:gs>
            </a:gsLst>
            <a:lin ang="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373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셰이더</a:t>
            </a:r>
            <a:r>
              <a:rPr lang="ko-KR" altLang="en-US" dirty="0"/>
              <a:t>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ko-KR" altLang="en-US" dirty="0" err="1"/>
              <a:t>버텍스가</a:t>
            </a:r>
            <a:r>
              <a:rPr lang="ko-KR" altLang="en-US" dirty="0"/>
              <a:t> 커버하는 </a:t>
            </a:r>
            <a:r>
              <a:rPr lang="ko-KR" altLang="en-US" dirty="0" err="1"/>
              <a:t>프레그먼트</a:t>
            </a:r>
            <a:r>
              <a:rPr lang="ko-KR" altLang="en-US" dirty="0"/>
              <a:t> 영역이 충분히 크다면 </a:t>
            </a:r>
            <a:r>
              <a:rPr lang="ko-KR" altLang="en-US" dirty="0" err="1"/>
              <a:t>프레그먼트</a:t>
            </a:r>
            <a:r>
              <a:rPr lang="ko-KR" altLang="en-US" dirty="0"/>
              <a:t> </a:t>
            </a:r>
            <a:r>
              <a:rPr lang="ko-KR" altLang="en-US" dirty="0" err="1"/>
              <a:t>셰이더로</a:t>
            </a:r>
            <a:r>
              <a:rPr lang="ko-KR" altLang="en-US" dirty="0"/>
              <a:t> 가능</a:t>
            </a:r>
          </a:p>
        </p:txBody>
      </p:sp>
      <p:sp>
        <p:nvSpPr>
          <p:cNvPr id="5" name="타원 4"/>
          <p:cNvSpPr/>
          <p:nvPr/>
        </p:nvSpPr>
        <p:spPr>
          <a:xfrm>
            <a:off x="3722440" y="2708920"/>
            <a:ext cx="265688" cy="325272"/>
          </a:xfrm>
          <a:prstGeom prst="ellipse">
            <a:avLst/>
          </a:prstGeom>
          <a:solidFill>
            <a:srgbClr val="FF0000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722440" y="6302902"/>
            <a:ext cx="265688" cy="325272"/>
          </a:xfrm>
          <a:prstGeom prst="ellipse">
            <a:avLst/>
          </a:prstGeom>
          <a:solidFill>
            <a:srgbClr val="3333CC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423098" y="2708920"/>
            <a:ext cx="265688" cy="32527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8423098" y="6302902"/>
            <a:ext cx="265688" cy="325272"/>
          </a:xfrm>
          <a:prstGeom prst="ellipse">
            <a:avLst/>
          </a:prstGeom>
          <a:solidFill>
            <a:srgbClr val="7030A0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5" idx="6"/>
            <a:endCxn id="7" idx="2"/>
          </p:cNvCxnSpPr>
          <p:nvPr/>
        </p:nvCxnSpPr>
        <p:spPr>
          <a:xfrm>
            <a:off x="3988128" y="2871556"/>
            <a:ext cx="4434970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5" idx="4"/>
            <a:endCxn id="6" idx="0"/>
          </p:cNvCxnSpPr>
          <p:nvPr/>
        </p:nvCxnSpPr>
        <p:spPr>
          <a:xfrm>
            <a:off x="3855284" y="3034192"/>
            <a:ext cx="0" cy="326871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7" idx="4"/>
            <a:endCxn id="8" idx="0"/>
          </p:cNvCxnSpPr>
          <p:nvPr/>
        </p:nvCxnSpPr>
        <p:spPr>
          <a:xfrm>
            <a:off x="8555942" y="3034192"/>
            <a:ext cx="0" cy="326871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6" idx="6"/>
            <a:endCxn id="8" idx="2"/>
          </p:cNvCxnSpPr>
          <p:nvPr/>
        </p:nvCxnSpPr>
        <p:spPr>
          <a:xfrm>
            <a:off x="3988128" y="6465538"/>
            <a:ext cx="4434970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7" idx="3"/>
            <a:endCxn id="6" idx="7"/>
          </p:cNvCxnSpPr>
          <p:nvPr/>
        </p:nvCxnSpPr>
        <p:spPr>
          <a:xfrm flipH="1">
            <a:off x="3949219" y="2986557"/>
            <a:ext cx="4512788" cy="336398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자유형 13"/>
          <p:cNvSpPr/>
          <p:nvPr/>
        </p:nvSpPr>
        <p:spPr>
          <a:xfrm>
            <a:off x="3843032" y="2924944"/>
            <a:ext cx="4726112" cy="3493214"/>
          </a:xfrm>
          <a:custGeom>
            <a:avLst/>
            <a:gdLst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26112" h="3493214">
                <a:moveTo>
                  <a:pt x="0" y="636998"/>
                </a:moveTo>
                <a:cubicBezTo>
                  <a:pt x="297950" y="321923"/>
                  <a:pt x="585627" y="27399"/>
                  <a:pt x="1171254" y="0"/>
                </a:cubicBezTo>
                <a:cubicBezTo>
                  <a:pt x="1784278" y="0"/>
                  <a:pt x="2510320" y="1119883"/>
                  <a:pt x="3318553" y="1109609"/>
                </a:cubicBezTo>
                <a:cubicBezTo>
                  <a:pt x="4044593" y="1092486"/>
                  <a:pt x="4441861" y="633573"/>
                  <a:pt x="4726112" y="133564"/>
                </a:cubicBezTo>
                <a:lnTo>
                  <a:pt x="4726112" y="2702103"/>
                </a:lnTo>
                <a:cubicBezTo>
                  <a:pt x="4256926" y="3171291"/>
                  <a:pt x="3828835" y="3486364"/>
                  <a:pt x="3318553" y="3493214"/>
                </a:cubicBezTo>
                <a:cubicBezTo>
                  <a:pt x="2441824" y="3472665"/>
                  <a:pt x="1893870" y="2753474"/>
                  <a:pt x="1181528" y="2753474"/>
                </a:cubicBezTo>
                <a:cubicBezTo>
                  <a:pt x="585626" y="2743200"/>
                  <a:pt x="369869" y="2917861"/>
                  <a:pt x="10274" y="3246634"/>
                </a:cubicBezTo>
                <a:cubicBezTo>
                  <a:pt x="6849" y="2376755"/>
                  <a:pt x="3425" y="1506877"/>
                  <a:pt x="0" y="636998"/>
                </a:cubicBezTo>
                <a:close/>
              </a:path>
            </a:pathLst>
          </a:custGeom>
          <a:gradFill flip="none" rotWithShape="1">
            <a:gsLst>
              <a:gs pos="0">
                <a:schemeClr val="lt1">
                  <a:shade val="30000"/>
                  <a:satMod val="115000"/>
                  <a:alpha val="62000"/>
                </a:schemeClr>
              </a:gs>
              <a:gs pos="50000">
                <a:schemeClr val="lt1">
                  <a:shade val="67500"/>
                  <a:satMod val="115000"/>
                  <a:alpha val="56000"/>
                </a:schemeClr>
              </a:gs>
              <a:gs pos="100000">
                <a:schemeClr val="lt1">
                  <a:shade val="100000"/>
                  <a:satMod val="115000"/>
                  <a:alpha val="71000"/>
                </a:schemeClr>
              </a:gs>
            </a:gsLst>
            <a:lin ang="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427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ko-KR" dirty="0"/>
              <a:t>Fragment shader</a:t>
            </a:r>
            <a:r>
              <a:rPr lang="ko-KR" altLang="en-US" dirty="0"/>
              <a:t>를 활용하여 깃발이 펄럭이는 장면을 만들어 보자</a:t>
            </a:r>
          </a:p>
        </p:txBody>
      </p:sp>
    </p:spTree>
    <p:extLst>
      <p:ext uri="{BB962C8B-B14F-4D97-AF65-F5344CB8AC3E}">
        <p14:creationId xmlns:p14="http://schemas.microsoft.com/office/powerpoint/2010/main" val="389019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셰이더</a:t>
            </a:r>
            <a:r>
              <a:rPr lang="ko-KR" altLang="en-US" dirty="0"/>
              <a:t>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프레그먼트</a:t>
            </a:r>
            <a:r>
              <a:rPr lang="ko-KR" altLang="en-US" dirty="0"/>
              <a:t> </a:t>
            </a:r>
            <a:r>
              <a:rPr lang="ko-KR" altLang="en-US" dirty="0" err="1"/>
              <a:t>셰이더</a:t>
            </a:r>
            <a:r>
              <a:rPr lang="ko-KR" altLang="en-US" dirty="0"/>
              <a:t> 기반</a:t>
            </a:r>
            <a:endParaRPr lang="en-US" altLang="ko-KR" dirty="0"/>
          </a:p>
          <a:p>
            <a:pPr lvl="1"/>
            <a:r>
              <a:rPr lang="ko-KR" altLang="en-US" dirty="0" err="1"/>
              <a:t>프레그먼트</a:t>
            </a:r>
            <a:r>
              <a:rPr lang="ko-KR" altLang="en-US" dirty="0"/>
              <a:t> 취소작업 필요</a:t>
            </a:r>
            <a:endParaRPr lang="en-US" altLang="ko-KR" dirty="0"/>
          </a:p>
          <a:p>
            <a:pPr lvl="1"/>
            <a:r>
              <a:rPr lang="ko-KR" altLang="en-US" dirty="0"/>
              <a:t>많은 계산 량</a:t>
            </a:r>
            <a:endParaRPr lang="en-US" altLang="ko-KR" dirty="0"/>
          </a:p>
          <a:p>
            <a:pPr lvl="2"/>
            <a:r>
              <a:rPr lang="ko-KR" altLang="en-US" dirty="0"/>
              <a:t>화면에 </a:t>
            </a:r>
            <a:r>
              <a:rPr lang="en-US" altLang="ko-KR" dirty="0"/>
              <a:t>500X500 </a:t>
            </a:r>
            <a:r>
              <a:rPr lang="ko-KR" altLang="en-US" dirty="0" err="1"/>
              <a:t>프레그먼트</a:t>
            </a:r>
            <a:r>
              <a:rPr lang="ko-KR" altLang="en-US" dirty="0"/>
              <a:t> 커버 시 </a:t>
            </a:r>
            <a:r>
              <a:rPr lang="en-US" altLang="ko-KR" dirty="0"/>
              <a:t>500X500</a:t>
            </a:r>
            <a:r>
              <a:rPr lang="ko-KR" altLang="en-US" dirty="0"/>
              <a:t>만큼의 연산 필요</a:t>
            </a:r>
            <a:endParaRPr lang="en-US" altLang="ko-KR" dirty="0"/>
          </a:p>
          <a:p>
            <a:pPr marL="4500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1997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셰이더</a:t>
            </a:r>
            <a:r>
              <a:rPr lang="ko-KR" altLang="en-US" dirty="0"/>
              <a:t>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ko-KR" altLang="en-US" dirty="0"/>
              <a:t>깃발이 펄럭이는 효과를 </a:t>
            </a:r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셰이더에서</a:t>
            </a:r>
            <a:r>
              <a:rPr lang="ko-KR" altLang="en-US" dirty="0"/>
              <a:t> 구현</a:t>
            </a:r>
          </a:p>
        </p:txBody>
      </p:sp>
      <p:grpSp>
        <p:nvGrpSpPr>
          <p:cNvPr id="393" name="그룹 392"/>
          <p:cNvGrpSpPr/>
          <p:nvPr/>
        </p:nvGrpSpPr>
        <p:grpSpPr>
          <a:xfrm>
            <a:off x="3791745" y="2996952"/>
            <a:ext cx="4881793" cy="3319484"/>
            <a:chOff x="1717796" y="3068960"/>
            <a:chExt cx="4881793" cy="3319484"/>
          </a:xfrm>
        </p:grpSpPr>
        <p:sp>
          <p:nvSpPr>
            <p:cNvPr id="13" name="타원 12"/>
            <p:cNvSpPr/>
            <p:nvPr/>
          </p:nvSpPr>
          <p:spPr>
            <a:xfrm>
              <a:off x="1720813" y="3068960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1720813" y="3479168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2334215" y="3068960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2334215" y="3479168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/>
            <p:cNvCxnSpPr>
              <a:stCxn id="13" idx="6"/>
              <a:endCxn id="15" idx="2"/>
            </p:cNvCxnSpPr>
            <p:nvPr/>
          </p:nvCxnSpPr>
          <p:spPr>
            <a:xfrm>
              <a:off x="1755483" y="3094770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stCxn id="13" idx="4"/>
              <a:endCxn id="14" idx="0"/>
            </p:cNvCxnSpPr>
            <p:nvPr/>
          </p:nvCxnSpPr>
          <p:spPr>
            <a:xfrm>
              <a:off x="1738148" y="3120580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stCxn id="15" idx="4"/>
              <a:endCxn id="16" idx="0"/>
            </p:cNvCxnSpPr>
            <p:nvPr/>
          </p:nvCxnSpPr>
          <p:spPr>
            <a:xfrm>
              <a:off x="2351550" y="3120580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stCxn id="14" idx="6"/>
              <a:endCxn id="16" idx="2"/>
            </p:cNvCxnSpPr>
            <p:nvPr/>
          </p:nvCxnSpPr>
          <p:spPr>
            <a:xfrm>
              <a:off x="1755483" y="3504978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15" idx="3"/>
              <a:endCxn id="14" idx="7"/>
            </p:cNvCxnSpPr>
            <p:nvPr/>
          </p:nvCxnSpPr>
          <p:spPr>
            <a:xfrm flipH="1">
              <a:off x="1750406" y="3113021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/>
            <p:cNvSpPr/>
            <p:nvPr/>
          </p:nvSpPr>
          <p:spPr>
            <a:xfrm>
              <a:off x="2952220" y="3068960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2952220" y="3479168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>
              <a:endCxn id="27" idx="2"/>
            </p:cNvCxnSpPr>
            <p:nvPr/>
          </p:nvCxnSpPr>
          <p:spPr>
            <a:xfrm>
              <a:off x="2373488" y="3094770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27" idx="4"/>
              <a:endCxn id="28" idx="0"/>
            </p:cNvCxnSpPr>
            <p:nvPr/>
          </p:nvCxnSpPr>
          <p:spPr>
            <a:xfrm>
              <a:off x="2969555" y="3120580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endCxn id="28" idx="2"/>
            </p:cNvCxnSpPr>
            <p:nvPr/>
          </p:nvCxnSpPr>
          <p:spPr>
            <a:xfrm>
              <a:off x="2373488" y="3504978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stCxn id="27" idx="3"/>
            </p:cNvCxnSpPr>
            <p:nvPr/>
          </p:nvCxnSpPr>
          <p:spPr>
            <a:xfrm flipH="1">
              <a:off x="2368411" y="3113021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타원 43"/>
            <p:cNvSpPr/>
            <p:nvPr/>
          </p:nvSpPr>
          <p:spPr>
            <a:xfrm>
              <a:off x="3555309" y="3071688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>
              <a:off x="3555309" y="348189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직선 연결선 45"/>
            <p:cNvCxnSpPr>
              <a:endCxn id="44" idx="2"/>
            </p:cNvCxnSpPr>
            <p:nvPr/>
          </p:nvCxnSpPr>
          <p:spPr>
            <a:xfrm>
              <a:off x="2976577" y="3097498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>
              <a:stCxn id="44" idx="4"/>
              <a:endCxn id="45" idx="0"/>
            </p:cNvCxnSpPr>
            <p:nvPr/>
          </p:nvCxnSpPr>
          <p:spPr>
            <a:xfrm>
              <a:off x="3572644" y="312330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>
              <a:endCxn id="45" idx="2"/>
            </p:cNvCxnSpPr>
            <p:nvPr/>
          </p:nvCxnSpPr>
          <p:spPr>
            <a:xfrm>
              <a:off x="2976577" y="350770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>
              <a:stCxn id="44" idx="3"/>
            </p:cNvCxnSpPr>
            <p:nvPr/>
          </p:nvCxnSpPr>
          <p:spPr>
            <a:xfrm flipH="1">
              <a:off x="2971500" y="311574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타원 50"/>
            <p:cNvSpPr/>
            <p:nvPr/>
          </p:nvSpPr>
          <p:spPr>
            <a:xfrm>
              <a:off x="4156453" y="3068960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4156453" y="3479168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3" name="직선 연결선 52"/>
            <p:cNvCxnSpPr>
              <a:endCxn id="51" idx="2"/>
            </p:cNvCxnSpPr>
            <p:nvPr/>
          </p:nvCxnSpPr>
          <p:spPr>
            <a:xfrm>
              <a:off x="3577721" y="3094770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>
              <a:stCxn id="51" idx="4"/>
              <a:endCxn id="52" idx="0"/>
            </p:cNvCxnSpPr>
            <p:nvPr/>
          </p:nvCxnSpPr>
          <p:spPr>
            <a:xfrm>
              <a:off x="4173788" y="3120580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>
              <a:stCxn id="45" idx="6"/>
              <a:endCxn id="52" idx="2"/>
            </p:cNvCxnSpPr>
            <p:nvPr/>
          </p:nvCxnSpPr>
          <p:spPr>
            <a:xfrm flipV="1">
              <a:off x="3589979" y="3504978"/>
              <a:ext cx="566474" cy="272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stCxn id="51" idx="3"/>
            </p:cNvCxnSpPr>
            <p:nvPr/>
          </p:nvCxnSpPr>
          <p:spPr>
            <a:xfrm flipH="1">
              <a:off x="3572644" y="3113021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타원 57"/>
            <p:cNvSpPr/>
            <p:nvPr/>
          </p:nvSpPr>
          <p:spPr>
            <a:xfrm>
              <a:off x="4759542" y="3068960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/>
            <p:cNvSpPr/>
            <p:nvPr/>
          </p:nvSpPr>
          <p:spPr>
            <a:xfrm>
              <a:off x="4759542" y="3479168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0" name="직선 연결선 59"/>
            <p:cNvCxnSpPr>
              <a:endCxn id="58" idx="2"/>
            </p:cNvCxnSpPr>
            <p:nvPr/>
          </p:nvCxnSpPr>
          <p:spPr>
            <a:xfrm>
              <a:off x="4180810" y="3094770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>
              <a:stCxn id="58" idx="4"/>
              <a:endCxn id="59" idx="0"/>
            </p:cNvCxnSpPr>
            <p:nvPr/>
          </p:nvCxnSpPr>
          <p:spPr>
            <a:xfrm>
              <a:off x="4776877" y="3120580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>
              <a:stCxn id="52" idx="6"/>
              <a:endCxn id="59" idx="2"/>
            </p:cNvCxnSpPr>
            <p:nvPr/>
          </p:nvCxnSpPr>
          <p:spPr>
            <a:xfrm>
              <a:off x="4191123" y="3504978"/>
              <a:ext cx="568419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>
              <a:stCxn id="58" idx="3"/>
            </p:cNvCxnSpPr>
            <p:nvPr/>
          </p:nvCxnSpPr>
          <p:spPr>
            <a:xfrm flipH="1">
              <a:off x="4175733" y="3113021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타원 64"/>
            <p:cNvSpPr/>
            <p:nvPr/>
          </p:nvSpPr>
          <p:spPr>
            <a:xfrm>
              <a:off x="5360686" y="3068960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5360686" y="3479168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7" name="직선 연결선 66"/>
            <p:cNvCxnSpPr>
              <a:endCxn id="65" idx="2"/>
            </p:cNvCxnSpPr>
            <p:nvPr/>
          </p:nvCxnSpPr>
          <p:spPr>
            <a:xfrm>
              <a:off x="4781954" y="3094770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>
              <a:stCxn id="65" idx="4"/>
              <a:endCxn id="66" idx="0"/>
            </p:cNvCxnSpPr>
            <p:nvPr/>
          </p:nvCxnSpPr>
          <p:spPr>
            <a:xfrm>
              <a:off x="5378021" y="3120580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>
              <a:endCxn id="66" idx="2"/>
            </p:cNvCxnSpPr>
            <p:nvPr/>
          </p:nvCxnSpPr>
          <p:spPr>
            <a:xfrm>
              <a:off x="4781954" y="3504978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65" idx="3"/>
            </p:cNvCxnSpPr>
            <p:nvPr/>
          </p:nvCxnSpPr>
          <p:spPr>
            <a:xfrm flipH="1">
              <a:off x="4776877" y="3113021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타원 71"/>
            <p:cNvSpPr/>
            <p:nvPr/>
          </p:nvSpPr>
          <p:spPr>
            <a:xfrm>
              <a:off x="5963775" y="3071688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>
              <a:off x="5963775" y="348189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연결선 73"/>
            <p:cNvCxnSpPr>
              <a:endCxn id="72" idx="2"/>
            </p:cNvCxnSpPr>
            <p:nvPr/>
          </p:nvCxnSpPr>
          <p:spPr>
            <a:xfrm>
              <a:off x="5385043" y="3097498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72" idx="4"/>
              <a:endCxn id="73" idx="0"/>
            </p:cNvCxnSpPr>
            <p:nvPr/>
          </p:nvCxnSpPr>
          <p:spPr>
            <a:xfrm>
              <a:off x="5981110" y="312330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endCxn id="73" idx="2"/>
            </p:cNvCxnSpPr>
            <p:nvPr/>
          </p:nvCxnSpPr>
          <p:spPr>
            <a:xfrm>
              <a:off x="5385043" y="350770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72" idx="3"/>
            </p:cNvCxnSpPr>
            <p:nvPr/>
          </p:nvCxnSpPr>
          <p:spPr>
            <a:xfrm flipH="1">
              <a:off x="5379966" y="311574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타원 78"/>
            <p:cNvSpPr/>
            <p:nvPr/>
          </p:nvSpPr>
          <p:spPr>
            <a:xfrm>
              <a:off x="6564919" y="3068960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>
              <a:off x="6564919" y="3479168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1" name="직선 연결선 80"/>
            <p:cNvCxnSpPr>
              <a:endCxn id="79" idx="2"/>
            </p:cNvCxnSpPr>
            <p:nvPr/>
          </p:nvCxnSpPr>
          <p:spPr>
            <a:xfrm>
              <a:off x="5986187" y="3094770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>
              <a:stCxn id="79" idx="4"/>
              <a:endCxn id="80" idx="0"/>
            </p:cNvCxnSpPr>
            <p:nvPr/>
          </p:nvCxnSpPr>
          <p:spPr>
            <a:xfrm>
              <a:off x="6582254" y="3120580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>
              <a:endCxn id="80" idx="2"/>
            </p:cNvCxnSpPr>
            <p:nvPr/>
          </p:nvCxnSpPr>
          <p:spPr>
            <a:xfrm>
              <a:off x="5986187" y="3504978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>
              <a:stCxn id="79" idx="3"/>
            </p:cNvCxnSpPr>
            <p:nvPr/>
          </p:nvCxnSpPr>
          <p:spPr>
            <a:xfrm flipH="1">
              <a:off x="5981110" y="3113021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타원 93"/>
            <p:cNvSpPr/>
            <p:nvPr/>
          </p:nvSpPr>
          <p:spPr>
            <a:xfrm>
              <a:off x="1717796" y="3882395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/>
            <p:cNvSpPr/>
            <p:nvPr/>
          </p:nvSpPr>
          <p:spPr>
            <a:xfrm>
              <a:off x="2331198" y="3882395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8" name="직선 연결선 97"/>
            <p:cNvCxnSpPr>
              <a:endCxn id="94" idx="0"/>
            </p:cNvCxnSpPr>
            <p:nvPr/>
          </p:nvCxnSpPr>
          <p:spPr>
            <a:xfrm>
              <a:off x="1735131" y="3523808"/>
              <a:ext cx="0" cy="35858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>
              <a:endCxn id="96" idx="0"/>
            </p:cNvCxnSpPr>
            <p:nvPr/>
          </p:nvCxnSpPr>
          <p:spPr>
            <a:xfrm>
              <a:off x="2348533" y="3523808"/>
              <a:ext cx="0" cy="35858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>
              <a:stCxn id="94" idx="6"/>
              <a:endCxn id="96" idx="2"/>
            </p:cNvCxnSpPr>
            <p:nvPr/>
          </p:nvCxnSpPr>
          <p:spPr>
            <a:xfrm>
              <a:off x="1752466" y="3908205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>
              <a:endCxn id="94" idx="7"/>
            </p:cNvCxnSpPr>
            <p:nvPr/>
          </p:nvCxnSpPr>
          <p:spPr>
            <a:xfrm flipH="1">
              <a:off x="1747389" y="3516248"/>
              <a:ext cx="588886" cy="37370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타원 103"/>
            <p:cNvSpPr/>
            <p:nvPr/>
          </p:nvSpPr>
          <p:spPr>
            <a:xfrm>
              <a:off x="2949203" y="388239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6" name="직선 연결선 105"/>
            <p:cNvCxnSpPr>
              <a:endCxn id="104" idx="0"/>
            </p:cNvCxnSpPr>
            <p:nvPr/>
          </p:nvCxnSpPr>
          <p:spPr>
            <a:xfrm>
              <a:off x="2966538" y="352380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>
              <a:endCxn id="104" idx="2"/>
            </p:cNvCxnSpPr>
            <p:nvPr/>
          </p:nvCxnSpPr>
          <p:spPr>
            <a:xfrm>
              <a:off x="2370471" y="390820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flipH="1">
              <a:off x="2365394" y="351624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타원 110"/>
            <p:cNvSpPr/>
            <p:nvPr/>
          </p:nvSpPr>
          <p:spPr>
            <a:xfrm>
              <a:off x="3552292" y="3885124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3" name="직선 연결선 112"/>
            <p:cNvCxnSpPr>
              <a:endCxn id="111" idx="0"/>
            </p:cNvCxnSpPr>
            <p:nvPr/>
          </p:nvCxnSpPr>
          <p:spPr>
            <a:xfrm>
              <a:off x="3569627" y="3526536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>
              <a:endCxn id="111" idx="2"/>
            </p:cNvCxnSpPr>
            <p:nvPr/>
          </p:nvCxnSpPr>
          <p:spPr>
            <a:xfrm>
              <a:off x="2973560" y="3910934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 flipH="1">
              <a:off x="2968483" y="3518977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타원 117"/>
            <p:cNvSpPr/>
            <p:nvPr/>
          </p:nvSpPr>
          <p:spPr>
            <a:xfrm>
              <a:off x="4153436" y="388239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0" name="직선 연결선 119"/>
            <p:cNvCxnSpPr>
              <a:endCxn id="118" idx="0"/>
            </p:cNvCxnSpPr>
            <p:nvPr/>
          </p:nvCxnSpPr>
          <p:spPr>
            <a:xfrm>
              <a:off x="4170771" y="352380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>
              <a:endCxn id="118" idx="2"/>
            </p:cNvCxnSpPr>
            <p:nvPr/>
          </p:nvCxnSpPr>
          <p:spPr>
            <a:xfrm>
              <a:off x="3574704" y="390820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 flipH="1">
              <a:off x="3569627" y="351624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타원 124"/>
            <p:cNvSpPr/>
            <p:nvPr/>
          </p:nvSpPr>
          <p:spPr>
            <a:xfrm>
              <a:off x="4756525" y="388239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7" name="직선 연결선 126"/>
            <p:cNvCxnSpPr>
              <a:endCxn id="125" idx="0"/>
            </p:cNvCxnSpPr>
            <p:nvPr/>
          </p:nvCxnSpPr>
          <p:spPr>
            <a:xfrm>
              <a:off x="4773860" y="352380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>
              <a:endCxn id="125" idx="2"/>
            </p:cNvCxnSpPr>
            <p:nvPr/>
          </p:nvCxnSpPr>
          <p:spPr>
            <a:xfrm>
              <a:off x="4177793" y="390820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/>
            <p:nvPr/>
          </p:nvCxnSpPr>
          <p:spPr>
            <a:xfrm flipH="1">
              <a:off x="4172716" y="351624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타원 131"/>
            <p:cNvSpPr/>
            <p:nvPr/>
          </p:nvSpPr>
          <p:spPr>
            <a:xfrm>
              <a:off x="5357669" y="388239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4" name="직선 연결선 133"/>
            <p:cNvCxnSpPr>
              <a:endCxn id="132" idx="0"/>
            </p:cNvCxnSpPr>
            <p:nvPr/>
          </p:nvCxnSpPr>
          <p:spPr>
            <a:xfrm>
              <a:off x="5375004" y="352380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>
              <a:endCxn id="132" idx="2"/>
            </p:cNvCxnSpPr>
            <p:nvPr/>
          </p:nvCxnSpPr>
          <p:spPr>
            <a:xfrm>
              <a:off x="4778937" y="390820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 flipH="1">
              <a:off x="4773860" y="351624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타원 138"/>
            <p:cNvSpPr/>
            <p:nvPr/>
          </p:nvSpPr>
          <p:spPr>
            <a:xfrm>
              <a:off x="5960758" y="3885124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1" name="직선 연결선 140"/>
            <p:cNvCxnSpPr>
              <a:endCxn id="139" idx="0"/>
            </p:cNvCxnSpPr>
            <p:nvPr/>
          </p:nvCxnSpPr>
          <p:spPr>
            <a:xfrm>
              <a:off x="5978093" y="3526536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/>
            <p:cNvCxnSpPr>
              <a:endCxn id="139" idx="2"/>
            </p:cNvCxnSpPr>
            <p:nvPr/>
          </p:nvCxnSpPr>
          <p:spPr>
            <a:xfrm>
              <a:off x="5382026" y="3910934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 flipH="1">
              <a:off x="5376949" y="3518977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타원 145"/>
            <p:cNvSpPr/>
            <p:nvPr/>
          </p:nvSpPr>
          <p:spPr>
            <a:xfrm>
              <a:off x="6561902" y="388239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8" name="직선 연결선 147"/>
            <p:cNvCxnSpPr>
              <a:endCxn id="146" idx="0"/>
            </p:cNvCxnSpPr>
            <p:nvPr/>
          </p:nvCxnSpPr>
          <p:spPr>
            <a:xfrm>
              <a:off x="6579237" y="352380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>
              <a:endCxn id="146" idx="2"/>
            </p:cNvCxnSpPr>
            <p:nvPr/>
          </p:nvCxnSpPr>
          <p:spPr>
            <a:xfrm>
              <a:off x="5983170" y="390820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/>
            <p:nvPr/>
          </p:nvCxnSpPr>
          <p:spPr>
            <a:xfrm flipH="1">
              <a:off x="5978093" y="351624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타원 159"/>
            <p:cNvSpPr/>
            <p:nvPr/>
          </p:nvSpPr>
          <p:spPr>
            <a:xfrm>
              <a:off x="1717796" y="4292542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/>
            <p:cNvSpPr/>
            <p:nvPr/>
          </p:nvSpPr>
          <p:spPr>
            <a:xfrm>
              <a:off x="2331198" y="4292542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2" name="직선 연결선 161"/>
            <p:cNvCxnSpPr>
              <a:endCxn id="160" idx="0"/>
            </p:cNvCxnSpPr>
            <p:nvPr/>
          </p:nvCxnSpPr>
          <p:spPr>
            <a:xfrm>
              <a:off x="1735131" y="3933955"/>
              <a:ext cx="0" cy="35858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>
              <a:endCxn id="161" idx="0"/>
            </p:cNvCxnSpPr>
            <p:nvPr/>
          </p:nvCxnSpPr>
          <p:spPr>
            <a:xfrm>
              <a:off x="2348533" y="3933955"/>
              <a:ext cx="0" cy="35858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>
              <a:stCxn id="160" idx="6"/>
              <a:endCxn id="161" idx="2"/>
            </p:cNvCxnSpPr>
            <p:nvPr/>
          </p:nvCxnSpPr>
          <p:spPr>
            <a:xfrm>
              <a:off x="1752466" y="4318352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>
              <a:endCxn id="160" idx="7"/>
            </p:cNvCxnSpPr>
            <p:nvPr/>
          </p:nvCxnSpPr>
          <p:spPr>
            <a:xfrm flipH="1">
              <a:off x="1747389" y="3926395"/>
              <a:ext cx="588886" cy="37370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타원 165"/>
            <p:cNvSpPr/>
            <p:nvPr/>
          </p:nvSpPr>
          <p:spPr>
            <a:xfrm>
              <a:off x="2949203" y="4292543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7" name="직선 연결선 166"/>
            <p:cNvCxnSpPr>
              <a:endCxn id="166" idx="0"/>
            </p:cNvCxnSpPr>
            <p:nvPr/>
          </p:nvCxnSpPr>
          <p:spPr>
            <a:xfrm>
              <a:off x="2966538" y="3933955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>
              <a:endCxn id="166" idx="2"/>
            </p:cNvCxnSpPr>
            <p:nvPr/>
          </p:nvCxnSpPr>
          <p:spPr>
            <a:xfrm>
              <a:off x="2370471" y="4318353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>
            <a:xfrm flipH="1">
              <a:off x="2365394" y="3926396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타원 169"/>
            <p:cNvSpPr/>
            <p:nvPr/>
          </p:nvSpPr>
          <p:spPr>
            <a:xfrm>
              <a:off x="3552292" y="4295271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1" name="직선 연결선 170"/>
            <p:cNvCxnSpPr>
              <a:endCxn id="170" idx="0"/>
            </p:cNvCxnSpPr>
            <p:nvPr/>
          </p:nvCxnSpPr>
          <p:spPr>
            <a:xfrm>
              <a:off x="3569627" y="3936683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>
              <a:endCxn id="170" idx="2"/>
            </p:cNvCxnSpPr>
            <p:nvPr/>
          </p:nvCxnSpPr>
          <p:spPr>
            <a:xfrm>
              <a:off x="2973560" y="4321081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>
            <a:xfrm flipH="1">
              <a:off x="2968483" y="3929124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타원 173"/>
            <p:cNvSpPr/>
            <p:nvPr/>
          </p:nvSpPr>
          <p:spPr>
            <a:xfrm>
              <a:off x="4153436" y="4292543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5" name="직선 연결선 174"/>
            <p:cNvCxnSpPr>
              <a:endCxn id="174" idx="0"/>
            </p:cNvCxnSpPr>
            <p:nvPr/>
          </p:nvCxnSpPr>
          <p:spPr>
            <a:xfrm>
              <a:off x="4170771" y="3933955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>
              <a:endCxn id="174" idx="2"/>
            </p:cNvCxnSpPr>
            <p:nvPr/>
          </p:nvCxnSpPr>
          <p:spPr>
            <a:xfrm>
              <a:off x="3574704" y="4318353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>
            <a:xfrm flipH="1">
              <a:off x="3569627" y="3926396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타원 177"/>
            <p:cNvSpPr/>
            <p:nvPr/>
          </p:nvSpPr>
          <p:spPr>
            <a:xfrm>
              <a:off x="4756525" y="4292543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9" name="직선 연결선 178"/>
            <p:cNvCxnSpPr>
              <a:endCxn id="178" idx="0"/>
            </p:cNvCxnSpPr>
            <p:nvPr/>
          </p:nvCxnSpPr>
          <p:spPr>
            <a:xfrm>
              <a:off x="4773860" y="3933955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/>
            <p:cNvCxnSpPr>
              <a:endCxn id="178" idx="2"/>
            </p:cNvCxnSpPr>
            <p:nvPr/>
          </p:nvCxnSpPr>
          <p:spPr>
            <a:xfrm>
              <a:off x="4177793" y="4318353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/>
            <p:cNvCxnSpPr/>
            <p:nvPr/>
          </p:nvCxnSpPr>
          <p:spPr>
            <a:xfrm flipH="1">
              <a:off x="4172716" y="3926396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타원 181"/>
            <p:cNvSpPr/>
            <p:nvPr/>
          </p:nvSpPr>
          <p:spPr>
            <a:xfrm>
              <a:off x="5357669" y="4292543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3" name="직선 연결선 182"/>
            <p:cNvCxnSpPr>
              <a:endCxn id="182" idx="0"/>
            </p:cNvCxnSpPr>
            <p:nvPr/>
          </p:nvCxnSpPr>
          <p:spPr>
            <a:xfrm>
              <a:off x="5375004" y="3933955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/>
            <p:cNvCxnSpPr>
              <a:endCxn id="182" idx="2"/>
            </p:cNvCxnSpPr>
            <p:nvPr/>
          </p:nvCxnSpPr>
          <p:spPr>
            <a:xfrm>
              <a:off x="4778937" y="4318353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/>
            <p:cNvCxnSpPr/>
            <p:nvPr/>
          </p:nvCxnSpPr>
          <p:spPr>
            <a:xfrm flipH="1">
              <a:off x="4773860" y="3926396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타원 185"/>
            <p:cNvSpPr/>
            <p:nvPr/>
          </p:nvSpPr>
          <p:spPr>
            <a:xfrm>
              <a:off x="5960758" y="4295271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7" name="직선 연결선 186"/>
            <p:cNvCxnSpPr>
              <a:endCxn id="186" idx="0"/>
            </p:cNvCxnSpPr>
            <p:nvPr/>
          </p:nvCxnSpPr>
          <p:spPr>
            <a:xfrm>
              <a:off x="5978093" y="3936683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/>
            <p:cNvCxnSpPr>
              <a:endCxn id="186" idx="2"/>
            </p:cNvCxnSpPr>
            <p:nvPr/>
          </p:nvCxnSpPr>
          <p:spPr>
            <a:xfrm>
              <a:off x="5382026" y="4321081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/>
            <p:cNvCxnSpPr/>
            <p:nvPr/>
          </p:nvCxnSpPr>
          <p:spPr>
            <a:xfrm flipH="1">
              <a:off x="5376949" y="3929124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타원 189"/>
            <p:cNvSpPr/>
            <p:nvPr/>
          </p:nvSpPr>
          <p:spPr>
            <a:xfrm>
              <a:off x="6561902" y="4292543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1" name="직선 연결선 190"/>
            <p:cNvCxnSpPr>
              <a:endCxn id="190" idx="0"/>
            </p:cNvCxnSpPr>
            <p:nvPr/>
          </p:nvCxnSpPr>
          <p:spPr>
            <a:xfrm>
              <a:off x="6579237" y="3933955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>
              <a:endCxn id="190" idx="2"/>
            </p:cNvCxnSpPr>
            <p:nvPr/>
          </p:nvCxnSpPr>
          <p:spPr>
            <a:xfrm>
              <a:off x="5983170" y="4318353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 flipH="1">
              <a:off x="5978093" y="3926396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타원 198"/>
            <p:cNvSpPr/>
            <p:nvPr/>
          </p:nvSpPr>
          <p:spPr>
            <a:xfrm>
              <a:off x="1719891" y="4697798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/>
            <p:cNvSpPr/>
            <p:nvPr/>
          </p:nvSpPr>
          <p:spPr>
            <a:xfrm>
              <a:off x="2333293" y="4697798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1" name="직선 연결선 200"/>
            <p:cNvCxnSpPr>
              <a:endCxn id="199" idx="0"/>
            </p:cNvCxnSpPr>
            <p:nvPr/>
          </p:nvCxnSpPr>
          <p:spPr>
            <a:xfrm>
              <a:off x="1737226" y="4339211"/>
              <a:ext cx="0" cy="35858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>
              <a:endCxn id="200" idx="0"/>
            </p:cNvCxnSpPr>
            <p:nvPr/>
          </p:nvCxnSpPr>
          <p:spPr>
            <a:xfrm>
              <a:off x="2350628" y="4339211"/>
              <a:ext cx="0" cy="35858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>
              <a:stCxn id="199" idx="6"/>
              <a:endCxn id="200" idx="2"/>
            </p:cNvCxnSpPr>
            <p:nvPr/>
          </p:nvCxnSpPr>
          <p:spPr>
            <a:xfrm>
              <a:off x="1754561" y="4723608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>
              <a:endCxn id="199" idx="7"/>
            </p:cNvCxnSpPr>
            <p:nvPr/>
          </p:nvCxnSpPr>
          <p:spPr>
            <a:xfrm flipH="1">
              <a:off x="1749484" y="4331651"/>
              <a:ext cx="588886" cy="37370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타원 204"/>
            <p:cNvSpPr/>
            <p:nvPr/>
          </p:nvSpPr>
          <p:spPr>
            <a:xfrm>
              <a:off x="2951298" y="4697799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6" name="직선 연결선 205"/>
            <p:cNvCxnSpPr>
              <a:endCxn id="205" idx="0"/>
            </p:cNvCxnSpPr>
            <p:nvPr/>
          </p:nvCxnSpPr>
          <p:spPr>
            <a:xfrm>
              <a:off x="2968633" y="4339211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>
              <a:endCxn id="205" idx="2"/>
            </p:cNvCxnSpPr>
            <p:nvPr/>
          </p:nvCxnSpPr>
          <p:spPr>
            <a:xfrm>
              <a:off x="2372566" y="4723609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 flipH="1">
              <a:off x="2367489" y="4331652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타원 208"/>
            <p:cNvSpPr/>
            <p:nvPr/>
          </p:nvSpPr>
          <p:spPr>
            <a:xfrm>
              <a:off x="3554387" y="4700527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0" name="직선 연결선 209"/>
            <p:cNvCxnSpPr>
              <a:endCxn id="209" idx="0"/>
            </p:cNvCxnSpPr>
            <p:nvPr/>
          </p:nvCxnSpPr>
          <p:spPr>
            <a:xfrm>
              <a:off x="3571722" y="4341939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>
              <a:endCxn id="209" idx="2"/>
            </p:cNvCxnSpPr>
            <p:nvPr/>
          </p:nvCxnSpPr>
          <p:spPr>
            <a:xfrm>
              <a:off x="2975655" y="4726337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/>
            <p:nvPr/>
          </p:nvCxnSpPr>
          <p:spPr>
            <a:xfrm flipH="1">
              <a:off x="2970578" y="4334380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타원 212"/>
            <p:cNvSpPr/>
            <p:nvPr/>
          </p:nvSpPr>
          <p:spPr>
            <a:xfrm>
              <a:off x="4155531" y="4697799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4" name="직선 연결선 213"/>
            <p:cNvCxnSpPr>
              <a:endCxn id="213" idx="0"/>
            </p:cNvCxnSpPr>
            <p:nvPr/>
          </p:nvCxnSpPr>
          <p:spPr>
            <a:xfrm>
              <a:off x="4172866" y="4339211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/>
            <p:cNvCxnSpPr>
              <a:endCxn id="213" idx="2"/>
            </p:cNvCxnSpPr>
            <p:nvPr/>
          </p:nvCxnSpPr>
          <p:spPr>
            <a:xfrm>
              <a:off x="3576799" y="4723609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/>
            <p:cNvCxnSpPr/>
            <p:nvPr/>
          </p:nvCxnSpPr>
          <p:spPr>
            <a:xfrm flipH="1">
              <a:off x="3571722" y="4331652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타원 216"/>
            <p:cNvSpPr/>
            <p:nvPr/>
          </p:nvSpPr>
          <p:spPr>
            <a:xfrm>
              <a:off x="4758620" y="4697799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8" name="직선 연결선 217"/>
            <p:cNvCxnSpPr>
              <a:endCxn id="217" idx="0"/>
            </p:cNvCxnSpPr>
            <p:nvPr/>
          </p:nvCxnSpPr>
          <p:spPr>
            <a:xfrm>
              <a:off x="4775955" y="4339211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 218"/>
            <p:cNvCxnSpPr>
              <a:endCxn id="217" idx="2"/>
            </p:cNvCxnSpPr>
            <p:nvPr/>
          </p:nvCxnSpPr>
          <p:spPr>
            <a:xfrm>
              <a:off x="4179888" y="4723609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219"/>
            <p:cNvCxnSpPr/>
            <p:nvPr/>
          </p:nvCxnSpPr>
          <p:spPr>
            <a:xfrm flipH="1">
              <a:off x="4174811" y="4331652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타원 220"/>
            <p:cNvSpPr/>
            <p:nvPr/>
          </p:nvSpPr>
          <p:spPr>
            <a:xfrm>
              <a:off x="5359764" y="4697799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2" name="직선 연결선 221"/>
            <p:cNvCxnSpPr>
              <a:endCxn id="221" idx="0"/>
            </p:cNvCxnSpPr>
            <p:nvPr/>
          </p:nvCxnSpPr>
          <p:spPr>
            <a:xfrm>
              <a:off x="5377099" y="4339211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/>
            <p:cNvCxnSpPr>
              <a:endCxn id="221" idx="2"/>
            </p:cNvCxnSpPr>
            <p:nvPr/>
          </p:nvCxnSpPr>
          <p:spPr>
            <a:xfrm>
              <a:off x="4781032" y="4723609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연결선 223"/>
            <p:cNvCxnSpPr/>
            <p:nvPr/>
          </p:nvCxnSpPr>
          <p:spPr>
            <a:xfrm flipH="1">
              <a:off x="4775955" y="4331652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타원 224"/>
            <p:cNvSpPr/>
            <p:nvPr/>
          </p:nvSpPr>
          <p:spPr>
            <a:xfrm>
              <a:off x="5962853" y="4700527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6" name="직선 연결선 225"/>
            <p:cNvCxnSpPr>
              <a:endCxn id="225" idx="0"/>
            </p:cNvCxnSpPr>
            <p:nvPr/>
          </p:nvCxnSpPr>
          <p:spPr>
            <a:xfrm>
              <a:off x="5980188" y="4341939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226"/>
            <p:cNvCxnSpPr>
              <a:endCxn id="225" idx="2"/>
            </p:cNvCxnSpPr>
            <p:nvPr/>
          </p:nvCxnSpPr>
          <p:spPr>
            <a:xfrm>
              <a:off x="5384121" y="4726337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직선 연결선 227"/>
            <p:cNvCxnSpPr/>
            <p:nvPr/>
          </p:nvCxnSpPr>
          <p:spPr>
            <a:xfrm flipH="1">
              <a:off x="5379044" y="4334380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타원 228"/>
            <p:cNvSpPr/>
            <p:nvPr/>
          </p:nvSpPr>
          <p:spPr>
            <a:xfrm>
              <a:off x="6563997" y="4697799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0" name="직선 연결선 229"/>
            <p:cNvCxnSpPr>
              <a:endCxn id="229" idx="0"/>
            </p:cNvCxnSpPr>
            <p:nvPr/>
          </p:nvCxnSpPr>
          <p:spPr>
            <a:xfrm>
              <a:off x="6581332" y="4339211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직선 연결선 230"/>
            <p:cNvCxnSpPr>
              <a:endCxn id="229" idx="2"/>
            </p:cNvCxnSpPr>
            <p:nvPr/>
          </p:nvCxnSpPr>
          <p:spPr>
            <a:xfrm>
              <a:off x="5985265" y="4723609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직선 연결선 231"/>
            <p:cNvCxnSpPr/>
            <p:nvPr/>
          </p:nvCxnSpPr>
          <p:spPr>
            <a:xfrm flipH="1">
              <a:off x="5980188" y="4331652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타원 237"/>
            <p:cNvSpPr/>
            <p:nvPr/>
          </p:nvSpPr>
          <p:spPr>
            <a:xfrm>
              <a:off x="1719891" y="5107945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/>
            <p:cNvSpPr/>
            <p:nvPr/>
          </p:nvSpPr>
          <p:spPr>
            <a:xfrm>
              <a:off x="2333293" y="5107945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0" name="직선 연결선 239"/>
            <p:cNvCxnSpPr>
              <a:endCxn id="238" idx="0"/>
            </p:cNvCxnSpPr>
            <p:nvPr/>
          </p:nvCxnSpPr>
          <p:spPr>
            <a:xfrm>
              <a:off x="1737226" y="4749358"/>
              <a:ext cx="0" cy="35858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/>
            <p:cNvCxnSpPr>
              <a:endCxn id="239" idx="0"/>
            </p:cNvCxnSpPr>
            <p:nvPr/>
          </p:nvCxnSpPr>
          <p:spPr>
            <a:xfrm>
              <a:off x="2350628" y="4749358"/>
              <a:ext cx="0" cy="35858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직선 연결선 241"/>
            <p:cNvCxnSpPr>
              <a:stCxn id="238" idx="6"/>
              <a:endCxn id="239" idx="2"/>
            </p:cNvCxnSpPr>
            <p:nvPr/>
          </p:nvCxnSpPr>
          <p:spPr>
            <a:xfrm>
              <a:off x="1754561" y="5133755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직선 연결선 242"/>
            <p:cNvCxnSpPr>
              <a:endCxn id="238" idx="7"/>
            </p:cNvCxnSpPr>
            <p:nvPr/>
          </p:nvCxnSpPr>
          <p:spPr>
            <a:xfrm flipH="1">
              <a:off x="1749484" y="4741798"/>
              <a:ext cx="588886" cy="37370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타원 243"/>
            <p:cNvSpPr/>
            <p:nvPr/>
          </p:nvSpPr>
          <p:spPr>
            <a:xfrm>
              <a:off x="2951298" y="510794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5" name="직선 연결선 244"/>
            <p:cNvCxnSpPr>
              <a:endCxn id="244" idx="0"/>
            </p:cNvCxnSpPr>
            <p:nvPr/>
          </p:nvCxnSpPr>
          <p:spPr>
            <a:xfrm>
              <a:off x="2968633" y="474935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직선 연결선 245"/>
            <p:cNvCxnSpPr>
              <a:endCxn id="244" idx="2"/>
            </p:cNvCxnSpPr>
            <p:nvPr/>
          </p:nvCxnSpPr>
          <p:spPr>
            <a:xfrm>
              <a:off x="2372566" y="513375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직선 연결선 246"/>
            <p:cNvCxnSpPr/>
            <p:nvPr/>
          </p:nvCxnSpPr>
          <p:spPr>
            <a:xfrm flipH="1">
              <a:off x="2367489" y="474179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타원 247"/>
            <p:cNvSpPr/>
            <p:nvPr/>
          </p:nvSpPr>
          <p:spPr>
            <a:xfrm>
              <a:off x="3554387" y="5110674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9" name="직선 연결선 248"/>
            <p:cNvCxnSpPr>
              <a:endCxn id="248" idx="0"/>
            </p:cNvCxnSpPr>
            <p:nvPr/>
          </p:nvCxnSpPr>
          <p:spPr>
            <a:xfrm>
              <a:off x="3571722" y="4752086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연결선 249"/>
            <p:cNvCxnSpPr>
              <a:endCxn id="248" idx="2"/>
            </p:cNvCxnSpPr>
            <p:nvPr/>
          </p:nvCxnSpPr>
          <p:spPr>
            <a:xfrm>
              <a:off x="2975655" y="5136484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 250"/>
            <p:cNvCxnSpPr/>
            <p:nvPr/>
          </p:nvCxnSpPr>
          <p:spPr>
            <a:xfrm flipH="1">
              <a:off x="2970578" y="4744527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타원 251"/>
            <p:cNvSpPr/>
            <p:nvPr/>
          </p:nvSpPr>
          <p:spPr>
            <a:xfrm>
              <a:off x="4155531" y="510794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3" name="직선 연결선 252"/>
            <p:cNvCxnSpPr>
              <a:endCxn id="252" idx="0"/>
            </p:cNvCxnSpPr>
            <p:nvPr/>
          </p:nvCxnSpPr>
          <p:spPr>
            <a:xfrm>
              <a:off x="4172866" y="474935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 253"/>
            <p:cNvCxnSpPr>
              <a:endCxn id="252" idx="2"/>
            </p:cNvCxnSpPr>
            <p:nvPr/>
          </p:nvCxnSpPr>
          <p:spPr>
            <a:xfrm>
              <a:off x="3576799" y="513375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 254"/>
            <p:cNvCxnSpPr/>
            <p:nvPr/>
          </p:nvCxnSpPr>
          <p:spPr>
            <a:xfrm flipH="1">
              <a:off x="3571722" y="474179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타원 255"/>
            <p:cNvSpPr/>
            <p:nvPr/>
          </p:nvSpPr>
          <p:spPr>
            <a:xfrm>
              <a:off x="4758620" y="510794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7" name="직선 연결선 256"/>
            <p:cNvCxnSpPr>
              <a:endCxn id="256" idx="0"/>
            </p:cNvCxnSpPr>
            <p:nvPr/>
          </p:nvCxnSpPr>
          <p:spPr>
            <a:xfrm>
              <a:off x="4775955" y="474935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 257"/>
            <p:cNvCxnSpPr>
              <a:endCxn id="256" idx="2"/>
            </p:cNvCxnSpPr>
            <p:nvPr/>
          </p:nvCxnSpPr>
          <p:spPr>
            <a:xfrm>
              <a:off x="4179888" y="513375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직선 연결선 258"/>
            <p:cNvCxnSpPr/>
            <p:nvPr/>
          </p:nvCxnSpPr>
          <p:spPr>
            <a:xfrm flipH="1">
              <a:off x="4174811" y="474179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타원 259"/>
            <p:cNvSpPr/>
            <p:nvPr/>
          </p:nvSpPr>
          <p:spPr>
            <a:xfrm>
              <a:off x="5359764" y="510794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1" name="직선 연결선 260"/>
            <p:cNvCxnSpPr>
              <a:endCxn id="260" idx="0"/>
            </p:cNvCxnSpPr>
            <p:nvPr/>
          </p:nvCxnSpPr>
          <p:spPr>
            <a:xfrm>
              <a:off x="5377099" y="474935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연결선 261"/>
            <p:cNvCxnSpPr>
              <a:endCxn id="260" idx="2"/>
            </p:cNvCxnSpPr>
            <p:nvPr/>
          </p:nvCxnSpPr>
          <p:spPr>
            <a:xfrm>
              <a:off x="4781032" y="513375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/>
            <p:cNvCxnSpPr/>
            <p:nvPr/>
          </p:nvCxnSpPr>
          <p:spPr>
            <a:xfrm flipH="1">
              <a:off x="4775955" y="474179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타원 263"/>
            <p:cNvSpPr/>
            <p:nvPr/>
          </p:nvSpPr>
          <p:spPr>
            <a:xfrm>
              <a:off x="5962853" y="5110674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5" name="직선 연결선 264"/>
            <p:cNvCxnSpPr>
              <a:endCxn id="264" idx="0"/>
            </p:cNvCxnSpPr>
            <p:nvPr/>
          </p:nvCxnSpPr>
          <p:spPr>
            <a:xfrm>
              <a:off x="5980188" y="4752086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직선 연결선 265"/>
            <p:cNvCxnSpPr>
              <a:endCxn id="264" idx="2"/>
            </p:cNvCxnSpPr>
            <p:nvPr/>
          </p:nvCxnSpPr>
          <p:spPr>
            <a:xfrm>
              <a:off x="5384121" y="5136484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직선 연결선 266"/>
            <p:cNvCxnSpPr/>
            <p:nvPr/>
          </p:nvCxnSpPr>
          <p:spPr>
            <a:xfrm flipH="1">
              <a:off x="5379044" y="4744527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타원 267"/>
            <p:cNvSpPr/>
            <p:nvPr/>
          </p:nvSpPr>
          <p:spPr>
            <a:xfrm>
              <a:off x="6563997" y="510794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9" name="직선 연결선 268"/>
            <p:cNvCxnSpPr>
              <a:endCxn id="268" idx="0"/>
            </p:cNvCxnSpPr>
            <p:nvPr/>
          </p:nvCxnSpPr>
          <p:spPr>
            <a:xfrm>
              <a:off x="6581332" y="474935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직선 연결선 269"/>
            <p:cNvCxnSpPr>
              <a:endCxn id="268" idx="2"/>
            </p:cNvCxnSpPr>
            <p:nvPr/>
          </p:nvCxnSpPr>
          <p:spPr>
            <a:xfrm>
              <a:off x="5985265" y="513375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직선 연결선 270"/>
            <p:cNvCxnSpPr/>
            <p:nvPr/>
          </p:nvCxnSpPr>
          <p:spPr>
            <a:xfrm flipH="1">
              <a:off x="5980188" y="474179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타원 276"/>
            <p:cNvSpPr/>
            <p:nvPr/>
          </p:nvSpPr>
          <p:spPr>
            <a:xfrm>
              <a:off x="1717968" y="5518692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8" name="타원 277"/>
            <p:cNvSpPr/>
            <p:nvPr/>
          </p:nvSpPr>
          <p:spPr>
            <a:xfrm>
              <a:off x="2331370" y="5518692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9" name="직선 연결선 278"/>
            <p:cNvCxnSpPr>
              <a:endCxn id="277" idx="0"/>
            </p:cNvCxnSpPr>
            <p:nvPr/>
          </p:nvCxnSpPr>
          <p:spPr>
            <a:xfrm>
              <a:off x="1735303" y="5160105"/>
              <a:ext cx="0" cy="35858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 279"/>
            <p:cNvCxnSpPr>
              <a:endCxn id="278" idx="0"/>
            </p:cNvCxnSpPr>
            <p:nvPr/>
          </p:nvCxnSpPr>
          <p:spPr>
            <a:xfrm>
              <a:off x="2348705" y="5160105"/>
              <a:ext cx="0" cy="35858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 280"/>
            <p:cNvCxnSpPr>
              <a:stCxn id="277" idx="6"/>
              <a:endCxn id="278" idx="2"/>
            </p:cNvCxnSpPr>
            <p:nvPr/>
          </p:nvCxnSpPr>
          <p:spPr>
            <a:xfrm>
              <a:off x="1752638" y="5544502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>
              <a:endCxn id="277" idx="7"/>
            </p:cNvCxnSpPr>
            <p:nvPr/>
          </p:nvCxnSpPr>
          <p:spPr>
            <a:xfrm flipH="1">
              <a:off x="1747561" y="5152545"/>
              <a:ext cx="588886" cy="37370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타원 282"/>
            <p:cNvSpPr/>
            <p:nvPr/>
          </p:nvSpPr>
          <p:spPr>
            <a:xfrm>
              <a:off x="2949375" y="5518693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4" name="직선 연결선 283"/>
            <p:cNvCxnSpPr>
              <a:endCxn id="283" idx="0"/>
            </p:cNvCxnSpPr>
            <p:nvPr/>
          </p:nvCxnSpPr>
          <p:spPr>
            <a:xfrm>
              <a:off x="2966710" y="5160105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연결선 284"/>
            <p:cNvCxnSpPr>
              <a:endCxn id="283" idx="2"/>
            </p:cNvCxnSpPr>
            <p:nvPr/>
          </p:nvCxnSpPr>
          <p:spPr>
            <a:xfrm>
              <a:off x="2370643" y="5544503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 285"/>
            <p:cNvCxnSpPr/>
            <p:nvPr/>
          </p:nvCxnSpPr>
          <p:spPr>
            <a:xfrm flipH="1">
              <a:off x="2365566" y="5152546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타원 286"/>
            <p:cNvSpPr/>
            <p:nvPr/>
          </p:nvSpPr>
          <p:spPr>
            <a:xfrm>
              <a:off x="3552464" y="5521421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8" name="직선 연결선 287"/>
            <p:cNvCxnSpPr>
              <a:endCxn id="287" idx="0"/>
            </p:cNvCxnSpPr>
            <p:nvPr/>
          </p:nvCxnSpPr>
          <p:spPr>
            <a:xfrm>
              <a:off x="3569799" y="5162833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직선 연결선 288"/>
            <p:cNvCxnSpPr>
              <a:endCxn id="287" idx="2"/>
            </p:cNvCxnSpPr>
            <p:nvPr/>
          </p:nvCxnSpPr>
          <p:spPr>
            <a:xfrm>
              <a:off x="2973732" y="5547231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연결선 289"/>
            <p:cNvCxnSpPr/>
            <p:nvPr/>
          </p:nvCxnSpPr>
          <p:spPr>
            <a:xfrm flipH="1">
              <a:off x="2968655" y="5155274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타원 290"/>
            <p:cNvSpPr/>
            <p:nvPr/>
          </p:nvSpPr>
          <p:spPr>
            <a:xfrm>
              <a:off x="4153608" y="5518693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2" name="직선 연결선 291"/>
            <p:cNvCxnSpPr>
              <a:endCxn id="291" idx="0"/>
            </p:cNvCxnSpPr>
            <p:nvPr/>
          </p:nvCxnSpPr>
          <p:spPr>
            <a:xfrm>
              <a:off x="4170943" y="5160105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연결선 292"/>
            <p:cNvCxnSpPr>
              <a:endCxn id="291" idx="2"/>
            </p:cNvCxnSpPr>
            <p:nvPr/>
          </p:nvCxnSpPr>
          <p:spPr>
            <a:xfrm>
              <a:off x="3574876" y="5544503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직선 연결선 293"/>
            <p:cNvCxnSpPr/>
            <p:nvPr/>
          </p:nvCxnSpPr>
          <p:spPr>
            <a:xfrm flipH="1">
              <a:off x="3569799" y="5152546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타원 294"/>
            <p:cNvSpPr/>
            <p:nvPr/>
          </p:nvSpPr>
          <p:spPr>
            <a:xfrm>
              <a:off x="4756697" y="5518693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6" name="직선 연결선 295"/>
            <p:cNvCxnSpPr>
              <a:endCxn id="295" idx="0"/>
            </p:cNvCxnSpPr>
            <p:nvPr/>
          </p:nvCxnSpPr>
          <p:spPr>
            <a:xfrm>
              <a:off x="4774032" y="5160105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>
              <a:endCxn id="295" idx="2"/>
            </p:cNvCxnSpPr>
            <p:nvPr/>
          </p:nvCxnSpPr>
          <p:spPr>
            <a:xfrm>
              <a:off x="4177965" y="5544503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 297"/>
            <p:cNvCxnSpPr/>
            <p:nvPr/>
          </p:nvCxnSpPr>
          <p:spPr>
            <a:xfrm flipH="1">
              <a:off x="4172888" y="5152546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타원 298"/>
            <p:cNvSpPr/>
            <p:nvPr/>
          </p:nvSpPr>
          <p:spPr>
            <a:xfrm>
              <a:off x="5357841" y="5518693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0" name="직선 연결선 299"/>
            <p:cNvCxnSpPr>
              <a:endCxn id="299" idx="0"/>
            </p:cNvCxnSpPr>
            <p:nvPr/>
          </p:nvCxnSpPr>
          <p:spPr>
            <a:xfrm>
              <a:off x="5375176" y="5160105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직선 연결선 300"/>
            <p:cNvCxnSpPr>
              <a:endCxn id="299" idx="2"/>
            </p:cNvCxnSpPr>
            <p:nvPr/>
          </p:nvCxnSpPr>
          <p:spPr>
            <a:xfrm>
              <a:off x="4779109" y="5544503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직선 연결선 301"/>
            <p:cNvCxnSpPr/>
            <p:nvPr/>
          </p:nvCxnSpPr>
          <p:spPr>
            <a:xfrm flipH="1">
              <a:off x="4774032" y="5152546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타원 302"/>
            <p:cNvSpPr/>
            <p:nvPr/>
          </p:nvSpPr>
          <p:spPr>
            <a:xfrm>
              <a:off x="5960930" y="5521421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4" name="직선 연결선 303"/>
            <p:cNvCxnSpPr>
              <a:endCxn id="303" idx="0"/>
            </p:cNvCxnSpPr>
            <p:nvPr/>
          </p:nvCxnSpPr>
          <p:spPr>
            <a:xfrm>
              <a:off x="5978265" y="5162833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직선 연결선 304"/>
            <p:cNvCxnSpPr>
              <a:endCxn id="303" idx="2"/>
            </p:cNvCxnSpPr>
            <p:nvPr/>
          </p:nvCxnSpPr>
          <p:spPr>
            <a:xfrm>
              <a:off x="5382198" y="5547231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직선 연결선 305"/>
            <p:cNvCxnSpPr/>
            <p:nvPr/>
          </p:nvCxnSpPr>
          <p:spPr>
            <a:xfrm flipH="1">
              <a:off x="5377121" y="5155274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타원 306"/>
            <p:cNvSpPr/>
            <p:nvPr/>
          </p:nvSpPr>
          <p:spPr>
            <a:xfrm>
              <a:off x="6562074" y="5518693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8" name="직선 연결선 307"/>
            <p:cNvCxnSpPr>
              <a:endCxn id="307" idx="0"/>
            </p:cNvCxnSpPr>
            <p:nvPr/>
          </p:nvCxnSpPr>
          <p:spPr>
            <a:xfrm>
              <a:off x="6579409" y="5160105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직선 연결선 308"/>
            <p:cNvCxnSpPr>
              <a:endCxn id="307" idx="2"/>
            </p:cNvCxnSpPr>
            <p:nvPr/>
          </p:nvCxnSpPr>
          <p:spPr>
            <a:xfrm>
              <a:off x="5983342" y="5544503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/>
            <p:cNvCxnSpPr/>
            <p:nvPr/>
          </p:nvCxnSpPr>
          <p:spPr>
            <a:xfrm flipH="1">
              <a:off x="5978265" y="5152546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6" name="타원 315"/>
            <p:cNvSpPr/>
            <p:nvPr/>
          </p:nvSpPr>
          <p:spPr>
            <a:xfrm>
              <a:off x="1717968" y="5928839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7" name="타원 316"/>
            <p:cNvSpPr/>
            <p:nvPr/>
          </p:nvSpPr>
          <p:spPr>
            <a:xfrm>
              <a:off x="2331370" y="5928839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8" name="직선 연결선 317"/>
            <p:cNvCxnSpPr>
              <a:endCxn id="316" idx="0"/>
            </p:cNvCxnSpPr>
            <p:nvPr/>
          </p:nvCxnSpPr>
          <p:spPr>
            <a:xfrm>
              <a:off x="1735303" y="5570252"/>
              <a:ext cx="0" cy="35858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직선 연결선 318"/>
            <p:cNvCxnSpPr>
              <a:endCxn id="317" idx="0"/>
            </p:cNvCxnSpPr>
            <p:nvPr/>
          </p:nvCxnSpPr>
          <p:spPr>
            <a:xfrm>
              <a:off x="2348705" y="5570252"/>
              <a:ext cx="0" cy="35858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직선 연결선 319"/>
            <p:cNvCxnSpPr>
              <a:stCxn id="316" idx="6"/>
              <a:endCxn id="317" idx="2"/>
            </p:cNvCxnSpPr>
            <p:nvPr/>
          </p:nvCxnSpPr>
          <p:spPr>
            <a:xfrm>
              <a:off x="1752638" y="5954649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직선 연결선 320"/>
            <p:cNvCxnSpPr>
              <a:endCxn id="316" idx="7"/>
            </p:cNvCxnSpPr>
            <p:nvPr/>
          </p:nvCxnSpPr>
          <p:spPr>
            <a:xfrm flipH="1">
              <a:off x="1747561" y="5562692"/>
              <a:ext cx="588886" cy="37370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타원 321"/>
            <p:cNvSpPr/>
            <p:nvPr/>
          </p:nvSpPr>
          <p:spPr>
            <a:xfrm>
              <a:off x="2949375" y="5928840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3" name="직선 연결선 322"/>
            <p:cNvCxnSpPr>
              <a:endCxn id="322" idx="0"/>
            </p:cNvCxnSpPr>
            <p:nvPr/>
          </p:nvCxnSpPr>
          <p:spPr>
            <a:xfrm>
              <a:off x="2966710" y="5570252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 323"/>
            <p:cNvCxnSpPr>
              <a:endCxn id="322" idx="2"/>
            </p:cNvCxnSpPr>
            <p:nvPr/>
          </p:nvCxnSpPr>
          <p:spPr>
            <a:xfrm>
              <a:off x="2370643" y="5954650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324"/>
            <p:cNvCxnSpPr/>
            <p:nvPr/>
          </p:nvCxnSpPr>
          <p:spPr>
            <a:xfrm flipH="1">
              <a:off x="2365566" y="5562693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타원 325"/>
            <p:cNvSpPr/>
            <p:nvPr/>
          </p:nvSpPr>
          <p:spPr>
            <a:xfrm>
              <a:off x="3552464" y="5931568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7" name="직선 연결선 326"/>
            <p:cNvCxnSpPr>
              <a:endCxn id="326" idx="0"/>
            </p:cNvCxnSpPr>
            <p:nvPr/>
          </p:nvCxnSpPr>
          <p:spPr>
            <a:xfrm>
              <a:off x="3569799" y="5572980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직선 연결선 327"/>
            <p:cNvCxnSpPr>
              <a:endCxn id="326" idx="2"/>
            </p:cNvCxnSpPr>
            <p:nvPr/>
          </p:nvCxnSpPr>
          <p:spPr>
            <a:xfrm>
              <a:off x="2973732" y="5957378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직선 연결선 328"/>
            <p:cNvCxnSpPr/>
            <p:nvPr/>
          </p:nvCxnSpPr>
          <p:spPr>
            <a:xfrm flipH="1">
              <a:off x="2968655" y="5565421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0" name="타원 329"/>
            <p:cNvSpPr/>
            <p:nvPr/>
          </p:nvSpPr>
          <p:spPr>
            <a:xfrm>
              <a:off x="4153608" y="5928840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1" name="직선 연결선 330"/>
            <p:cNvCxnSpPr>
              <a:endCxn id="330" idx="0"/>
            </p:cNvCxnSpPr>
            <p:nvPr/>
          </p:nvCxnSpPr>
          <p:spPr>
            <a:xfrm>
              <a:off x="4170943" y="5570252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/>
            <p:cNvCxnSpPr>
              <a:endCxn id="330" idx="2"/>
            </p:cNvCxnSpPr>
            <p:nvPr/>
          </p:nvCxnSpPr>
          <p:spPr>
            <a:xfrm>
              <a:off x="3574876" y="5954650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직선 연결선 332"/>
            <p:cNvCxnSpPr/>
            <p:nvPr/>
          </p:nvCxnSpPr>
          <p:spPr>
            <a:xfrm flipH="1">
              <a:off x="3569799" y="5562693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타원 333"/>
            <p:cNvSpPr/>
            <p:nvPr/>
          </p:nvSpPr>
          <p:spPr>
            <a:xfrm>
              <a:off x="4756697" y="5928840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5" name="직선 연결선 334"/>
            <p:cNvCxnSpPr>
              <a:endCxn id="334" idx="0"/>
            </p:cNvCxnSpPr>
            <p:nvPr/>
          </p:nvCxnSpPr>
          <p:spPr>
            <a:xfrm>
              <a:off x="4774032" y="5570252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직선 연결선 335"/>
            <p:cNvCxnSpPr>
              <a:endCxn id="334" idx="2"/>
            </p:cNvCxnSpPr>
            <p:nvPr/>
          </p:nvCxnSpPr>
          <p:spPr>
            <a:xfrm>
              <a:off x="4177965" y="5954650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직선 연결선 336"/>
            <p:cNvCxnSpPr/>
            <p:nvPr/>
          </p:nvCxnSpPr>
          <p:spPr>
            <a:xfrm flipH="1">
              <a:off x="4172888" y="5562693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" name="타원 337"/>
            <p:cNvSpPr/>
            <p:nvPr/>
          </p:nvSpPr>
          <p:spPr>
            <a:xfrm>
              <a:off x="5357841" y="5928840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9" name="직선 연결선 338"/>
            <p:cNvCxnSpPr>
              <a:endCxn id="338" idx="0"/>
            </p:cNvCxnSpPr>
            <p:nvPr/>
          </p:nvCxnSpPr>
          <p:spPr>
            <a:xfrm>
              <a:off x="5375176" y="5570252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직선 연결선 339"/>
            <p:cNvCxnSpPr>
              <a:endCxn id="338" idx="2"/>
            </p:cNvCxnSpPr>
            <p:nvPr/>
          </p:nvCxnSpPr>
          <p:spPr>
            <a:xfrm>
              <a:off x="4779109" y="5954650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직선 연결선 340"/>
            <p:cNvCxnSpPr/>
            <p:nvPr/>
          </p:nvCxnSpPr>
          <p:spPr>
            <a:xfrm flipH="1">
              <a:off x="4774032" y="5562693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2" name="타원 341"/>
            <p:cNvSpPr/>
            <p:nvPr/>
          </p:nvSpPr>
          <p:spPr>
            <a:xfrm>
              <a:off x="5960930" y="5931568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3" name="직선 연결선 342"/>
            <p:cNvCxnSpPr>
              <a:endCxn id="342" idx="0"/>
            </p:cNvCxnSpPr>
            <p:nvPr/>
          </p:nvCxnSpPr>
          <p:spPr>
            <a:xfrm>
              <a:off x="5978265" y="5572980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직선 연결선 343"/>
            <p:cNvCxnSpPr>
              <a:endCxn id="342" idx="2"/>
            </p:cNvCxnSpPr>
            <p:nvPr/>
          </p:nvCxnSpPr>
          <p:spPr>
            <a:xfrm>
              <a:off x="5382198" y="5957378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직선 연결선 344"/>
            <p:cNvCxnSpPr/>
            <p:nvPr/>
          </p:nvCxnSpPr>
          <p:spPr>
            <a:xfrm flipH="1">
              <a:off x="5377121" y="5565421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타원 345"/>
            <p:cNvSpPr/>
            <p:nvPr/>
          </p:nvSpPr>
          <p:spPr>
            <a:xfrm>
              <a:off x="6562074" y="5928840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7" name="직선 연결선 346"/>
            <p:cNvCxnSpPr>
              <a:endCxn id="346" idx="0"/>
            </p:cNvCxnSpPr>
            <p:nvPr/>
          </p:nvCxnSpPr>
          <p:spPr>
            <a:xfrm>
              <a:off x="6579409" y="5570252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직선 연결선 347"/>
            <p:cNvCxnSpPr>
              <a:endCxn id="346" idx="2"/>
            </p:cNvCxnSpPr>
            <p:nvPr/>
          </p:nvCxnSpPr>
          <p:spPr>
            <a:xfrm>
              <a:off x="5983342" y="5954650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직선 연결선 348"/>
            <p:cNvCxnSpPr/>
            <p:nvPr/>
          </p:nvCxnSpPr>
          <p:spPr>
            <a:xfrm flipH="1">
              <a:off x="5978265" y="5562693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5" name="타원 354"/>
            <p:cNvSpPr/>
            <p:nvPr/>
          </p:nvSpPr>
          <p:spPr>
            <a:xfrm>
              <a:off x="1717968" y="6334095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타원 355"/>
            <p:cNvSpPr/>
            <p:nvPr/>
          </p:nvSpPr>
          <p:spPr>
            <a:xfrm>
              <a:off x="2331370" y="6334095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7" name="직선 연결선 356"/>
            <p:cNvCxnSpPr>
              <a:endCxn id="355" idx="0"/>
            </p:cNvCxnSpPr>
            <p:nvPr/>
          </p:nvCxnSpPr>
          <p:spPr>
            <a:xfrm>
              <a:off x="1735303" y="5975508"/>
              <a:ext cx="0" cy="35858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직선 연결선 357"/>
            <p:cNvCxnSpPr>
              <a:endCxn id="356" idx="0"/>
            </p:cNvCxnSpPr>
            <p:nvPr/>
          </p:nvCxnSpPr>
          <p:spPr>
            <a:xfrm>
              <a:off x="2348705" y="5975508"/>
              <a:ext cx="0" cy="35858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직선 연결선 358"/>
            <p:cNvCxnSpPr>
              <a:stCxn id="355" idx="6"/>
              <a:endCxn id="356" idx="2"/>
            </p:cNvCxnSpPr>
            <p:nvPr/>
          </p:nvCxnSpPr>
          <p:spPr>
            <a:xfrm>
              <a:off x="1752638" y="6359905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직선 연결선 359"/>
            <p:cNvCxnSpPr>
              <a:endCxn id="355" idx="7"/>
            </p:cNvCxnSpPr>
            <p:nvPr/>
          </p:nvCxnSpPr>
          <p:spPr>
            <a:xfrm flipH="1">
              <a:off x="1747561" y="5967948"/>
              <a:ext cx="588886" cy="37370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1" name="타원 360"/>
            <p:cNvSpPr/>
            <p:nvPr/>
          </p:nvSpPr>
          <p:spPr>
            <a:xfrm>
              <a:off x="2949375" y="633409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2" name="직선 연결선 361"/>
            <p:cNvCxnSpPr>
              <a:endCxn id="361" idx="0"/>
            </p:cNvCxnSpPr>
            <p:nvPr/>
          </p:nvCxnSpPr>
          <p:spPr>
            <a:xfrm>
              <a:off x="2966710" y="597550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직선 연결선 362"/>
            <p:cNvCxnSpPr>
              <a:endCxn id="361" idx="2"/>
            </p:cNvCxnSpPr>
            <p:nvPr/>
          </p:nvCxnSpPr>
          <p:spPr>
            <a:xfrm>
              <a:off x="2370643" y="635990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직선 연결선 363"/>
            <p:cNvCxnSpPr/>
            <p:nvPr/>
          </p:nvCxnSpPr>
          <p:spPr>
            <a:xfrm flipH="1">
              <a:off x="2365566" y="596794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5" name="타원 364"/>
            <p:cNvSpPr/>
            <p:nvPr/>
          </p:nvSpPr>
          <p:spPr>
            <a:xfrm>
              <a:off x="3552464" y="6336824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6" name="직선 연결선 365"/>
            <p:cNvCxnSpPr>
              <a:endCxn id="365" idx="0"/>
            </p:cNvCxnSpPr>
            <p:nvPr/>
          </p:nvCxnSpPr>
          <p:spPr>
            <a:xfrm>
              <a:off x="3569799" y="5978236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직선 연결선 366"/>
            <p:cNvCxnSpPr>
              <a:endCxn id="365" idx="2"/>
            </p:cNvCxnSpPr>
            <p:nvPr/>
          </p:nvCxnSpPr>
          <p:spPr>
            <a:xfrm>
              <a:off x="2973732" y="6362634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직선 연결선 367"/>
            <p:cNvCxnSpPr/>
            <p:nvPr/>
          </p:nvCxnSpPr>
          <p:spPr>
            <a:xfrm flipH="1">
              <a:off x="2968655" y="5970677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9" name="타원 368"/>
            <p:cNvSpPr/>
            <p:nvPr/>
          </p:nvSpPr>
          <p:spPr>
            <a:xfrm>
              <a:off x="4153608" y="633409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0" name="직선 연결선 369"/>
            <p:cNvCxnSpPr>
              <a:endCxn id="369" idx="0"/>
            </p:cNvCxnSpPr>
            <p:nvPr/>
          </p:nvCxnSpPr>
          <p:spPr>
            <a:xfrm>
              <a:off x="4170943" y="597550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직선 연결선 370"/>
            <p:cNvCxnSpPr>
              <a:endCxn id="369" idx="2"/>
            </p:cNvCxnSpPr>
            <p:nvPr/>
          </p:nvCxnSpPr>
          <p:spPr>
            <a:xfrm>
              <a:off x="3574876" y="635990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직선 연결선 371"/>
            <p:cNvCxnSpPr/>
            <p:nvPr/>
          </p:nvCxnSpPr>
          <p:spPr>
            <a:xfrm flipH="1">
              <a:off x="3569799" y="596794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타원 372"/>
            <p:cNvSpPr/>
            <p:nvPr/>
          </p:nvSpPr>
          <p:spPr>
            <a:xfrm>
              <a:off x="4756697" y="633409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4" name="직선 연결선 373"/>
            <p:cNvCxnSpPr>
              <a:endCxn id="373" idx="0"/>
            </p:cNvCxnSpPr>
            <p:nvPr/>
          </p:nvCxnSpPr>
          <p:spPr>
            <a:xfrm>
              <a:off x="4774032" y="597550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직선 연결선 374"/>
            <p:cNvCxnSpPr>
              <a:endCxn id="373" idx="2"/>
            </p:cNvCxnSpPr>
            <p:nvPr/>
          </p:nvCxnSpPr>
          <p:spPr>
            <a:xfrm>
              <a:off x="4177965" y="635990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직선 연결선 375"/>
            <p:cNvCxnSpPr/>
            <p:nvPr/>
          </p:nvCxnSpPr>
          <p:spPr>
            <a:xfrm flipH="1">
              <a:off x="4172888" y="596794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7" name="타원 376"/>
            <p:cNvSpPr/>
            <p:nvPr/>
          </p:nvSpPr>
          <p:spPr>
            <a:xfrm>
              <a:off x="5357841" y="633409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8" name="직선 연결선 377"/>
            <p:cNvCxnSpPr>
              <a:endCxn id="377" idx="0"/>
            </p:cNvCxnSpPr>
            <p:nvPr/>
          </p:nvCxnSpPr>
          <p:spPr>
            <a:xfrm>
              <a:off x="5375176" y="597550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직선 연결선 378"/>
            <p:cNvCxnSpPr>
              <a:endCxn id="377" idx="2"/>
            </p:cNvCxnSpPr>
            <p:nvPr/>
          </p:nvCxnSpPr>
          <p:spPr>
            <a:xfrm>
              <a:off x="4779109" y="635990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직선 연결선 379"/>
            <p:cNvCxnSpPr/>
            <p:nvPr/>
          </p:nvCxnSpPr>
          <p:spPr>
            <a:xfrm flipH="1">
              <a:off x="4774032" y="596794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1" name="타원 380"/>
            <p:cNvSpPr/>
            <p:nvPr/>
          </p:nvSpPr>
          <p:spPr>
            <a:xfrm>
              <a:off x="5960930" y="6336824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2" name="직선 연결선 381"/>
            <p:cNvCxnSpPr>
              <a:endCxn id="381" idx="0"/>
            </p:cNvCxnSpPr>
            <p:nvPr/>
          </p:nvCxnSpPr>
          <p:spPr>
            <a:xfrm>
              <a:off x="5978265" y="5978236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직선 연결선 382"/>
            <p:cNvCxnSpPr>
              <a:endCxn id="381" idx="2"/>
            </p:cNvCxnSpPr>
            <p:nvPr/>
          </p:nvCxnSpPr>
          <p:spPr>
            <a:xfrm>
              <a:off x="5382198" y="6362634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직선 연결선 383"/>
            <p:cNvCxnSpPr/>
            <p:nvPr/>
          </p:nvCxnSpPr>
          <p:spPr>
            <a:xfrm flipH="1">
              <a:off x="5377121" y="5970677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5" name="타원 384"/>
            <p:cNvSpPr/>
            <p:nvPr/>
          </p:nvSpPr>
          <p:spPr>
            <a:xfrm>
              <a:off x="6562074" y="633409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6" name="직선 연결선 385"/>
            <p:cNvCxnSpPr>
              <a:endCxn id="385" idx="0"/>
            </p:cNvCxnSpPr>
            <p:nvPr/>
          </p:nvCxnSpPr>
          <p:spPr>
            <a:xfrm>
              <a:off x="6579409" y="597550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직선 연결선 386"/>
            <p:cNvCxnSpPr>
              <a:endCxn id="385" idx="2"/>
            </p:cNvCxnSpPr>
            <p:nvPr/>
          </p:nvCxnSpPr>
          <p:spPr>
            <a:xfrm>
              <a:off x="5983342" y="635990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직선 연결선 387"/>
            <p:cNvCxnSpPr/>
            <p:nvPr/>
          </p:nvCxnSpPr>
          <p:spPr>
            <a:xfrm flipH="1">
              <a:off x="5978265" y="596794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6464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셰이더</a:t>
            </a:r>
            <a:r>
              <a:rPr lang="ko-KR" altLang="en-US" dirty="0"/>
              <a:t>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ko-KR" altLang="en-US" dirty="0"/>
              <a:t>깃발이 펄럭이는 효과를 </a:t>
            </a:r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셰이더에서</a:t>
            </a:r>
            <a:r>
              <a:rPr lang="ko-KR" altLang="en-US" dirty="0"/>
              <a:t> 구현</a:t>
            </a:r>
          </a:p>
        </p:txBody>
      </p:sp>
      <p:sp>
        <p:nvSpPr>
          <p:cNvPr id="13" name="타원 12"/>
          <p:cNvSpPr/>
          <p:nvPr/>
        </p:nvSpPr>
        <p:spPr>
          <a:xfrm>
            <a:off x="1920190" y="304616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920190" y="345637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2533592" y="304616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533592" y="345637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>
            <a:stCxn id="13" idx="6"/>
            <a:endCxn id="15" idx="2"/>
          </p:cNvCxnSpPr>
          <p:nvPr/>
        </p:nvCxnSpPr>
        <p:spPr>
          <a:xfrm>
            <a:off x="1954861" y="3071976"/>
            <a:ext cx="57873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3" idx="4"/>
            <a:endCxn id="14" idx="0"/>
          </p:cNvCxnSpPr>
          <p:nvPr/>
        </p:nvCxnSpPr>
        <p:spPr>
          <a:xfrm>
            <a:off x="1937525" y="3097786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5" idx="4"/>
            <a:endCxn id="16" idx="0"/>
          </p:cNvCxnSpPr>
          <p:nvPr/>
        </p:nvCxnSpPr>
        <p:spPr>
          <a:xfrm>
            <a:off x="2550927" y="3097786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4" idx="6"/>
            <a:endCxn id="16" idx="2"/>
          </p:cNvCxnSpPr>
          <p:nvPr/>
        </p:nvCxnSpPr>
        <p:spPr>
          <a:xfrm>
            <a:off x="1954861" y="3482184"/>
            <a:ext cx="57873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5" idx="3"/>
            <a:endCxn id="14" idx="7"/>
          </p:cNvCxnSpPr>
          <p:nvPr/>
        </p:nvCxnSpPr>
        <p:spPr>
          <a:xfrm flipH="1">
            <a:off x="1949783" y="3090228"/>
            <a:ext cx="588886" cy="37370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3151597" y="304616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3151597" y="345637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>
            <a:stCxn id="15" idx="6"/>
            <a:endCxn id="27" idx="2"/>
          </p:cNvCxnSpPr>
          <p:nvPr/>
        </p:nvCxnSpPr>
        <p:spPr>
          <a:xfrm>
            <a:off x="2568263" y="3071976"/>
            <a:ext cx="583335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7" idx="4"/>
            <a:endCxn id="28" idx="0"/>
          </p:cNvCxnSpPr>
          <p:nvPr/>
        </p:nvCxnSpPr>
        <p:spPr>
          <a:xfrm>
            <a:off x="3168932" y="3097786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6" idx="6"/>
            <a:endCxn id="28" idx="2"/>
          </p:cNvCxnSpPr>
          <p:nvPr/>
        </p:nvCxnSpPr>
        <p:spPr>
          <a:xfrm>
            <a:off x="2568263" y="3482184"/>
            <a:ext cx="583335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7" idx="3"/>
            <a:endCxn id="16" idx="7"/>
          </p:cNvCxnSpPr>
          <p:nvPr/>
        </p:nvCxnSpPr>
        <p:spPr>
          <a:xfrm flipH="1">
            <a:off x="2563186" y="3090226"/>
            <a:ext cx="593489" cy="3737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3754686" y="304889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3754686" y="345910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>
            <a:stCxn id="27" idx="6"/>
            <a:endCxn id="44" idx="2"/>
          </p:cNvCxnSpPr>
          <p:nvPr/>
        </p:nvCxnSpPr>
        <p:spPr>
          <a:xfrm>
            <a:off x="3186268" y="3071976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44" idx="4"/>
            <a:endCxn id="45" idx="0"/>
          </p:cNvCxnSpPr>
          <p:nvPr/>
        </p:nvCxnSpPr>
        <p:spPr>
          <a:xfrm>
            <a:off x="3772021" y="3100514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28" idx="6"/>
            <a:endCxn id="45" idx="2"/>
          </p:cNvCxnSpPr>
          <p:nvPr/>
        </p:nvCxnSpPr>
        <p:spPr>
          <a:xfrm>
            <a:off x="3186268" y="3482184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44" idx="3"/>
            <a:endCxn id="28" idx="7"/>
          </p:cNvCxnSpPr>
          <p:nvPr/>
        </p:nvCxnSpPr>
        <p:spPr>
          <a:xfrm flipH="1">
            <a:off x="3181191" y="3092954"/>
            <a:ext cx="578573" cy="3709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4355830" y="304616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4355830" y="345637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/>
          <p:cNvCxnSpPr>
            <a:stCxn id="44" idx="6"/>
            <a:endCxn id="51" idx="2"/>
          </p:cNvCxnSpPr>
          <p:nvPr/>
        </p:nvCxnSpPr>
        <p:spPr>
          <a:xfrm flipV="1">
            <a:off x="3789356" y="3071976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51" idx="4"/>
            <a:endCxn id="52" idx="0"/>
          </p:cNvCxnSpPr>
          <p:nvPr/>
        </p:nvCxnSpPr>
        <p:spPr>
          <a:xfrm>
            <a:off x="4373165" y="3097786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45" idx="6"/>
            <a:endCxn id="52" idx="2"/>
          </p:cNvCxnSpPr>
          <p:nvPr/>
        </p:nvCxnSpPr>
        <p:spPr>
          <a:xfrm flipV="1">
            <a:off x="3789356" y="3482184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51" idx="3"/>
            <a:endCxn id="45" idx="7"/>
          </p:cNvCxnSpPr>
          <p:nvPr/>
        </p:nvCxnSpPr>
        <p:spPr>
          <a:xfrm flipH="1">
            <a:off x="3784279" y="3090226"/>
            <a:ext cx="576628" cy="3764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/>
          <p:cNvSpPr/>
          <p:nvPr/>
        </p:nvSpPr>
        <p:spPr>
          <a:xfrm>
            <a:off x="4958919" y="304616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4958919" y="345637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>
            <a:stCxn id="51" idx="6"/>
            <a:endCxn id="58" idx="2"/>
          </p:cNvCxnSpPr>
          <p:nvPr/>
        </p:nvCxnSpPr>
        <p:spPr>
          <a:xfrm>
            <a:off x="4390501" y="3071976"/>
            <a:ext cx="56841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58" idx="4"/>
            <a:endCxn id="59" idx="0"/>
          </p:cNvCxnSpPr>
          <p:nvPr/>
        </p:nvCxnSpPr>
        <p:spPr>
          <a:xfrm>
            <a:off x="4976254" y="3097786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52" idx="6"/>
            <a:endCxn id="59" idx="2"/>
          </p:cNvCxnSpPr>
          <p:nvPr/>
        </p:nvCxnSpPr>
        <p:spPr>
          <a:xfrm>
            <a:off x="4390501" y="3482184"/>
            <a:ext cx="56841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58" idx="3"/>
          </p:cNvCxnSpPr>
          <p:nvPr/>
        </p:nvCxnSpPr>
        <p:spPr>
          <a:xfrm flipH="1">
            <a:off x="4375110" y="3090228"/>
            <a:ext cx="588886" cy="37370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/>
          <p:cNvSpPr/>
          <p:nvPr/>
        </p:nvSpPr>
        <p:spPr>
          <a:xfrm>
            <a:off x="5560063" y="304616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5560063" y="345637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>
            <a:stCxn id="58" idx="6"/>
            <a:endCxn id="65" idx="2"/>
          </p:cNvCxnSpPr>
          <p:nvPr/>
        </p:nvCxnSpPr>
        <p:spPr>
          <a:xfrm>
            <a:off x="4993589" y="3071976"/>
            <a:ext cx="56647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65" idx="4"/>
            <a:endCxn id="66" idx="0"/>
          </p:cNvCxnSpPr>
          <p:nvPr/>
        </p:nvCxnSpPr>
        <p:spPr>
          <a:xfrm>
            <a:off x="5577398" y="3097786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59" idx="6"/>
            <a:endCxn id="66" idx="2"/>
          </p:cNvCxnSpPr>
          <p:nvPr/>
        </p:nvCxnSpPr>
        <p:spPr>
          <a:xfrm>
            <a:off x="4993589" y="3482184"/>
            <a:ext cx="56647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65" idx="3"/>
            <a:endCxn id="59" idx="7"/>
          </p:cNvCxnSpPr>
          <p:nvPr/>
        </p:nvCxnSpPr>
        <p:spPr>
          <a:xfrm flipH="1">
            <a:off x="4988512" y="3090226"/>
            <a:ext cx="576628" cy="3737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6163152" y="304889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6163152" y="345910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연결선 73"/>
          <p:cNvCxnSpPr>
            <a:stCxn id="65" idx="6"/>
            <a:endCxn id="72" idx="2"/>
          </p:cNvCxnSpPr>
          <p:nvPr/>
        </p:nvCxnSpPr>
        <p:spPr>
          <a:xfrm>
            <a:off x="5594734" y="3071976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72" idx="4"/>
            <a:endCxn id="73" idx="0"/>
          </p:cNvCxnSpPr>
          <p:nvPr/>
        </p:nvCxnSpPr>
        <p:spPr>
          <a:xfrm>
            <a:off x="6180487" y="3100514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66" idx="6"/>
            <a:endCxn id="73" idx="2"/>
          </p:cNvCxnSpPr>
          <p:nvPr/>
        </p:nvCxnSpPr>
        <p:spPr>
          <a:xfrm>
            <a:off x="5594734" y="3482184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72" idx="3"/>
            <a:endCxn id="66" idx="7"/>
          </p:cNvCxnSpPr>
          <p:nvPr/>
        </p:nvCxnSpPr>
        <p:spPr>
          <a:xfrm flipH="1">
            <a:off x="5589657" y="3092954"/>
            <a:ext cx="578573" cy="3709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/>
          <p:cNvSpPr/>
          <p:nvPr/>
        </p:nvSpPr>
        <p:spPr>
          <a:xfrm>
            <a:off x="6764296" y="304616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6764296" y="345637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연결선 80"/>
          <p:cNvCxnSpPr>
            <a:stCxn id="72" idx="6"/>
            <a:endCxn id="79" idx="2"/>
          </p:cNvCxnSpPr>
          <p:nvPr/>
        </p:nvCxnSpPr>
        <p:spPr>
          <a:xfrm flipV="1">
            <a:off x="6197822" y="3071976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stCxn id="79" idx="4"/>
            <a:endCxn id="80" idx="0"/>
          </p:cNvCxnSpPr>
          <p:nvPr/>
        </p:nvCxnSpPr>
        <p:spPr>
          <a:xfrm>
            <a:off x="6781631" y="3097786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stCxn id="73" idx="6"/>
            <a:endCxn id="80" idx="2"/>
          </p:cNvCxnSpPr>
          <p:nvPr/>
        </p:nvCxnSpPr>
        <p:spPr>
          <a:xfrm flipV="1">
            <a:off x="6197822" y="3482184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79" idx="3"/>
            <a:endCxn id="73" idx="7"/>
          </p:cNvCxnSpPr>
          <p:nvPr/>
        </p:nvCxnSpPr>
        <p:spPr>
          <a:xfrm flipH="1">
            <a:off x="6192745" y="3090226"/>
            <a:ext cx="576628" cy="3764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타원 93"/>
          <p:cNvSpPr/>
          <p:nvPr/>
        </p:nvSpPr>
        <p:spPr>
          <a:xfrm>
            <a:off x="1917173" y="3859601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2530575" y="3859601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8" name="직선 연결선 97"/>
          <p:cNvCxnSpPr>
            <a:stCxn id="14" idx="4"/>
            <a:endCxn id="94" idx="0"/>
          </p:cNvCxnSpPr>
          <p:nvPr/>
        </p:nvCxnSpPr>
        <p:spPr>
          <a:xfrm flipH="1">
            <a:off x="1934509" y="3507995"/>
            <a:ext cx="3017" cy="35160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16" idx="4"/>
            <a:endCxn id="96" idx="0"/>
          </p:cNvCxnSpPr>
          <p:nvPr/>
        </p:nvCxnSpPr>
        <p:spPr>
          <a:xfrm flipH="1">
            <a:off x="2547911" y="3507995"/>
            <a:ext cx="3017" cy="35160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94" idx="6"/>
            <a:endCxn id="96" idx="2"/>
          </p:cNvCxnSpPr>
          <p:nvPr/>
        </p:nvCxnSpPr>
        <p:spPr>
          <a:xfrm>
            <a:off x="1951844" y="3885411"/>
            <a:ext cx="57873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16" idx="3"/>
            <a:endCxn id="94" idx="7"/>
          </p:cNvCxnSpPr>
          <p:nvPr/>
        </p:nvCxnSpPr>
        <p:spPr>
          <a:xfrm flipH="1">
            <a:off x="1946767" y="3500435"/>
            <a:ext cx="591903" cy="3667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타원 103"/>
          <p:cNvSpPr/>
          <p:nvPr/>
        </p:nvSpPr>
        <p:spPr>
          <a:xfrm>
            <a:off x="3148580" y="385960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6" name="직선 연결선 105"/>
          <p:cNvCxnSpPr>
            <a:stCxn id="28" idx="4"/>
            <a:endCxn id="104" idx="0"/>
          </p:cNvCxnSpPr>
          <p:nvPr/>
        </p:nvCxnSpPr>
        <p:spPr>
          <a:xfrm flipH="1">
            <a:off x="3165916" y="3507994"/>
            <a:ext cx="3017" cy="3516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>
            <a:stCxn id="96" idx="6"/>
            <a:endCxn id="104" idx="2"/>
          </p:cNvCxnSpPr>
          <p:nvPr/>
        </p:nvCxnSpPr>
        <p:spPr>
          <a:xfrm>
            <a:off x="2565246" y="3885412"/>
            <a:ext cx="583335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28" idx="3"/>
            <a:endCxn id="96" idx="7"/>
          </p:cNvCxnSpPr>
          <p:nvPr/>
        </p:nvCxnSpPr>
        <p:spPr>
          <a:xfrm flipH="1">
            <a:off x="2560168" y="3500435"/>
            <a:ext cx="596506" cy="3667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타원 110"/>
          <p:cNvSpPr/>
          <p:nvPr/>
        </p:nvSpPr>
        <p:spPr>
          <a:xfrm>
            <a:off x="3751669" y="386233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3" name="직선 연결선 112"/>
          <p:cNvCxnSpPr>
            <a:stCxn id="45" idx="4"/>
            <a:endCxn id="111" idx="0"/>
          </p:cNvCxnSpPr>
          <p:nvPr/>
        </p:nvCxnSpPr>
        <p:spPr>
          <a:xfrm flipH="1">
            <a:off x="3769005" y="3510722"/>
            <a:ext cx="3017" cy="3516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stCxn id="104" idx="6"/>
            <a:endCxn id="111" idx="2"/>
          </p:cNvCxnSpPr>
          <p:nvPr/>
        </p:nvCxnSpPr>
        <p:spPr>
          <a:xfrm>
            <a:off x="3183251" y="3885412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>
            <a:stCxn id="45" idx="3"/>
            <a:endCxn id="104" idx="7"/>
          </p:cNvCxnSpPr>
          <p:nvPr/>
        </p:nvCxnSpPr>
        <p:spPr>
          <a:xfrm flipH="1">
            <a:off x="3178173" y="3503162"/>
            <a:ext cx="581590" cy="364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타원 117"/>
          <p:cNvSpPr/>
          <p:nvPr/>
        </p:nvSpPr>
        <p:spPr>
          <a:xfrm>
            <a:off x="4352813" y="385960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0" name="직선 연결선 119"/>
          <p:cNvCxnSpPr>
            <a:stCxn id="52" idx="4"/>
            <a:endCxn id="118" idx="0"/>
          </p:cNvCxnSpPr>
          <p:nvPr/>
        </p:nvCxnSpPr>
        <p:spPr>
          <a:xfrm flipH="1">
            <a:off x="4370149" y="3507994"/>
            <a:ext cx="3017" cy="3516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>
            <a:stCxn id="111" idx="6"/>
            <a:endCxn id="118" idx="2"/>
          </p:cNvCxnSpPr>
          <p:nvPr/>
        </p:nvCxnSpPr>
        <p:spPr>
          <a:xfrm flipV="1">
            <a:off x="3786339" y="3885412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stCxn id="52" idx="3"/>
            <a:endCxn id="111" idx="7"/>
          </p:cNvCxnSpPr>
          <p:nvPr/>
        </p:nvCxnSpPr>
        <p:spPr>
          <a:xfrm flipH="1">
            <a:off x="3781263" y="3500434"/>
            <a:ext cx="579645" cy="36945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타원 124"/>
          <p:cNvSpPr/>
          <p:nvPr/>
        </p:nvSpPr>
        <p:spPr>
          <a:xfrm>
            <a:off x="4955902" y="385960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7" name="직선 연결선 126"/>
          <p:cNvCxnSpPr>
            <a:stCxn id="59" idx="4"/>
            <a:endCxn id="125" idx="0"/>
          </p:cNvCxnSpPr>
          <p:nvPr/>
        </p:nvCxnSpPr>
        <p:spPr>
          <a:xfrm flipH="1">
            <a:off x="4973238" y="3507994"/>
            <a:ext cx="3017" cy="3516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stCxn id="118" idx="6"/>
            <a:endCxn id="125" idx="2"/>
          </p:cNvCxnSpPr>
          <p:nvPr/>
        </p:nvCxnSpPr>
        <p:spPr>
          <a:xfrm>
            <a:off x="4387484" y="3885412"/>
            <a:ext cx="56841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>
            <a:stCxn id="59" idx="3"/>
            <a:endCxn id="118" idx="7"/>
          </p:cNvCxnSpPr>
          <p:nvPr/>
        </p:nvCxnSpPr>
        <p:spPr>
          <a:xfrm flipH="1">
            <a:off x="4382406" y="3500434"/>
            <a:ext cx="581590" cy="366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타원 131"/>
          <p:cNvSpPr/>
          <p:nvPr/>
        </p:nvSpPr>
        <p:spPr>
          <a:xfrm>
            <a:off x="5557046" y="385960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4" name="직선 연결선 133"/>
          <p:cNvCxnSpPr>
            <a:stCxn id="66" idx="4"/>
            <a:endCxn id="132" idx="0"/>
          </p:cNvCxnSpPr>
          <p:nvPr/>
        </p:nvCxnSpPr>
        <p:spPr>
          <a:xfrm flipH="1">
            <a:off x="5574382" y="3507994"/>
            <a:ext cx="3017" cy="3516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>
            <a:stCxn id="125" idx="6"/>
            <a:endCxn id="132" idx="2"/>
          </p:cNvCxnSpPr>
          <p:nvPr/>
        </p:nvCxnSpPr>
        <p:spPr>
          <a:xfrm>
            <a:off x="4990572" y="3885412"/>
            <a:ext cx="56647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>
            <a:stCxn id="66" idx="3"/>
            <a:endCxn id="125" idx="7"/>
          </p:cNvCxnSpPr>
          <p:nvPr/>
        </p:nvCxnSpPr>
        <p:spPr>
          <a:xfrm flipH="1">
            <a:off x="4985496" y="3500434"/>
            <a:ext cx="579645" cy="366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타원 138"/>
          <p:cNvSpPr/>
          <p:nvPr/>
        </p:nvSpPr>
        <p:spPr>
          <a:xfrm>
            <a:off x="6160135" y="386233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1" name="직선 연결선 140"/>
          <p:cNvCxnSpPr>
            <a:stCxn id="73" idx="4"/>
            <a:endCxn id="139" idx="0"/>
          </p:cNvCxnSpPr>
          <p:nvPr/>
        </p:nvCxnSpPr>
        <p:spPr>
          <a:xfrm flipH="1">
            <a:off x="6177471" y="3510722"/>
            <a:ext cx="3017" cy="3516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>
            <a:stCxn id="132" idx="6"/>
            <a:endCxn id="139" idx="2"/>
          </p:cNvCxnSpPr>
          <p:nvPr/>
        </p:nvCxnSpPr>
        <p:spPr>
          <a:xfrm>
            <a:off x="5591717" y="3885412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/>
          <p:cNvCxnSpPr>
            <a:stCxn id="73" idx="3"/>
            <a:endCxn id="132" idx="7"/>
          </p:cNvCxnSpPr>
          <p:nvPr/>
        </p:nvCxnSpPr>
        <p:spPr>
          <a:xfrm flipH="1">
            <a:off x="5586639" y="3503162"/>
            <a:ext cx="581590" cy="364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타원 145"/>
          <p:cNvSpPr/>
          <p:nvPr/>
        </p:nvSpPr>
        <p:spPr>
          <a:xfrm>
            <a:off x="6761279" y="385960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8" name="직선 연결선 147"/>
          <p:cNvCxnSpPr>
            <a:stCxn id="80" idx="4"/>
            <a:endCxn id="146" idx="0"/>
          </p:cNvCxnSpPr>
          <p:nvPr/>
        </p:nvCxnSpPr>
        <p:spPr>
          <a:xfrm flipH="1">
            <a:off x="6778615" y="3507994"/>
            <a:ext cx="3017" cy="3516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>
            <a:stCxn id="139" idx="6"/>
            <a:endCxn id="146" idx="2"/>
          </p:cNvCxnSpPr>
          <p:nvPr/>
        </p:nvCxnSpPr>
        <p:spPr>
          <a:xfrm flipV="1">
            <a:off x="6194805" y="3885412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>
            <a:stCxn id="80" idx="3"/>
            <a:endCxn id="139" idx="7"/>
          </p:cNvCxnSpPr>
          <p:nvPr/>
        </p:nvCxnSpPr>
        <p:spPr>
          <a:xfrm flipH="1">
            <a:off x="6189729" y="3500434"/>
            <a:ext cx="579645" cy="36945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타원 159"/>
          <p:cNvSpPr/>
          <p:nvPr/>
        </p:nvSpPr>
        <p:spPr>
          <a:xfrm>
            <a:off x="1917173" y="4269748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타원 160"/>
          <p:cNvSpPr/>
          <p:nvPr/>
        </p:nvSpPr>
        <p:spPr>
          <a:xfrm>
            <a:off x="2530575" y="4269748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2" name="직선 연결선 161"/>
          <p:cNvCxnSpPr>
            <a:stCxn id="94" idx="4"/>
            <a:endCxn id="160" idx="0"/>
          </p:cNvCxnSpPr>
          <p:nvPr/>
        </p:nvCxnSpPr>
        <p:spPr>
          <a:xfrm>
            <a:off x="1934508" y="3911222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>
            <a:stCxn id="96" idx="4"/>
            <a:endCxn id="161" idx="0"/>
          </p:cNvCxnSpPr>
          <p:nvPr/>
        </p:nvCxnSpPr>
        <p:spPr>
          <a:xfrm>
            <a:off x="2547910" y="3911222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>
            <a:stCxn id="160" idx="6"/>
            <a:endCxn id="161" idx="2"/>
          </p:cNvCxnSpPr>
          <p:nvPr/>
        </p:nvCxnSpPr>
        <p:spPr>
          <a:xfrm>
            <a:off x="1951844" y="4295558"/>
            <a:ext cx="57873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/>
          <p:cNvCxnSpPr>
            <a:stCxn id="96" idx="3"/>
            <a:endCxn id="160" idx="7"/>
          </p:cNvCxnSpPr>
          <p:nvPr/>
        </p:nvCxnSpPr>
        <p:spPr>
          <a:xfrm flipH="1">
            <a:off x="1946766" y="3903662"/>
            <a:ext cx="588886" cy="3736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타원 165"/>
          <p:cNvSpPr/>
          <p:nvPr/>
        </p:nvSpPr>
        <p:spPr>
          <a:xfrm>
            <a:off x="3148580" y="4269749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7" name="직선 연결선 166"/>
          <p:cNvCxnSpPr>
            <a:stCxn id="104" idx="4"/>
            <a:endCxn id="166" idx="0"/>
          </p:cNvCxnSpPr>
          <p:nvPr/>
        </p:nvCxnSpPr>
        <p:spPr>
          <a:xfrm>
            <a:off x="3165915" y="3911223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/>
          <p:cNvCxnSpPr>
            <a:stCxn id="161" idx="6"/>
            <a:endCxn id="166" idx="2"/>
          </p:cNvCxnSpPr>
          <p:nvPr/>
        </p:nvCxnSpPr>
        <p:spPr>
          <a:xfrm>
            <a:off x="2565246" y="4295559"/>
            <a:ext cx="583335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>
            <a:stCxn id="104" idx="3"/>
            <a:endCxn id="161" idx="7"/>
          </p:cNvCxnSpPr>
          <p:nvPr/>
        </p:nvCxnSpPr>
        <p:spPr>
          <a:xfrm flipH="1">
            <a:off x="2560169" y="3903662"/>
            <a:ext cx="593489" cy="37364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타원 169"/>
          <p:cNvSpPr/>
          <p:nvPr/>
        </p:nvSpPr>
        <p:spPr>
          <a:xfrm>
            <a:off x="3751669" y="4272477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1" name="직선 연결선 170"/>
          <p:cNvCxnSpPr>
            <a:stCxn id="111" idx="4"/>
            <a:endCxn id="170" idx="0"/>
          </p:cNvCxnSpPr>
          <p:nvPr/>
        </p:nvCxnSpPr>
        <p:spPr>
          <a:xfrm>
            <a:off x="3769004" y="3913951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/>
          <p:cNvCxnSpPr>
            <a:stCxn id="166" idx="6"/>
            <a:endCxn id="170" idx="2"/>
          </p:cNvCxnSpPr>
          <p:nvPr/>
        </p:nvCxnSpPr>
        <p:spPr>
          <a:xfrm>
            <a:off x="3183251" y="4295559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/>
          <p:cNvCxnSpPr>
            <a:stCxn id="111" idx="3"/>
            <a:endCxn id="166" idx="7"/>
          </p:cNvCxnSpPr>
          <p:nvPr/>
        </p:nvCxnSpPr>
        <p:spPr>
          <a:xfrm flipH="1">
            <a:off x="3178174" y="3906391"/>
            <a:ext cx="578573" cy="37091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타원 173"/>
          <p:cNvSpPr/>
          <p:nvPr/>
        </p:nvSpPr>
        <p:spPr>
          <a:xfrm>
            <a:off x="4352813" y="4269749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5" name="직선 연결선 174"/>
          <p:cNvCxnSpPr>
            <a:stCxn id="118" idx="4"/>
            <a:endCxn id="174" idx="0"/>
          </p:cNvCxnSpPr>
          <p:nvPr/>
        </p:nvCxnSpPr>
        <p:spPr>
          <a:xfrm>
            <a:off x="4370148" y="3911223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>
            <a:stCxn id="170" idx="6"/>
            <a:endCxn id="174" idx="2"/>
          </p:cNvCxnSpPr>
          <p:nvPr/>
        </p:nvCxnSpPr>
        <p:spPr>
          <a:xfrm flipV="1">
            <a:off x="3786339" y="4295559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/>
          <p:cNvCxnSpPr>
            <a:stCxn id="118" idx="3"/>
            <a:endCxn id="170" idx="7"/>
          </p:cNvCxnSpPr>
          <p:nvPr/>
        </p:nvCxnSpPr>
        <p:spPr>
          <a:xfrm flipH="1">
            <a:off x="3781262" y="3903663"/>
            <a:ext cx="576628" cy="37637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타원 177"/>
          <p:cNvSpPr/>
          <p:nvPr/>
        </p:nvSpPr>
        <p:spPr>
          <a:xfrm>
            <a:off x="4955902" y="4269749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9" name="직선 연결선 178"/>
          <p:cNvCxnSpPr>
            <a:stCxn id="125" idx="4"/>
            <a:endCxn id="178" idx="0"/>
          </p:cNvCxnSpPr>
          <p:nvPr/>
        </p:nvCxnSpPr>
        <p:spPr>
          <a:xfrm>
            <a:off x="4973237" y="3911223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/>
          <p:cNvCxnSpPr>
            <a:stCxn id="174" idx="6"/>
            <a:endCxn id="178" idx="2"/>
          </p:cNvCxnSpPr>
          <p:nvPr/>
        </p:nvCxnSpPr>
        <p:spPr>
          <a:xfrm>
            <a:off x="4387484" y="4295559"/>
            <a:ext cx="56841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/>
          <p:cNvCxnSpPr>
            <a:stCxn id="125" idx="3"/>
            <a:endCxn id="174" idx="7"/>
          </p:cNvCxnSpPr>
          <p:nvPr/>
        </p:nvCxnSpPr>
        <p:spPr>
          <a:xfrm flipH="1">
            <a:off x="4382407" y="3903663"/>
            <a:ext cx="578573" cy="3736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타원 181"/>
          <p:cNvSpPr/>
          <p:nvPr/>
        </p:nvSpPr>
        <p:spPr>
          <a:xfrm>
            <a:off x="5557046" y="4269749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3" name="직선 연결선 182"/>
          <p:cNvCxnSpPr>
            <a:stCxn id="132" idx="4"/>
            <a:endCxn id="182" idx="0"/>
          </p:cNvCxnSpPr>
          <p:nvPr/>
        </p:nvCxnSpPr>
        <p:spPr>
          <a:xfrm>
            <a:off x="5574381" y="3911223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/>
          <p:cNvCxnSpPr>
            <a:stCxn id="178" idx="6"/>
            <a:endCxn id="182" idx="2"/>
          </p:cNvCxnSpPr>
          <p:nvPr/>
        </p:nvCxnSpPr>
        <p:spPr>
          <a:xfrm>
            <a:off x="4990572" y="4295559"/>
            <a:ext cx="56647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/>
          <p:cNvCxnSpPr>
            <a:stCxn id="132" idx="3"/>
            <a:endCxn id="178" idx="7"/>
          </p:cNvCxnSpPr>
          <p:nvPr/>
        </p:nvCxnSpPr>
        <p:spPr>
          <a:xfrm flipH="1">
            <a:off x="4985495" y="3903663"/>
            <a:ext cx="576628" cy="3736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타원 185"/>
          <p:cNvSpPr/>
          <p:nvPr/>
        </p:nvSpPr>
        <p:spPr>
          <a:xfrm>
            <a:off x="6160135" y="4272477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7" name="직선 연결선 186"/>
          <p:cNvCxnSpPr>
            <a:stCxn id="139" idx="4"/>
            <a:endCxn id="186" idx="0"/>
          </p:cNvCxnSpPr>
          <p:nvPr/>
        </p:nvCxnSpPr>
        <p:spPr>
          <a:xfrm>
            <a:off x="6177470" y="3913951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>
            <a:stCxn id="182" idx="6"/>
            <a:endCxn id="186" idx="2"/>
          </p:cNvCxnSpPr>
          <p:nvPr/>
        </p:nvCxnSpPr>
        <p:spPr>
          <a:xfrm>
            <a:off x="5591717" y="4295559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/>
          <p:cNvCxnSpPr>
            <a:stCxn id="139" idx="3"/>
            <a:endCxn id="182" idx="7"/>
          </p:cNvCxnSpPr>
          <p:nvPr/>
        </p:nvCxnSpPr>
        <p:spPr>
          <a:xfrm flipH="1">
            <a:off x="5586640" y="3906391"/>
            <a:ext cx="578573" cy="37091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타원 189"/>
          <p:cNvSpPr/>
          <p:nvPr/>
        </p:nvSpPr>
        <p:spPr>
          <a:xfrm>
            <a:off x="6761279" y="4269749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직선 연결선 190"/>
          <p:cNvCxnSpPr>
            <a:stCxn id="146" idx="4"/>
            <a:endCxn id="190" idx="0"/>
          </p:cNvCxnSpPr>
          <p:nvPr/>
        </p:nvCxnSpPr>
        <p:spPr>
          <a:xfrm>
            <a:off x="6778614" y="3911223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연결선 191"/>
          <p:cNvCxnSpPr>
            <a:stCxn id="186" idx="6"/>
            <a:endCxn id="190" idx="2"/>
          </p:cNvCxnSpPr>
          <p:nvPr/>
        </p:nvCxnSpPr>
        <p:spPr>
          <a:xfrm flipV="1">
            <a:off x="6194805" y="4295559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>
            <a:stCxn id="146" idx="3"/>
            <a:endCxn id="186" idx="7"/>
          </p:cNvCxnSpPr>
          <p:nvPr/>
        </p:nvCxnSpPr>
        <p:spPr>
          <a:xfrm flipH="1">
            <a:off x="6189728" y="3903663"/>
            <a:ext cx="576628" cy="37637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타원 198"/>
          <p:cNvSpPr/>
          <p:nvPr/>
        </p:nvSpPr>
        <p:spPr>
          <a:xfrm>
            <a:off x="1919268" y="467500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타원 199"/>
          <p:cNvSpPr/>
          <p:nvPr/>
        </p:nvSpPr>
        <p:spPr>
          <a:xfrm>
            <a:off x="2532670" y="467500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1" name="직선 연결선 200"/>
          <p:cNvCxnSpPr>
            <a:stCxn id="160" idx="4"/>
            <a:endCxn id="199" idx="0"/>
          </p:cNvCxnSpPr>
          <p:nvPr/>
        </p:nvCxnSpPr>
        <p:spPr>
          <a:xfrm>
            <a:off x="1934509" y="4321368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>
            <a:stCxn id="161" idx="4"/>
            <a:endCxn id="200" idx="0"/>
          </p:cNvCxnSpPr>
          <p:nvPr/>
        </p:nvCxnSpPr>
        <p:spPr>
          <a:xfrm>
            <a:off x="2547911" y="4321368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99" idx="6"/>
            <a:endCxn id="200" idx="2"/>
          </p:cNvCxnSpPr>
          <p:nvPr/>
        </p:nvCxnSpPr>
        <p:spPr>
          <a:xfrm>
            <a:off x="1953939" y="4700814"/>
            <a:ext cx="57873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/>
          <p:cNvCxnSpPr>
            <a:stCxn id="161" idx="3"/>
            <a:endCxn id="199" idx="7"/>
          </p:cNvCxnSpPr>
          <p:nvPr/>
        </p:nvCxnSpPr>
        <p:spPr>
          <a:xfrm flipH="1">
            <a:off x="1948862" y="4313808"/>
            <a:ext cx="586791" cy="36875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타원 204"/>
          <p:cNvSpPr/>
          <p:nvPr/>
        </p:nvSpPr>
        <p:spPr>
          <a:xfrm>
            <a:off x="3150675" y="4675005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6" name="직선 연결선 205"/>
          <p:cNvCxnSpPr>
            <a:stCxn id="166" idx="4"/>
            <a:endCxn id="205" idx="0"/>
          </p:cNvCxnSpPr>
          <p:nvPr/>
        </p:nvCxnSpPr>
        <p:spPr>
          <a:xfrm>
            <a:off x="3165916" y="4321369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/>
          <p:cNvCxnSpPr>
            <a:stCxn id="200" idx="6"/>
            <a:endCxn id="205" idx="2"/>
          </p:cNvCxnSpPr>
          <p:nvPr/>
        </p:nvCxnSpPr>
        <p:spPr>
          <a:xfrm>
            <a:off x="2567341" y="4700815"/>
            <a:ext cx="583335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66" idx="3"/>
            <a:endCxn id="200" idx="7"/>
          </p:cNvCxnSpPr>
          <p:nvPr/>
        </p:nvCxnSpPr>
        <p:spPr>
          <a:xfrm flipH="1">
            <a:off x="2562263" y="4313810"/>
            <a:ext cx="591394" cy="36875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타원 208"/>
          <p:cNvSpPr/>
          <p:nvPr/>
        </p:nvSpPr>
        <p:spPr>
          <a:xfrm>
            <a:off x="3753764" y="4677733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0" name="직선 연결선 209"/>
          <p:cNvCxnSpPr>
            <a:stCxn id="170" idx="4"/>
            <a:endCxn id="209" idx="0"/>
          </p:cNvCxnSpPr>
          <p:nvPr/>
        </p:nvCxnSpPr>
        <p:spPr>
          <a:xfrm>
            <a:off x="3769005" y="4324097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/>
          <p:cNvCxnSpPr>
            <a:stCxn id="205" idx="6"/>
            <a:endCxn id="209" idx="2"/>
          </p:cNvCxnSpPr>
          <p:nvPr/>
        </p:nvCxnSpPr>
        <p:spPr>
          <a:xfrm>
            <a:off x="3185346" y="4700815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>
            <a:stCxn id="170" idx="3"/>
            <a:endCxn id="205" idx="7"/>
          </p:cNvCxnSpPr>
          <p:nvPr/>
        </p:nvCxnSpPr>
        <p:spPr>
          <a:xfrm flipH="1">
            <a:off x="3180268" y="4316537"/>
            <a:ext cx="576478" cy="3660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타원 212"/>
          <p:cNvSpPr/>
          <p:nvPr/>
        </p:nvSpPr>
        <p:spPr>
          <a:xfrm>
            <a:off x="4354908" y="4675005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4" name="직선 연결선 213"/>
          <p:cNvCxnSpPr>
            <a:stCxn id="174" idx="4"/>
            <a:endCxn id="213" idx="0"/>
          </p:cNvCxnSpPr>
          <p:nvPr/>
        </p:nvCxnSpPr>
        <p:spPr>
          <a:xfrm>
            <a:off x="4370149" y="4321369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/>
          <p:cNvCxnSpPr>
            <a:stCxn id="209" idx="6"/>
            <a:endCxn id="213" idx="2"/>
          </p:cNvCxnSpPr>
          <p:nvPr/>
        </p:nvCxnSpPr>
        <p:spPr>
          <a:xfrm flipV="1">
            <a:off x="3788434" y="4700815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74" idx="3"/>
            <a:endCxn id="209" idx="7"/>
          </p:cNvCxnSpPr>
          <p:nvPr/>
        </p:nvCxnSpPr>
        <p:spPr>
          <a:xfrm flipH="1">
            <a:off x="3783358" y="4313809"/>
            <a:ext cx="574533" cy="37148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타원 216"/>
          <p:cNvSpPr/>
          <p:nvPr/>
        </p:nvSpPr>
        <p:spPr>
          <a:xfrm>
            <a:off x="4957997" y="4675005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8" name="직선 연결선 217"/>
          <p:cNvCxnSpPr>
            <a:stCxn id="178" idx="4"/>
            <a:endCxn id="217" idx="0"/>
          </p:cNvCxnSpPr>
          <p:nvPr/>
        </p:nvCxnSpPr>
        <p:spPr>
          <a:xfrm>
            <a:off x="4973238" y="4321369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연결선 218"/>
          <p:cNvCxnSpPr>
            <a:stCxn id="213" idx="6"/>
            <a:endCxn id="217" idx="2"/>
          </p:cNvCxnSpPr>
          <p:nvPr/>
        </p:nvCxnSpPr>
        <p:spPr>
          <a:xfrm>
            <a:off x="4389579" y="4700815"/>
            <a:ext cx="56841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78" idx="3"/>
            <a:endCxn id="213" idx="7"/>
          </p:cNvCxnSpPr>
          <p:nvPr/>
        </p:nvCxnSpPr>
        <p:spPr>
          <a:xfrm flipH="1">
            <a:off x="4384501" y="4313809"/>
            <a:ext cx="576478" cy="36875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타원 220"/>
          <p:cNvSpPr/>
          <p:nvPr/>
        </p:nvSpPr>
        <p:spPr>
          <a:xfrm>
            <a:off x="5559141" y="4675005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2" name="직선 연결선 221"/>
          <p:cNvCxnSpPr>
            <a:stCxn id="182" idx="4"/>
            <a:endCxn id="221" idx="0"/>
          </p:cNvCxnSpPr>
          <p:nvPr/>
        </p:nvCxnSpPr>
        <p:spPr>
          <a:xfrm>
            <a:off x="5574382" y="4321369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 222"/>
          <p:cNvCxnSpPr>
            <a:stCxn id="217" idx="6"/>
            <a:endCxn id="221" idx="2"/>
          </p:cNvCxnSpPr>
          <p:nvPr/>
        </p:nvCxnSpPr>
        <p:spPr>
          <a:xfrm>
            <a:off x="4992667" y="4700815"/>
            <a:ext cx="56647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2" idx="3"/>
            <a:endCxn id="217" idx="7"/>
          </p:cNvCxnSpPr>
          <p:nvPr/>
        </p:nvCxnSpPr>
        <p:spPr>
          <a:xfrm flipH="1">
            <a:off x="4987591" y="4313809"/>
            <a:ext cx="574533" cy="36875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타원 224"/>
          <p:cNvSpPr/>
          <p:nvPr/>
        </p:nvSpPr>
        <p:spPr>
          <a:xfrm>
            <a:off x="6162230" y="4677733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6" name="직선 연결선 225"/>
          <p:cNvCxnSpPr>
            <a:stCxn id="186" idx="4"/>
            <a:endCxn id="225" idx="0"/>
          </p:cNvCxnSpPr>
          <p:nvPr/>
        </p:nvCxnSpPr>
        <p:spPr>
          <a:xfrm>
            <a:off x="6177471" y="4324097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연결선 226"/>
          <p:cNvCxnSpPr>
            <a:stCxn id="221" idx="6"/>
            <a:endCxn id="225" idx="2"/>
          </p:cNvCxnSpPr>
          <p:nvPr/>
        </p:nvCxnSpPr>
        <p:spPr>
          <a:xfrm>
            <a:off x="5593812" y="4700815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연결선 227"/>
          <p:cNvCxnSpPr>
            <a:stCxn id="186" idx="3"/>
            <a:endCxn id="221" idx="7"/>
          </p:cNvCxnSpPr>
          <p:nvPr/>
        </p:nvCxnSpPr>
        <p:spPr>
          <a:xfrm flipH="1">
            <a:off x="5588734" y="4316537"/>
            <a:ext cx="576478" cy="3660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타원 228"/>
          <p:cNvSpPr/>
          <p:nvPr/>
        </p:nvSpPr>
        <p:spPr>
          <a:xfrm>
            <a:off x="6763374" y="4675005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0" name="직선 연결선 229"/>
          <p:cNvCxnSpPr>
            <a:stCxn id="190" idx="4"/>
            <a:endCxn id="229" idx="0"/>
          </p:cNvCxnSpPr>
          <p:nvPr/>
        </p:nvCxnSpPr>
        <p:spPr>
          <a:xfrm>
            <a:off x="6778615" y="4321369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/>
          <p:cNvCxnSpPr>
            <a:stCxn id="225" idx="6"/>
            <a:endCxn id="229" idx="2"/>
          </p:cNvCxnSpPr>
          <p:nvPr/>
        </p:nvCxnSpPr>
        <p:spPr>
          <a:xfrm flipV="1">
            <a:off x="6196900" y="4700815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연결선 231"/>
          <p:cNvCxnSpPr>
            <a:stCxn id="190" idx="3"/>
            <a:endCxn id="225" idx="7"/>
          </p:cNvCxnSpPr>
          <p:nvPr/>
        </p:nvCxnSpPr>
        <p:spPr>
          <a:xfrm flipH="1">
            <a:off x="6191824" y="4313809"/>
            <a:ext cx="574533" cy="37148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타원 237"/>
          <p:cNvSpPr/>
          <p:nvPr/>
        </p:nvSpPr>
        <p:spPr>
          <a:xfrm>
            <a:off x="1919268" y="5085151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타원 238"/>
          <p:cNvSpPr/>
          <p:nvPr/>
        </p:nvSpPr>
        <p:spPr>
          <a:xfrm>
            <a:off x="2532670" y="5085151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0" name="직선 연결선 239"/>
          <p:cNvCxnSpPr>
            <a:stCxn id="199" idx="4"/>
            <a:endCxn id="238" idx="0"/>
          </p:cNvCxnSpPr>
          <p:nvPr/>
        </p:nvCxnSpPr>
        <p:spPr>
          <a:xfrm>
            <a:off x="1936603" y="4726625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연결선 240"/>
          <p:cNvCxnSpPr>
            <a:stCxn id="200" idx="4"/>
            <a:endCxn id="239" idx="0"/>
          </p:cNvCxnSpPr>
          <p:nvPr/>
        </p:nvCxnSpPr>
        <p:spPr>
          <a:xfrm>
            <a:off x="2550005" y="4726625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연결선 241"/>
          <p:cNvCxnSpPr>
            <a:stCxn id="238" idx="6"/>
            <a:endCxn id="239" idx="2"/>
          </p:cNvCxnSpPr>
          <p:nvPr/>
        </p:nvCxnSpPr>
        <p:spPr>
          <a:xfrm>
            <a:off x="1953939" y="5110961"/>
            <a:ext cx="57873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연결선 242"/>
          <p:cNvCxnSpPr>
            <a:stCxn id="200" idx="3"/>
            <a:endCxn id="238" idx="7"/>
          </p:cNvCxnSpPr>
          <p:nvPr/>
        </p:nvCxnSpPr>
        <p:spPr>
          <a:xfrm flipH="1">
            <a:off x="1948861" y="4719065"/>
            <a:ext cx="588886" cy="3736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타원 243"/>
          <p:cNvSpPr/>
          <p:nvPr/>
        </p:nvSpPr>
        <p:spPr>
          <a:xfrm>
            <a:off x="3150675" y="508515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5" name="직선 연결선 244"/>
          <p:cNvCxnSpPr>
            <a:stCxn id="205" idx="4"/>
            <a:endCxn id="244" idx="0"/>
          </p:cNvCxnSpPr>
          <p:nvPr/>
        </p:nvCxnSpPr>
        <p:spPr>
          <a:xfrm>
            <a:off x="3168010" y="4726626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연결선 245"/>
          <p:cNvCxnSpPr>
            <a:stCxn id="239" idx="6"/>
            <a:endCxn id="244" idx="2"/>
          </p:cNvCxnSpPr>
          <p:nvPr/>
        </p:nvCxnSpPr>
        <p:spPr>
          <a:xfrm>
            <a:off x="2567341" y="5110962"/>
            <a:ext cx="583335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연결선 246"/>
          <p:cNvCxnSpPr>
            <a:stCxn id="205" idx="3"/>
            <a:endCxn id="239" idx="7"/>
          </p:cNvCxnSpPr>
          <p:nvPr/>
        </p:nvCxnSpPr>
        <p:spPr>
          <a:xfrm flipH="1">
            <a:off x="2562264" y="4719065"/>
            <a:ext cx="593489" cy="37364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타원 247"/>
          <p:cNvSpPr/>
          <p:nvPr/>
        </p:nvSpPr>
        <p:spPr>
          <a:xfrm>
            <a:off x="3753764" y="508788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9" name="직선 연결선 248"/>
          <p:cNvCxnSpPr>
            <a:stCxn id="209" idx="4"/>
            <a:endCxn id="248" idx="0"/>
          </p:cNvCxnSpPr>
          <p:nvPr/>
        </p:nvCxnSpPr>
        <p:spPr>
          <a:xfrm>
            <a:off x="3771099" y="4729354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연결선 249"/>
          <p:cNvCxnSpPr>
            <a:stCxn id="244" idx="6"/>
            <a:endCxn id="248" idx="2"/>
          </p:cNvCxnSpPr>
          <p:nvPr/>
        </p:nvCxnSpPr>
        <p:spPr>
          <a:xfrm>
            <a:off x="3185346" y="5110962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/>
          <p:cNvCxnSpPr>
            <a:stCxn id="209" idx="3"/>
            <a:endCxn id="244" idx="7"/>
          </p:cNvCxnSpPr>
          <p:nvPr/>
        </p:nvCxnSpPr>
        <p:spPr>
          <a:xfrm flipH="1">
            <a:off x="3180269" y="4721794"/>
            <a:ext cx="578573" cy="37091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타원 251"/>
          <p:cNvSpPr/>
          <p:nvPr/>
        </p:nvSpPr>
        <p:spPr>
          <a:xfrm>
            <a:off x="4354908" y="508515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3" name="직선 연결선 252"/>
          <p:cNvCxnSpPr>
            <a:stCxn id="213" idx="4"/>
            <a:endCxn id="252" idx="0"/>
          </p:cNvCxnSpPr>
          <p:nvPr/>
        </p:nvCxnSpPr>
        <p:spPr>
          <a:xfrm>
            <a:off x="4372243" y="4726626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연결선 253"/>
          <p:cNvCxnSpPr>
            <a:stCxn id="248" idx="6"/>
            <a:endCxn id="252" idx="2"/>
          </p:cNvCxnSpPr>
          <p:nvPr/>
        </p:nvCxnSpPr>
        <p:spPr>
          <a:xfrm flipV="1">
            <a:off x="3788434" y="5110962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연결선 254"/>
          <p:cNvCxnSpPr>
            <a:stCxn id="213" idx="3"/>
            <a:endCxn id="248" idx="7"/>
          </p:cNvCxnSpPr>
          <p:nvPr/>
        </p:nvCxnSpPr>
        <p:spPr>
          <a:xfrm flipH="1">
            <a:off x="3783357" y="4719066"/>
            <a:ext cx="576628" cy="37637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타원 255"/>
          <p:cNvSpPr/>
          <p:nvPr/>
        </p:nvSpPr>
        <p:spPr>
          <a:xfrm>
            <a:off x="4957997" y="508515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7" name="직선 연결선 256"/>
          <p:cNvCxnSpPr>
            <a:stCxn id="217" idx="4"/>
            <a:endCxn id="256" idx="0"/>
          </p:cNvCxnSpPr>
          <p:nvPr/>
        </p:nvCxnSpPr>
        <p:spPr>
          <a:xfrm>
            <a:off x="4975332" y="4726626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연결선 257"/>
          <p:cNvCxnSpPr>
            <a:stCxn id="252" idx="6"/>
            <a:endCxn id="256" idx="2"/>
          </p:cNvCxnSpPr>
          <p:nvPr/>
        </p:nvCxnSpPr>
        <p:spPr>
          <a:xfrm>
            <a:off x="4389579" y="5110962"/>
            <a:ext cx="56841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연결선 258"/>
          <p:cNvCxnSpPr>
            <a:stCxn id="217" idx="3"/>
            <a:endCxn id="252" idx="7"/>
          </p:cNvCxnSpPr>
          <p:nvPr/>
        </p:nvCxnSpPr>
        <p:spPr>
          <a:xfrm flipH="1">
            <a:off x="4384502" y="4719066"/>
            <a:ext cx="578573" cy="3736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타원 259"/>
          <p:cNvSpPr/>
          <p:nvPr/>
        </p:nvSpPr>
        <p:spPr>
          <a:xfrm>
            <a:off x="5559141" y="508515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1" name="직선 연결선 260"/>
          <p:cNvCxnSpPr>
            <a:stCxn id="221" idx="4"/>
            <a:endCxn id="260" idx="0"/>
          </p:cNvCxnSpPr>
          <p:nvPr/>
        </p:nvCxnSpPr>
        <p:spPr>
          <a:xfrm>
            <a:off x="5576476" y="4726626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연결선 261"/>
          <p:cNvCxnSpPr>
            <a:stCxn id="256" idx="6"/>
            <a:endCxn id="260" idx="2"/>
          </p:cNvCxnSpPr>
          <p:nvPr/>
        </p:nvCxnSpPr>
        <p:spPr>
          <a:xfrm>
            <a:off x="4992667" y="5110962"/>
            <a:ext cx="56647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 262"/>
          <p:cNvCxnSpPr>
            <a:stCxn id="221" idx="3"/>
            <a:endCxn id="256" idx="7"/>
          </p:cNvCxnSpPr>
          <p:nvPr/>
        </p:nvCxnSpPr>
        <p:spPr>
          <a:xfrm flipH="1">
            <a:off x="4987590" y="4719066"/>
            <a:ext cx="576628" cy="3736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타원 263"/>
          <p:cNvSpPr/>
          <p:nvPr/>
        </p:nvSpPr>
        <p:spPr>
          <a:xfrm>
            <a:off x="6162230" y="508788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5" name="직선 연결선 264"/>
          <p:cNvCxnSpPr>
            <a:stCxn id="225" idx="4"/>
            <a:endCxn id="264" idx="0"/>
          </p:cNvCxnSpPr>
          <p:nvPr/>
        </p:nvCxnSpPr>
        <p:spPr>
          <a:xfrm>
            <a:off x="6179565" y="4729354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연결선 265"/>
          <p:cNvCxnSpPr>
            <a:stCxn id="260" idx="6"/>
            <a:endCxn id="264" idx="2"/>
          </p:cNvCxnSpPr>
          <p:nvPr/>
        </p:nvCxnSpPr>
        <p:spPr>
          <a:xfrm>
            <a:off x="5593812" y="5110962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직선 연결선 266"/>
          <p:cNvCxnSpPr>
            <a:stCxn id="225" idx="3"/>
            <a:endCxn id="260" idx="7"/>
          </p:cNvCxnSpPr>
          <p:nvPr/>
        </p:nvCxnSpPr>
        <p:spPr>
          <a:xfrm flipH="1">
            <a:off x="5588735" y="4721794"/>
            <a:ext cx="578573" cy="37091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타원 267"/>
          <p:cNvSpPr/>
          <p:nvPr/>
        </p:nvSpPr>
        <p:spPr>
          <a:xfrm>
            <a:off x="6763374" y="508515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9" name="직선 연결선 268"/>
          <p:cNvCxnSpPr>
            <a:stCxn id="229" idx="4"/>
            <a:endCxn id="268" idx="0"/>
          </p:cNvCxnSpPr>
          <p:nvPr/>
        </p:nvCxnSpPr>
        <p:spPr>
          <a:xfrm>
            <a:off x="6780709" y="4726626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연결선 269"/>
          <p:cNvCxnSpPr>
            <a:stCxn id="264" idx="6"/>
            <a:endCxn id="268" idx="2"/>
          </p:cNvCxnSpPr>
          <p:nvPr/>
        </p:nvCxnSpPr>
        <p:spPr>
          <a:xfrm flipV="1">
            <a:off x="6196900" y="5110962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연결선 270"/>
          <p:cNvCxnSpPr>
            <a:stCxn id="229" idx="3"/>
            <a:endCxn id="264" idx="7"/>
          </p:cNvCxnSpPr>
          <p:nvPr/>
        </p:nvCxnSpPr>
        <p:spPr>
          <a:xfrm flipH="1">
            <a:off x="6191823" y="4719066"/>
            <a:ext cx="576628" cy="37637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타원 276"/>
          <p:cNvSpPr/>
          <p:nvPr/>
        </p:nvSpPr>
        <p:spPr>
          <a:xfrm>
            <a:off x="1917345" y="5495898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타원 277"/>
          <p:cNvSpPr/>
          <p:nvPr/>
        </p:nvSpPr>
        <p:spPr>
          <a:xfrm>
            <a:off x="2530747" y="5495898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9" name="직선 연결선 278"/>
          <p:cNvCxnSpPr>
            <a:stCxn id="238" idx="4"/>
            <a:endCxn id="277" idx="0"/>
          </p:cNvCxnSpPr>
          <p:nvPr/>
        </p:nvCxnSpPr>
        <p:spPr>
          <a:xfrm flipH="1">
            <a:off x="1934681" y="5136772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연결선 279"/>
          <p:cNvCxnSpPr>
            <a:stCxn id="239" idx="4"/>
            <a:endCxn id="278" idx="0"/>
          </p:cNvCxnSpPr>
          <p:nvPr/>
        </p:nvCxnSpPr>
        <p:spPr>
          <a:xfrm flipH="1">
            <a:off x="2548083" y="5136772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연결선 280"/>
          <p:cNvCxnSpPr>
            <a:stCxn id="277" idx="6"/>
            <a:endCxn id="278" idx="2"/>
          </p:cNvCxnSpPr>
          <p:nvPr/>
        </p:nvCxnSpPr>
        <p:spPr>
          <a:xfrm>
            <a:off x="1952016" y="5521708"/>
            <a:ext cx="57873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/>
          <p:cNvCxnSpPr>
            <a:stCxn id="239" idx="3"/>
            <a:endCxn id="277" idx="7"/>
          </p:cNvCxnSpPr>
          <p:nvPr/>
        </p:nvCxnSpPr>
        <p:spPr>
          <a:xfrm flipH="1">
            <a:off x="1946939" y="5129212"/>
            <a:ext cx="590809" cy="3742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타원 282"/>
          <p:cNvSpPr/>
          <p:nvPr/>
        </p:nvSpPr>
        <p:spPr>
          <a:xfrm>
            <a:off x="3148752" y="5495899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4" name="직선 연결선 283"/>
          <p:cNvCxnSpPr>
            <a:stCxn id="244" idx="4"/>
            <a:endCxn id="283" idx="0"/>
          </p:cNvCxnSpPr>
          <p:nvPr/>
        </p:nvCxnSpPr>
        <p:spPr>
          <a:xfrm flipH="1">
            <a:off x="3166088" y="5136773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직선 연결선 284"/>
          <p:cNvCxnSpPr>
            <a:stCxn id="278" idx="6"/>
            <a:endCxn id="283" idx="2"/>
          </p:cNvCxnSpPr>
          <p:nvPr/>
        </p:nvCxnSpPr>
        <p:spPr>
          <a:xfrm>
            <a:off x="2565418" y="5521709"/>
            <a:ext cx="583335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연결선 285"/>
          <p:cNvCxnSpPr>
            <a:stCxn id="244" idx="3"/>
            <a:endCxn id="278" idx="7"/>
          </p:cNvCxnSpPr>
          <p:nvPr/>
        </p:nvCxnSpPr>
        <p:spPr>
          <a:xfrm flipH="1">
            <a:off x="2560340" y="5129212"/>
            <a:ext cx="595412" cy="37424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타원 286"/>
          <p:cNvSpPr/>
          <p:nvPr/>
        </p:nvSpPr>
        <p:spPr>
          <a:xfrm>
            <a:off x="3751841" y="5498627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8" name="직선 연결선 287"/>
          <p:cNvCxnSpPr>
            <a:stCxn id="248" idx="4"/>
            <a:endCxn id="287" idx="0"/>
          </p:cNvCxnSpPr>
          <p:nvPr/>
        </p:nvCxnSpPr>
        <p:spPr>
          <a:xfrm flipH="1">
            <a:off x="3769177" y="5139501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직선 연결선 288"/>
          <p:cNvCxnSpPr>
            <a:stCxn id="283" idx="6"/>
            <a:endCxn id="287" idx="2"/>
          </p:cNvCxnSpPr>
          <p:nvPr/>
        </p:nvCxnSpPr>
        <p:spPr>
          <a:xfrm>
            <a:off x="3183423" y="5521709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직선 연결선 289"/>
          <p:cNvCxnSpPr>
            <a:stCxn id="248" idx="3"/>
            <a:endCxn id="283" idx="7"/>
          </p:cNvCxnSpPr>
          <p:nvPr/>
        </p:nvCxnSpPr>
        <p:spPr>
          <a:xfrm flipH="1">
            <a:off x="3178345" y="5131941"/>
            <a:ext cx="580496" cy="37151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타원 290"/>
          <p:cNvSpPr/>
          <p:nvPr/>
        </p:nvSpPr>
        <p:spPr>
          <a:xfrm>
            <a:off x="4352985" y="5495899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2" name="직선 연결선 291"/>
          <p:cNvCxnSpPr>
            <a:stCxn id="252" idx="4"/>
            <a:endCxn id="291" idx="0"/>
          </p:cNvCxnSpPr>
          <p:nvPr/>
        </p:nvCxnSpPr>
        <p:spPr>
          <a:xfrm flipH="1">
            <a:off x="4370321" y="5136773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직선 연결선 292"/>
          <p:cNvCxnSpPr>
            <a:stCxn id="287" idx="6"/>
            <a:endCxn id="291" idx="2"/>
          </p:cNvCxnSpPr>
          <p:nvPr/>
        </p:nvCxnSpPr>
        <p:spPr>
          <a:xfrm flipV="1">
            <a:off x="3786511" y="5521709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직선 연결선 293"/>
          <p:cNvCxnSpPr>
            <a:stCxn id="252" idx="3"/>
            <a:endCxn id="287" idx="7"/>
          </p:cNvCxnSpPr>
          <p:nvPr/>
        </p:nvCxnSpPr>
        <p:spPr>
          <a:xfrm flipH="1">
            <a:off x="3781435" y="5129213"/>
            <a:ext cx="578551" cy="37697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타원 294"/>
          <p:cNvSpPr/>
          <p:nvPr/>
        </p:nvSpPr>
        <p:spPr>
          <a:xfrm>
            <a:off x="4956074" y="5495899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6" name="직선 연결선 295"/>
          <p:cNvCxnSpPr>
            <a:stCxn id="256" idx="4"/>
            <a:endCxn id="295" idx="0"/>
          </p:cNvCxnSpPr>
          <p:nvPr/>
        </p:nvCxnSpPr>
        <p:spPr>
          <a:xfrm flipH="1">
            <a:off x="4973410" y="5136773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연결선 296"/>
          <p:cNvCxnSpPr>
            <a:stCxn id="291" idx="6"/>
            <a:endCxn id="295" idx="2"/>
          </p:cNvCxnSpPr>
          <p:nvPr/>
        </p:nvCxnSpPr>
        <p:spPr>
          <a:xfrm>
            <a:off x="4387656" y="5521709"/>
            <a:ext cx="56841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직선 연결선 297"/>
          <p:cNvCxnSpPr>
            <a:stCxn id="256" idx="3"/>
            <a:endCxn id="291" idx="7"/>
          </p:cNvCxnSpPr>
          <p:nvPr/>
        </p:nvCxnSpPr>
        <p:spPr>
          <a:xfrm flipH="1">
            <a:off x="4382578" y="5129213"/>
            <a:ext cx="580496" cy="3742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타원 298"/>
          <p:cNvSpPr/>
          <p:nvPr/>
        </p:nvSpPr>
        <p:spPr>
          <a:xfrm>
            <a:off x="5557218" y="5495899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0" name="직선 연결선 299"/>
          <p:cNvCxnSpPr>
            <a:stCxn id="260" idx="4"/>
            <a:endCxn id="299" idx="0"/>
          </p:cNvCxnSpPr>
          <p:nvPr/>
        </p:nvCxnSpPr>
        <p:spPr>
          <a:xfrm flipH="1">
            <a:off x="5574554" y="5136773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직선 연결선 300"/>
          <p:cNvCxnSpPr>
            <a:stCxn id="295" idx="6"/>
            <a:endCxn id="299" idx="2"/>
          </p:cNvCxnSpPr>
          <p:nvPr/>
        </p:nvCxnSpPr>
        <p:spPr>
          <a:xfrm>
            <a:off x="4990744" y="5521709"/>
            <a:ext cx="56647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직선 연결선 301"/>
          <p:cNvCxnSpPr>
            <a:stCxn id="260" idx="3"/>
            <a:endCxn id="295" idx="7"/>
          </p:cNvCxnSpPr>
          <p:nvPr/>
        </p:nvCxnSpPr>
        <p:spPr>
          <a:xfrm flipH="1">
            <a:off x="4985668" y="5129213"/>
            <a:ext cx="578551" cy="3742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타원 302"/>
          <p:cNvSpPr/>
          <p:nvPr/>
        </p:nvSpPr>
        <p:spPr>
          <a:xfrm>
            <a:off x="6160307" y="5498627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4" name="직선 연결선 303"/>
          <p:cNvCxnSpPr>
            <a:stCxn id="264" idx="4"/>
            <a:endCxn id="303" idx="0"/>
          </p:cNvCxnSpPr>
          <p:nvPr/>
        </p:nvCxnSpPr>
        <p:spPr>
          <a:xfrm flipH="1">
            <a:off x="6177643" y="5139501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직선 연결선 304"/>
          <p:cNvCxnSpPr>
            <a:stCxn id="299" idx="6"/>
            <a:endCxn id="303" idx="2"/>
          </p:cNvCxnSpPr>
          <p:nvPr/>
        </p:nvCxnSpPr>
        <p:spPr>
          <a:xfrm>
            <a:off x="5591889" y="5521709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직선 연결선 305"/>
          <p:cNvCxnSpPr>
            <a:stCxn id="264" idx="3"/>
            <a:endCxn id="299" idx="7"/>
          </p:cNvCxnSpPr>
          <p:nvPr/>
        </p:nvCxnSpPr>
        <p:spPr>
          <a:xfrm flipH="1">
            <a:off x="5586811" y="5131941"/>
            <a:ext cx="580496" cy="37151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타원 306"/>
          <p:cNvSpPr/>
          <p:nvPr/>
        </p:nvSpPr>
        <p:spPr>
          <a:xfrm>
            <a:off x="6761451" y="5495899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8" name="직선 연결선 307"/>
          <p:cNvCxnSpPr>
            <a:stCxn id="268" idx="4"/>
            <a:endCxn id="307" idx="0"/>
          </p:cNvCxnSpPr>
          <p:nvPr/>
        </p:nvCxnSpPr>
        <p:spPr>
          <a:xfrm flipH="1">
            <a:off x="6778787" y="5136773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직선 연결선 308"/>
          <p:cNvCxnSpPr>
            <a:stCxn id="303" idx="6"/>
            <a:endCxn id="307" idx="2"/>
          </p:cNvCxnSpPr>
          <p:nvPr/>
        </p:nvCxnSpPr>
        <p:spPr>
          <a:xfrm flipV="1">
            <a:off x="6194977" y="5521709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연결선 309"/>
          <p:cNvCxnSpPr>
            <a:stCxn id="268" idx="3"/>
            <a:endCxn id="303" idx="7"/>
          </p:cNvCxnSpPr>
          <p:nvPr/>
        </p:nvCxnSpPr>
        <p:spPr>
          <a:xfrm flipH="1">
            <a:off x="6189901" y="5129213"/>
            <a:ext cx="578551" cy="37697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타원 315"/>
          <p:cNvSpPr/>
          <p:nvPr/>
        </p:nvSpPr>
        <p:spPr>
          <a:xfrm>
            <a:off x="1917345" y="5906045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타원 316"/>
          <p:cNvSpPr/>
          <p:nvPr/>
        </p:nvSpPr>
        <p:spPr>
          <a:xfrm>
            <a:off x="2530747" y="5906045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8" name="직선 연결선 317"/>
          <p:cNvCxnSpPr>
            <a:stCxn id="277" idx="4"/>
            <a:endCxn id="316" idx="0"/>
          </p:cNvCxnSpPr>
          <p:nvPr/>
        </p:nvCxnSpPr>
        <p:spPr>
          <a:xfrm>
            <a:off x="1934680" y="5547519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직선 연결선 318"/>
          <p:cNvCxnSpPr>
            <a:stCxn id="278" idx="4"/>
            <a:endCxn id="317" idx="0"/>
          </p:cNvCxnSpPr>
          <p:nvPr/>
        </p:nvCxnSpPr>
        <p:spPr>
          <a:xfrm>
            <a:off x="2548082" y="5547519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직선 연결선 319"/>
          <p:cNvCxnSpPr>
            <a:stCxn id="316" idx="6"/>
            <a:endCxn id="317" idx="2"/>
          </p:cNvCxnSpPr>
          <p:nvPr/>
        </p:nvCxnSpPr>
        <p:spPr>
          <a:xfrm>
            <a:off x="1952016" y="5931855"/>
            <a:ext cx="57873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직선 연결선 320"/>
          <p:cNvCxnSpPr>
            <a:stCxn id="278" idx="3"/>
            <a:endCxn id="316" idx="7"/>
          </p:cNvCxnSpPr>
          <p:nvPr/>
        </p:nvCxnSpPr>
        <p:spPr>
          <a:xfrm flipH="1">
            <a:off x="1946938" y="5539959"/>
            <a:ext cx="588886" cy="3736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타원 321"/>
          <p:cNvSpPr/>
          <p:nvPr/>
        </p:nvSpPr>
        <p:spPr>
          <a:xfrm>
            <a:off x="3148752" y="590604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3" name="직선 연결선 322"/>
          <p:cNvCxnSpPr>
            <a:stCxn id="283" idx="4"/>
            <a:endCxn id="322" idx="0"/>
          </p:cNvCxnSpPr>
          <p:nvPr/>
        </p:nvCxnSpPr>
        <p:spPr>
          <a:xfrm>
            <a:off x="3166087" y="5547520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직선 연결선 323"/>
          <p:cNvCxnSpPr>
            <a:stCxn id="317" idx="6"/>
            <a:endCxn id="322" idx="2"/>
          </p:cNvCxnSpPr>
          <p:nvPr/>
        </p:nvCxnSpPr>
        <p:spPr>
          <a:xfrm>
            <a:off x="2565418" y="5931856"/>
            <a:ext cx="583335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연결선 324"/>
          <p:cNvCxnSpPr>
            <a:stCxn id="283" idx="3"/>
            <a:endCxn id="317" idx="7"/>
          </p:cNvCxnSpPr>
          <p:nvPr/>
        </p:nvCxnSpPr>
        <p:spPr>
          <a:xfrm flipH="1">
            <a:off x="2560341" y="5539959"/>
            <a:ext cx="593489" cy="37364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타원 325"/>
          <p:cNvSpPr/>
          <p:nvPr/>
        </p:nvSpPr>
        <p:spPr>
          <a:xfrm>
            <a:off x="3751841" y="590877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7" name="직선 연결선 326"/>
          <p:cNvCxnSpPr>
            <a:stCxn id="287" idx="4"/>
            <a:endCxn id="326" idx="0"/>
          </p:cNvCxnSpPr>
          <p:nvPr/>
        </p:nvCxnSpPr>
        <p:spPr>
          <a:xfrm>
            <a:off x="3769176" y="5550248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직선 연결선 327"/>
          <p:cNvCxnSpPr>
            <a:stCxn id="322" idx="6"/>
            <a:endCxn id="326" idx="2"/>
          </p:cNvCxnSpPr>
          <p:nvPr/>
        </p:nvCxnSpPr>
        <p:spPr>
          <a:xfrm>
            <a:off x="3183423" y="5931856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직선 연결선 328"/>
          <p:cNvCxnSpPr>
            <a:stCxn id="287" idx="3"/>
            <a:endCxn id="322" idx="7"/>
          </p:cNvCxnSpPr>
          <p:nvPr/>
        </p:nvCxnSpPr>
        <p:spPr>
          <a:xfrm flipH="1">
            <a:off x="3178346" y="5542688"/>
            <a:ext cx="578573" cy="37091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타원 329"/>
          <p:cNvSpPr/>
          <p:nvPr/>
        </p:nvSpPr>
        <p:spPr>
          <a:xfrm>
            <a:off x="4352985" y="590604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1" name="직선 연결선 330"/>
          <p:cNvCxnSpPr>
            <a:stCxn id="291" idx="4"/>
            <a:endCxn id="330" idx="0"/>
          </p:cNvCxnSpPr>
          <p:nvPr/>
        </p:nvCxnSpPr>
        <p:spPr>
          <a:xfrm>
            <a:off x="4370320" y="5547520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직선 연결선 331"/>
          <p:cNvCxnSpPr>
            <a:stCxn id="326" idx="6"/>
            <a:endCxn id="330" idx="2"/>
          </p:cNvCxnSpPr>
          <p:nvPr/>
        </p:nvCxnSpPr>
        <p:spPr>
          <a:xfrm flipV="1">
            <a:off x="3786511" y="5931856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직선 연결선 332"/>
          <p:cNvCxnSpPr>
            <a:stCxn id="291" idx="3"/>
          </p:cNvCxnSpPr>
          <p:nvPr/>
        </p:nvCxnSpPr>
        <p:spPr>
          <a:xfrm flipH="1">
            <a:off x="3769176" y="5539960"/>
            <a:ext cx="588886" cy="3736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타원 333"/>
          <p:cNvSpPr/>
          <p:nvPr/>
        </p:nvSpPr>
        <p:spPr>
          <a:xfrm>
            <a:off x="4956074" y="590604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5" name="직선 연결선 334"/>
          <p:cNvCxnSpPr>
            <a:stCxn id="295" idx="4"/>
            <a:endCxn id="334" idx="0"/>
          </p:cNvCxnSpPr>
          <p:nvPr/>
        </p:nvCxnSpPr>
        <p:spPr>
          <a:xfrm>
            <a:off x="4973409" y="5547520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직선 연결선 335"/>
          <p:cNvCxnSpPr>
            <a:stCxn id="330" idx="6"/>
            <a:endCxn id="334" idx="2"/>
          </p:cNvCxnSpPr>
          <p:nvPr/>
        </p:nvCxnSpPr>
        <p:spPr>
          <a:xfrm>
            <a:off x="4387656" y="5931856"/>
            <a:ext cx="56841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직선 연결선 336"/>
          <p:cNvCxnSpPr>
            <a:stCxn id="295" idx="3"/>
            <a:endCxn id="330" idx="7"/>
          </p:cNvCxnSpPr>
          <p:nvPr/>
        </p:nvCxnSpPr>
        <p:spPr>
          <a:xfrm flipH="1">
            <a:off x="4382579" y="5539960"/>
            <a:ext cx="578573" cy="3736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타원 337"/>
          <p:cNvSpPr/>
          <p:nvPr/>
        </p:nvSpPr>
        <p:spPr>
          <a:xfrm>
            <a:off x="5557218" y="590604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9" name="직선 연결선 338"/>
          <p:cNvCxnSpPr>
            <a:stCxn id="299" idx="4"/>
            <a:endCxn id="338" idx="0"/>
          </p:cNvCxnSpPr>
          <p:nvPr/>
        </p:nvCxnSpPr>
        <p:spPr>
          <a:xfrm>
            <a:off x="5574553" y="5547520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직선 연결선 339"/>
          <p:cNvCxnSpPr>
            <a:stCxn id="334" idx="6"/>
            <a:endCxn id="338" idx="2"/>
          </p:cNvCxnSpPr>
          <p:nvPr/>
        </p:nvCxnSpPr>
        <p:spPr>
          <a:xfrm>
            <a:off x="4990744" y="5931856"/>
            <a:ext cx="56647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직선 연결선 340"/>
          <p:cNvCxnSpPr>
            <a:stCxn id="299" idx="3"/>
            <a:endCxn id="334" idx="7"/>
          </p:cNvCxnSpPr>
          <p:nvPr/>
        </p:nvCxnSpPr>
        <p:spPr>
          <a:xfrm flipH="1">
            <a:off x="4985667" y="5539960"/>
            <a:ext cx="576628" cy="3736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타원 341"/>
          <p:cNvSpPr/>
          <p:nvPr/>
        </p:nvSpPr>
        <p:spPr>
          <a:xfrm>
            <a:off x="6160307" y="590877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3" name="직선 연결선 342"/>
          <p:cNvCxnSpPr>
            <a:stCxn id="303" idx="4"/>
            <a:endCxn id="342" idx="0"/>
          </p:cNvCxnSpPr>
          <p:nvPr/>
        </p:nvCxnSpPr>
        <p:spPr>
          <a:xfrm>
            <a:off x="6177642" y="5550248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직선 연결선 343"/>
          <p:cNvCxnSpPr>
            <a:stCxn id="338" idx="6"/>
            <a:endCxn id="342" idx="2"/>
          </p:cNvCxnSpPr>
          <p:nvPr/>
        </p:nvCxnSpPr>
        <p:spPr>
          <a:xfrm>
            <a:off x="5591889" y="5931856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직선 연결선 344"/>
          <p:cNvCxnSpPr>
            <a:stCxn id="303" idx="3"/>
            <a:endCxn id="338" idx="7"/>
          </p:cNvCxnSpPr>
          <p:nvPr/>
        </p:nvCxnSpPr>
        <p:spPr>
          <a:xfrm flipH="1">
            <a:off x="5586812" y="5542688"/>
            <a:ext cx="578573" cy="37091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타원 345"/>
          <p:cNvSpPr/>
          <p:nvPr/>
        </p:nvSpPr>
        <p:spPr>
          <a:xfrm>
            <a:off x="6761451" y="590604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7" name="직선 연결선 346"/>
          <p:cNvCxnSpPr>
            <a:stCxn id="307" idx="4"/>
            <a:endCxn id="346" idx="0"/>
          </p:cNvCxnSpPr>
          <p:nvPr/>
        </p:nvCxnSpPr>
        <p:spPr>
          <a:xfrm>
            <a:off x="6778786" y="5547520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직선 연결선 347"/>
          <p:cNvCxnSpPr>
            <a:stCxn id="342" idx="6"/>
            <a:endCxn id="346" idx="2"/>
          </p:cNvCxnSpPr>
          <p:nvPr/>
        </p:nvCxnSpPr>
        <p:spPr>
          <a:xfrm flipV="1">
            <a:off x="6194977" y="5931856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직선 연결선 348"/>
          <p:cNvCxnSpPr>
            <a:stCxn id="307" idx="3"/>
            <a:endCxn id="342" idx="7"/>
          </p:cNvCxnSpPr>
          <p:nvPr/>
        </p:nvCxnSpPr>
        <p:spPr>
          <a:xfrm flipH="1">
            <a:off x="6189900" y="5539960"/>
            <a:ext cx="576628" cy="37637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타원 354"/>
          <p:cNvSpPr/>
          <p:nvPr/>
        </p:nvSpPr>
        <p:spPr>
          <a:xfrm>
            <a:off x="1917345" y="6311301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6" name="타원 355"/>
          <p:cNvSpPr/>
          <p:nvPr/>
        </p:nvSpPr>
        <p:spPr>
          <a:xfrm>
            <a:off x="2530747" y="6311301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7" name="직선 연결선 356"/>
          <p:cNvCxnSpPr>
            <a:stCxn id="316" idx="4"/>
            <a:endCxn id="355" idx="0"/>
          </p:cNvCxnSpPr>
          <p:nvPr/>
        </p:nvCxnSpPr>
        <p:spPr>
          <a:xfrm>
            <a:off x="1934680" y="5957665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직선 연결선 357"/>
          <p:cNvCxnSpPr>
            <a:stCxn id="317" idx="4"/>
            <a:endCxn id="356" idx="0"/>
          </p:cNvCxnSpPr>
          <p:nvPr/>
        </p:nvCxnSpPr>
        <p:spPr>
          <a:xfrm>
            <a:off x="2548082" y="5957665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직선 연결선 358"/>
          <p:cNvCxnSpPr>
            <a:stCxn id="355" idx="6"/>
            <a:endCxn id="356" idx="2"/>
          </p:cNvCxnSpPr>
          <p:nvPr/>
        </p:nvCxnSpPr>
        <p:spPr>
          <a:xfrm>
            <a:off x="1952016" y="6337111"/>
            <a:ext cx="57873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직선 연결선 359"/>
          <p:cNvCxnSpPr>
            <a:stCxn id="317" idx="3"/>
            <a:endCxn id="355" idx="7"/>
          </p:cNvCxnSpPr>
          <p:nvPr/>
        </p:nvCxnSpPr>
        <p:spPr>
          <a:xfrm flipH="1">
            <a:off x="1946938" y="5950105"/>
            <a:ext cx="588886" cy="36875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타원 360"/>
          <p:cNvSpPr/>
          <p:nvPr/>
        </p:nvSpPr>
        <p:spPr>
          <a:xfrm>
            <a:off x="3148752" y="631130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2" name="직선 연결선 361"/>
          <p:cNvCxnSpPr>
            <a:stCxn id="322" idx="4"/>
            <a:endCxn id="361" idx="0"/>
          </p:cNvCxnSpPr>
          <p:nvPr/>
        </p:nvCxnSpPr>
        <p:spPr>
          <a:xfrm>
            <a:off x="3166087" y="5957666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직선 연결선 362"/>
          <p:cNvCxnSpPr>
            <a:stCxn id="356" idx="6"/>
            <a:endCxn id="361" idx="2"/>
          </p:cNvCxnSpPr>
          <p:nvPr/>
        </p:nvCxnSpPr>
        <p:spPr>
          <a:xfrm>
            <a:off x="2565418" y="6337112"/>
            <a:ext cx="583335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직선 연결선 363"/>
          <p:cNvCxnSpPr>
            <a:stCxn id="322" idx="3"/>
            <a:endCxn id="356" idx="7"/>
          </p:cNvCxnSpPr>
          <p:nvPr/>
        </p:nvCxnSpPr>
        <p:spPr>
          <a:xfrm flipH="1">
            <a:off x="2560341" y="5950107"/>
            <a:ext cx="593489" cy="36875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타원 364"/>
          <p:cNvSpPr/>
          <p:nvPr/>
        </p:nvSpPr>
        <p:spPr>
          <a:xfrm>
            <a:off x="3751841" y="631403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6" name="직선 연결선 365"/>
          <p:cNvCxnSpPr>
            <a:stCxn id="326" idx="4"/>
            <a:endCxn id="365" idx="0"/>
          </p:cNvCxnSpPr>
          <p:nvPr/>
        </p:nvCxnSpPr>
        <p:spPr>
          <a:xfrm>
            <a:off x="3769176" y="5960394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직선 연결선 366"/>
          <p:cNvCxnSpPr>
            <a:stCxn id="361" idx="6"/>
            <a:endCxn id="365" idx="2"/>
          </p:cNvCxnSpPr>
          <p:nvPr/>
        </p:nvCxnSpPr>
        <p:spPr>
          <a:xfrm>
            <a:off x="3183423" y="6337112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직선 연결선 367"/>
          <p:cNvCxnSpPr>
            <a:stCxn id="326" idx="3"/>
            <a:endCxn id="361" idx="7"/>
          </p:cNvCxnSpPr>
          <p:nvPr/>
        </p:nvCxnSpPr>
        <p:spPr>
          <a:xfrm flipH="1">
            <a:off x="3178346" y="5952834"/>
            <a:ext cx="578573" cy="3660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타원 368"/>
          <p:cNvSpPr/>
          <p:nvPr/>
        </p:nvSpPr>
        <p:spPr>
          <a:xfrm>
            <a:off x="4352985" y="631130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0" name="직선 연결선 369"/>
          <p:cNvCxnSpPr>
            <a:stCxn id="330" idx="4"/>
            <a:endCxn id="369" idx="0"/>
          </p:cNvCxnSpPr>
          <p:nvPr/>
        </p:nvCxnSpPr>
        <p:spPr>
          <a:xfrm>
            <a:off x="4370320" y="5957666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직선 연결선 370"/>
          <p:cNvCxnSpPr>
            <a:stCxn id="365" idx="6"/>
            <a:endCxn id="369" idx="2"/>
          </p:cNvCxnSpPr>
          <p:nvPr/>
        </p:nvCxnSpPr>
        <p:spPr>
          <a:xfrm flipV="1">
            <a:off x="3786511" y="6337112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직선 연결선 371"/>
          <p:cNvCxnSpPr>
            <a:stCxn id="330" idx="3"/>
            <a:endCxn id="365" idx="7"/>
          </p:cNvCxnSpPr>
          <p:nvPr/>
        </p:nvCxnSpPr>
        <p:spPr>
          <a:xfrm flipH="1">
            <a:off x="3781434" y="5950106"/>
            <a:ext cx="576628" cy="37148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타원 372"/>
          <p:cNvSpPr/>
          <p:nvPr/>
        </p:nvSpPr>
        <p:spPr>
          <a:xfrm>
            <a:off x="4956074" y="631130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4" name="직선 연결선 373"/>
          <p:cNvCxnSpPr>
            <a:stCxn id="334" idx="4"/>
            <a:endCxn id="373" idx="0"/>
          </p:cNvCxnSpPr>
          <p:nvPr/>
        </p:nvCxnSpPr>
        <p:spPr>
          <a:xfrm>
            <a:off x="4973409" y="5957666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직선 연결선 374"/>
          <p:cNvCxnSpPr>
            <a:stCxn id="369" idx="6"/>
            <a:endCxn id="373" idx="2"/>
          </p:cNvCxnSpPr>
          <p:nvPr/>
        </p:nvCxnSpPr>
        <p:spPr>
          <a:xfrm>
            <a:off x="4387656" y="6337112"/>
            <a:ext cx="56841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직선 연결선 375"/>
          <p:cNvCxnSpPr>
            <a:stCxn id="334" idx="3"/>
            <a:endCxn id="369" idx="7"/>
          </p:cNvCxnSpPr>
          <p:nvPr/>
        </p:nvCxnSpPr>
        <p:spPr>
          <a:xfrm flipH="1">
            <a:off x="4382579" y="5950106"/>
            <a:ext cx="578573" cy="36875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타원 376"/>
          <p:cNvSpPr/>
          <p:nvPr/>
        </p:nvSpPr>
        <p:spPr>
          <a:xfrm>
            <a:off x="5557218" y="631130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8" name="직선 연결선 377"/>
          <p:cNvCxnSpPr>
            <a:stCxn id="338" idx="4"/>
            <a:endCxn id="377" idx="0"/>
          </p:cNvCxnSpPr>
          <p:nvPr/>
        </p:nvCxnSpPr>
        <p:spPr>
          <a:xfrm>
            <a:off x="5574553" y="5957666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직선 연결선 378"/>
          <p:cNvCxnSpPr>
            <a:stCxn id="373" idx="6"/>
            <a:endCxn id="377" idx="2"/>
          </p:cNvCxnSpPr>
          <p:nvPr/>
        </p:nvCxnSpPr>
        <p:spPr>
          <a:xfrm>
            <a:off x="4990744" y="6337112"/>
            <a:ext cx="56647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직선 연결선 379"/>
          <p:cNvCxnSpPr>
            <a:stCxn id="338" idx="3"/>
            <a:endCxn id="373" idx="7"/>
          </p:cNvCxnSpPr>
          <p:nvPr/>
        </p:nvCxnSpPr>
        <p:spPr>
          <a:xfrm flipH="1">
            <a:off x="4985667" y="5950106"/>
            <a:ext cx="576628" cy="36875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타원 380"/>
          <p:cNvSpPr/>
          <p:nvPr/>
        </p:nvSpPr>
        <p:spPr>
          <a:xfrm>
            <a:off x="6160307" y="631403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2" name="직선 연결선 381"/>
          <p:cNvCxnSpPr>
            <a:stCxn id="342" idx="4"/>
            <a:endCxn id="381" idx="0"/>
          </p:cNvCxnSpPr>
          <p:nvPr/>
        </p:nvCxnSpPr>
        <p:spPr>
          <a:xfrm>
            <a:off x="6177642" y="5960394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직선 연결선 382"/>
          <p:cNvCxnSpPr>
            <a:stCxn id="377" idx="6"/>
            <a:endCxn id="381" idx="2"/>
          </p:cNvCxnSpPr>
          <p:nvPr/>
        </p:nvCxnSpPr>
        <p:spPr>
          <a:xfrm>
            <a:off x="5591889" y="6337112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직선 연결선 383"/>
          <p:cNvCxnSpPr>
            <a:stCxn id="342" idx="3"/>
            <a:endCxn id="377" idx="7"/>
          </p:cNvCxnSpPr>
          <p:nvPr/>
        </p:nvCxnSpPr>
        <p:spPr>
          <a:xfrm flipH="1">
            <a:off x="5586812" y="5952834"/>
            <a:ext cx="578573" cy="3660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타원 384"/>
          <p:cNvSpPr/>
          <p:nvPr/>
        </p:nvSpPr>
        <p:spPr>
          <a:xfrm>
            <a:off x="6761451" y="631130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6" name="직선 연결선 385"/>
          <p:cNvCxnSpPr>
            <a:stCxn id="346" idx="4"/>
            <a:endCxn id="385" idx="0"/>
          </p:cNvCxnSpPr>
          <p:nvPr/>
        </p:nvCxnSpPr>
        <p:spPr>
          <a:xfrm>
            <a:off x="6778786" y="5957666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직선 연결선 386"/>
          <p:cNvCxnSpPr>
            <a:stCxn id="381" idx="6"/>
            <a:endCxn id="385" idx="2"/>
          </p:cNvCxnSpPr>
          <p:nvPr/>
        </p:nvCxnSpPr>
        <p:spPr>
          <a:xfrm flipV="1">
            <a:off x="6194977" y="6337112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직선 연결선 387"/>
          <p:cNvCxnSpPr>
            <a:stCxn id="346" idx="3"/>
            <a:endCxn id="381" idx="7"/>
          </p:cNvCxnSpPr>
          <p:nvPr/>
        </p:nvCxnSpPr>
        <p:spPr>
          <a:xfrm flipH="1">
            <a:off x="6189900" y="5950106"/>
            <a:ext cx="576628" cy="37148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6" name="TextBox 545"/>
          <p:cNvSpPr txBox="1"/>
          <p:nvPr/>
        </p:nvSpPr>
        <p:spPr>
          <a:xfrm>
            <a:off x="7320136" y="2996952"/>
            <a:ext cx="31683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8X8 </a:t>
            </a:r>
            <a:r>
              <a:rPr lang="ko-KR" altLang="en-US" dirty="0"/>
              <a:t>개의 사각형</a:t>
            </a:r>
            <a:endParaRPr lang="en-US" altLang="ko-KR" dirty="0"/>
          </a:p>
          <a:p>
            <a:pPr latinLnBrk="0"/>
            <a:r>
              <a:rPr lang="en-US" altLang="ko-KR" dirty="0"/>
              <a:t>8X8X2 </a:t>
            </a:r>
            <a:r>
              <a:rPr lang="ko-KR" altLang="en-US" dirty="0"/>
              <a:t>개의 삼각형</a:t>
            </a:r>
            <a:endParaRPr lang="en-US" altLang="ko-KR" dirty="0"/>
          </a:p>
          <a:p>
            <a:pPr latinLnBrk="0"/>
            <a:r>
              <a:rPr lang="en-US" altLang="ko-KR" dirty="0"/>
              <a:t>8X8X2X3 </a:t>
            </a:r>
            <a:r>
              <a:rPr lang="ko-KR" altLang="en-US" dirty="0"/>
              <a:t>개의 </a:t>
            </a:r>
            <a:r>
              <a:rPr lang="ko-KR" altLang="en-US" dirty="0" err="1"/>
              <a:t>버텍스</a:t>
            </a:r>
            <a:endParaRPr lang="en-US" altLang="ko-KR" dirty="0"/>
          </a:p>
          <a:p>
            <a:pPr latinLnBrk="0"/>
            <a:endParaRPr lang="en-US" altLang="ko-KR" dirty="0"/>
          </a:p>
          <a:p>
            <a:pPr latinLnBrk="0"/>
            <a:r>
              <a:rPr lang="ko-KR" altLang="en-US" dirty="0"/>
              <a:t>즉</a:t>
            </a:r>
            <a:r>
              <a:rPr lang="en-US" altLang="ko-KR" dirty="0"/>
              <a:t>, 8X8X2X3 </a:t>
            </a:r>
            <a:r>
              <a:rPr lang="ko-KR" altLang="en-US" dirty="0"/>
              <a:t>번의 </a:t>
            </a:r>
            <a:r>
              <a:rPr lang="ko-KR" altLang="en-US" dirty="0" err="1"/>
              <a:t>버텍스</a:t>
            </a:r>
            <a:r>
              <a:rPr lang="ko-KR" altLang="en-US" dirty="0"/>
              <a:t> 연산이 필요</a:t>
            </a:r>
          </a:p>
        </p:txBody>
      </p:sp>
    </p:spTree>
    <p:extLst>
      <p:ext uri="{BB962C8B-B14F-4D97-AF65-F5344CB8AC3E}">
        <p14:creationId xmlns:p14="http://schemas.microsoft.com/office/powerpoint/2010/main" val="3752719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지난 시간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프래그먼트 </a:t>
            </a:r>
            <a:r>
              <a:rPr lang="ko-KR" altLang="en-US" dirty="0" err="1"/>
              <a:t>셰이더</a:t>
            </a:r>
            <a:endParaRPr lang="en-US" altLang="ko-KR" dirty="0"/>
          </a:p>
          <a:p>
            <a:r>
              <a:rPr lang="en-US" altLang="ko-KR" dirty="0"/>
              <a:t>Storage Qualifier</a:t>
            </a:r>
          </a:p>
        </p:txBody>
      </p:sp>
    </p:spTree>
    <p:extLst>
      <p:ext uri="{BB962C8B-B14F-4D97-AF65-F5344CB8AC3E}">
        <p14:creationId xmlns:p14="http://schemas.microsoft.com/office/powerpoint/2010/main" val="1778036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셰이더</a:t>
            </a:r>
            <a:r>
              <a:rPr lang="ko-KR" altLang="en-US" dirty="0"/>
              <a:t> 응용</a:t>
            </a:r>
          </a:p>
        </p:txBody>
      </p:sp>
      <p:sp>
        <p:nvSpPr>
          <p:cNvPr id="5" name="타원 4"/>
          <p:cNvSpPr/>
          <p:nvPr/>
        </p:nvSpPr>
        <p:spPr>
          <a:xfrm>
            <a:off x="3611745" y="2420888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611745" y="283109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225147" y="2060848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225147" y="247105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5" idx="6"/>
            <a:endCxn id="7" idx="2"/>
          </p:cNvCxnSpPr>
          <p:nvPr/>
        </p:nvCxnSpPr>
        <p:spPr>
          <a:xfrm flipV="1">
            <a:off x="3646415" y="2086658"/>
            <a:ext cx="578732" cy="3600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5" idx="4"/>
            <a:endCxn id="6" idx="0"/>
          </p:cNvCxnSpPr>
          <p:nvPr/>
        </p:nvCxnSpPr>
        <p:spPr>
          <a:xfrm>
            <a:off x="3629080" y="2472508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7" idx="4"/>
            <a:endCxn id="8" idx="0"/>
          </p:cNvCxnSpPr>
          <p:nvPr/>
        </p:nvCxnSpPr>
        <p:spPr>
          <a:xfrm>
            <a:off x="4242482" y="2112468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6" idx="6"/>
            <a:endCxn id="8" idx="2"/>
          </p:cNvCxnSpPr>
          <p:nvPr/>
        </p:nvCxnSpPr>
        <p:spPr>
          <a:xfrm flipV="1">
            <a:off x="3646415" y="2496866"/>
            <a:ext cx="578732" cy="3600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7" idx="3"/>
            <a:endCxn id="6" idx="7"/>
          </p:cNvCxnSpPr>
          <p:nvPr/>
        </p:nvCxnSpPr>
        <p:spPr>
          <a:xfrm flipH="1">
            <a:off x="3641338" y="2104908"/>
            <a:ext cx="588886" cy="73374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4843152" y="191683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4843152" y="232704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>
            <a:stCxn id="7" idx="6"/>
            <a:endCxn id="14" idx="2"/>
          </p:cNvCxnSpPr>
          <p:nvPr/>
        </p:nvCxnSpPr>
        <p:spPr>
          <a:xfrm flipV="1">
            <a:off x="4259818" y="1942642"/>
            <a:ext cx="583335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4" idx="4"/>
            <a:endCxn id="15" idx="0"/>
          </p:cNvCxnSpPr>
          <p:nvPr/>
        </p:nvCxnSpPr>
        <p:spPr>
          <a:xfrm>
            <a:off x="4860487" y="1968452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8" idx="6"/>
            <a:endCxn id="15" idx="2"/>
          </p:cNvCxnSpPr>
          <p:nvPr/>
        </p:nvCxnSpPr>
        <p:spPr>
          <a:xfrm flipV="1">
            <a:off x="4259818" y="2352850"/>
            <a:ext cx="583335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4" idx="3"/>
            <a:endCxn id="8" idx="7"/>
          </p:cNvCxnSpPr>
          <p:nvPr/>
        </p:nvCxnSpPr>
        <p:spPr>
          <a:xfrm flipH="1">
            <a:off x="4254741" y="1960892"/>
            <a:ext cx="593489" cy="5177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5446241" y="2060848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446241" y="247105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>
            <a:stCxn id="14" idx="6"/>
            <a:endCxn id="20" idx="2"/>
          </p:cNvCxnSpPr>
          <p:nvPr/>
        </p:nvCxnSpPr>
        <p:spPr>
          <a:xfrm>
            <a:off x="4877823" y="1942642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20" idx="4"/>
            <a:endCxn id="21" idx="0"/>
          </p:cNvCxnSpPr>
          <p:nvPr/>
        </p:nvCxnSpPr>
        <p:spPr>
          <a:xfrm>
            <a:off x="5463576" y="2112468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5" idx="6"/>
            <a:endCxn id="21" idx="2"/>
          </p:cNvCxnSpPr>
          <p:nvPr/>
        </p:nvCxnSpPr>
        <p:spPr>
          <a:xfrm>
            <a:off x="4877823" y="2352850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20" idx="3"/>
            <a:endCxn id="15" idx="7"/>
          </p:cNvCxnSpPr>
          <p:nvPr/>
        </p:nvCxnSpPr>
        <p:spPr>
          <a:xfrm flipH="1">
            <a:off x="4872746" y="2104908"/>
            <a:ext cx="578573" cy="22969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6047385" y="243856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6047385" y="284877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0" idx="6"/>
            <a:endCxn id="26" idx="2"/>
          </p:cNvCxnSpPr>
          <p:nvPr/>
        </p:nvCxnSpPr>
        <p:spPr>
          <a:xfrm>
            <a:off x="5480911" y="2086658"/>
            <a:ext cx="566474" cy="3777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6" idx="4"/>
            <a:endCxn id="27" idx="0"/>
          </p:cNvCxnSpPr>
          <p:nvPr/>
        </p:nvCxnSpPr>
        <p:spPr>
          <a:xfrm>
            <a:off x="6064720" y="2490184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1" idx="6"/>
            <a:endCxn id="27" idx="2"/>
          </p:cNvCxnSpPr>
          <p:nvPr/>
        </p:nvCxnSpPr>
        <p:spPr>
          <a:xfrm>
            <a:off x="5480911" y="2496866"/>
            <a:ext cx="566474" cy="3777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6" idx="3"/>
            <a:endCxn id="21" idx="7"/>
          </p:cNvCxnSpPr>
          <p:nvPr/>
        </p:nvCxnSpPr>
        <p:spPr>
          <a:xfrm flipH="1" flipV="1">
            <a:off x="5475834" y="2478616"/>
            <a:ext cx="576628" cy="40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6650474" y="277654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6650474" y="3186748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/>
          <p:cNvCxnSpPr>
            <a:stCxn id="26" idx="6"/>
            <a:endCxn id="32" idx="2"/>
          </p:cNvCxnSpPr>
          <p:nvPr/>
        </p:nvCxnSpPr>
        <p:spPr>
          <a:xfrm>
            <a:off x="6082056" y="2464374"/>
            <a:ext cx="568419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32" idx="4"/>
            <a:endCxn id="33" idx="0"/>
          </p:cNvCxnSpPr>
          <p:nvPr/>
        </p:nvCxnSpPr>
        <p:spPr>
          <a:xfrm>
            <a:off x="6667809" y="2828160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27" idx="6"/>
            <a:endCxn id="33" idx="2"/>
          </p:cNvCxnSpPr>
          <p:nvPr/>
        </p:nvCxnSpPr>
        <p:spPr>
          <a:xfrm>
            <a:off x="6082056" y="2874582"/>
            <a:ext cx="568419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32" idx="3"/>
          </p:cNvCxnSpPr>
          <p:nvPr/>
        </p:nvCxnSpPr>
        <p:spPr>
          <a:xfrm flipH="1">
            <a:off x="6066665" y="2820602"/>
            <a:ext cx="588886" cy="37370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7251618" y="292055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7251618" y="333076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>
            <a:stCxn id="32" idx="6"/>
            <a:endCxn id="38" idx="2"/>
          </p:cNvCxnSpPr>
          <p:nvPr/>
        </p:nvCxnSpPr>
        <p:spPr>
          <a:xfrm>
            <a:off x="6685144" y="2802350"/>
            <a:ext cx="566474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38" idx="4"/>
            <a:endCxn id="39" idx="0"/>
          </p:cNvCxnSpPr>
          <p:nvPr/>
        </p:nvCxnSpPr>
        <p:spPr>
          <a:xfrm>
            <a:off x="7268953" y="2972176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3" idx="6"/>
            <a:endCxn id="39" idx="2"/>
          </p:cNvCxnSpPr>
          <p:nvPr/>
        </p:nvCxnSpPr>
        <p:spPr>
          <a:xfrm>
            <a:off x="6685144" y="3212558"/>
            <a:ext cx="566474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8" idx="3"/>
            <a:endCxn id="33" idx="7"/>
          </p:cNvCxnSpPr>
          <p:nvPr/>
        </p:nvCxnSpPr>
        <p:spPr>
          <a:xfrm flipH="1">
            <a:off x="6680067" y="2964616"/>
            <a:ext cx="576628" cy="22969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7854707" y="277654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7854707" y="3186748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>
            <a:stCxn id="38" idx="6"/>
            <a:endCxn id="44" idx="2"/>
          </p:cNvCxnSpPr>
          <p:nvPr/>
        </p:nvCxnSpPr>
        <p:spPr>
          <a:xfrm flipV="1">
            <a:off x="7286289" y="2802350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44" idx="4"/>
            <a:endCxn id="45" idx="0"/>
          </p:cNvCxnSpPr>
          <p:nvPr/>
        </p:nvCxnSpPr>
        <p:spPr>
          <a:xfrm>
            <a:off x="7872042" y="2828160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39" idx="6"/>
            <a:endCxn id="45" idx="2"/>
          </p:cNvCxnSpPr>
          <p:nvPr/>
        </p:nvCxnSpPr>
        <p:spPr>
          <a:xfrm flipV="1">
            <a:off x="7286289" y="3212558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44" idx="3"/>
            <a:endCxn id="39" idx="7"/>
          </p:cNvCxnSpPr>
          <p:nvPr/>
        </p:nvCxnSpPr>
        <p:spPr>
          <a:xfrm flipH="1">
            <a:off x="7281212" y="2820600"/>
            <a:ext cx="578573" cy="5177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8455851" y="243856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8455851" y="284877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/>
          <p:cNvCxnSpPr>
            <a:stCxn id="44" idx="6"/>
            <a:endCxn id="50" idx="2"/>
          </p:cNvCxnSpPr>
          <p:nvPr/>
        </p:nvCxnSpPr>
        <p:spPr>
          <a:xfrm flipV="1">
            <a:off x="7889377" y="2464374"/>
            <a:ext cx="566474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50" idx="4"/>
            <a:endCxn id="51" idx="0"/>
          </p:cNvCxnSpPr>
          <p:nvPr/>
        </p:nvCxnSpPr>
        <p:spPr>
          <a:xfrm>
            <a:off x="8473186" y="2490184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45" idx="6"/>
            <a:endCxn id="51" idx="2"/>
          </p:cNvCxnSpPr>
          <p:nvPr/>
        </p:nvCxnSpPr>
        <p:spPr>
          <a:xfrm flipV="1">
            <a:off x="7889377" y="2874582"/>
            <a:ext cx="566474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50" idx="3"/>
            <a:endCxn id="45" idx="7"/>
          </p:cNvCxnSpPr>
          <p:nvPr/>
        </p:nvCxnSpPr>
        <p:spPr>
          <a:xfrm flipH="1">
            <a:off x="7884300" y="2482624"/>
            <a:ext cx="576628" cy="71168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3608728" y="3234323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4222130" y="2874283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/>
          <p:cNvCxnSpPr>
            <a:stCxn id="6" idx="4"/>
            <a:endCxn id="56" idx="0"/>
          </p:cNvCxnSpPr>
          <p:nvPr/>
        </p:nvCxnSpPr>
        <p:spPr>
          <a:xfrm flipH="1">
            <a:off x="3626064" y="2882717"/>
            <a:ext cx="3017" cy="35160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8" idx="4"/>
            <a:endCxn id="57" idx="0"/>
          </p:cNvCxnSpPr>
          <p:nvPr/>
        </p:nvCxnSpPr>
        <p:spPr>
          <a:xfrm flipH="1">
            <a:off x="4239466" y="2522677"/>
            <a:ext cx="3017" cy="35160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56" idx="6"/>
            <a:endCxn id="57" idx="2"/>
          </p:cNvCxnSpPr>
          <p:nvPr/>
        </p:nvCxnSpPr>
        <p:spPr>
          <a:xfrm flipV="1">
            <a:off x="3643398" y="2900093"/>
            <a:ext cx="578732" cy="3600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8" idx="3"/>
            <a:endCxn id="56" idx="7"/>
          </p:cNvCxnSpPr>
          <p:nvPr/>
        </p:nvCxnSpPr>
        <p:spPr>
          <a:xfrm flipH="1">
            <a:off x="3638322" y="2515117"/>
            <a:ext cx="591903" cy="72676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/>
          <p:cNvSpPr/>
          <p:nvPr/>
        </p:nvSpPr>
        <p:spPr>
          <a:xfrm>
            <a:off x="4840135" y="2730268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>
            <a:stCxn id="15" idx="4"/>
            <a:endCxn id="62" idx="0"/>
          </p:cNvCxnSpPr>
          <p:nvPr/>
        </p:nvCxnSpPr>
        <p:spPr>
          <a:xfrm flipH="1">
            <a:off x="4857471" y="2378660"/>
            <a:ext cx="3017" cy="3516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57" idx="6"/>
            <a:endCxn id="62" idx="2"/>
          </p:cNvCxnSpPr>
          <p:nvPr/>
        </p:nvCxnSpPr>
        <p:spPr>
          <a:xfrm flipV="1">
            <a:off x="4256801" y="2756079"/>
            <a:ext cx="583335" cy="14401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15" idx="3"/>
            <a:endCxn id="57" idx="7"/>
          </p:cNvCxnSpPr>
          <p:nvPr/>
        </p:nvCxnSpPr>
        <p:spPr>
          <a:xfrm flipH="1">
            <a:off x="4251723" y="2371101"/>
            <a:ext cx="596506" cy="51074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5443224" y="287428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>
            <a:stCxn id="21" idx="4"/>
            <a:endCxn id="66" idx="0"/>
          </p:cNvCxnSpPr>
          <p:nvPr/>
        </p:nvCxnSpPr>
        <p:spPr>
          <a:xfrm flipH="1">
            <a:off x="5460560" y="2522676"/>
            <a:ext cx="3017" cy="3516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62" idx="6"/>
            <a:endCxn id="66" idx="2"/>
          </p:cNvCxnSpPr>
          <p:nvPr/>
        </p:nvCxnSpPr>
        <p:spPr>
          <a:xfrm>
            <a:off x="4874806" y="2756078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21" idx="3"/>
            <a:endCxn id="62" idx="7"/>
          </p:cNvCxnSpPr>
          <p:nvPr/>
        </p:nvCxnSpPr>
        <p:spPr>
          <a:xfrm flipH="1">
            <a:off x="4869728" y="2515116"/>
            <a:ext cx="581590" cy="22271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6044368" y="325200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/>
          <p:cNvCxnSpPr>
            <a:stCxn id="27" idx="4"/>
            <a:endCxn id="70" idx="0"/>
          </p:cNvCxnSpPr>
          <p:nvPr/>
        </p:nvCxnSpPr>
        <p:spPr>
          <a:xfrm flipH="1">
            <a:off x="6061704" y="2900392"/>
            <a:ext cx="3017" cy="3516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66" idx="6"/>
            <a:endCxn id="70" idx="2"/>
          </p:cNvCxnSpPr>
          <p:nvPr/>
        </p:nvCxnSpPr>
        <p:spPr>
          <a:xfrm>
            <a:off x="5477894" y="2900094"/>
            <a:ext cx="566474" cy="3777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27" idx="3"/>
            <a:endCxn id="66" idx="7"/>
          </p:cNvCxnSpPr>
          <p:nvPr/>
        </p:nvCxnSpPr>
        <p:spPr>
          <a:xfrm flipH="1" flipV="1">
            <a:off x="5472818" y="2881844"/>
            <a:ext cx="579645" cy="109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6647457" y="358997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>
            <a:stCxn id="33" idx="4"/>
            <a:endCxn id="74" idx="0"/>
          </p:cNvCxnSpPr>
          <p:nvPr/>
        </p:nvCxnSpPr>
        <p:spPr>
          <a:xfrm flipH="1">
            <a:off x="6664793" y="3238368"/>
            <a:ext cx="3017" cy="3516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70" idx="6"/>
            <a:endCxn id="74" idx="2"/>
          </p:cNvCxnSpPr>
          <p:nvPr/>
        </p:nvCxnSpPr>
        <p:spPr>
          <a:xfrm>
            <a:off x="6079039" y="3277810"/>
            <a:ext cx="568419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33" idx="3"/>
            <a:endCxn id="70" idx="7"/>
          </p:cNvCxnSpPr>
          <p:nvPr/>
        </p:nvCxnSpPr>
        <p:spPr>
          <a:xfrm flipH="1">
            <a:off x="6073961" y="3230808"/>
            <a:ext cx="581590" cy="2875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7248601" y="373399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/>
          <p:cNvCxnSpPr>
            <a:stCxn id="39" idx="4"/>
            <a:endCxn id="78" idx="0"/>
          </p:cNvCxnSpPr>
          <p:nvPr/>
        </p:nvCxnSpPr>
        <p:spPr>
          <a:xfrm flipH="1">
            <a:off x="7265937" y="3382384"/>
            <a:ext cx="3017" cy="3516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74" idx="6"/>
            <a:endCxn id="78" idx="2"/>
          </p:cNvCxnSpPr>
          <p:nvPr/>
        </p:nvCxnSpPr>
        <p:spPr>
          <a:xfrm>
            <a:off x="6682127" y="3615786"/>
            <a:ext cx="566474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39" idx="3"/>
            <a:endCxn id="74" idx="7"/>
          </p:cNvCxnSpPr>
          <p:nvPr/>
        </p:nvCxnSpPr>
        <p:spPr>
          <a:xfrm flipH="1">
            <a:off x="6677051" y="3374824"/>
            <a:ext cx="579645" cy="22271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/>
          <p:cNvSpPr/>
          <p:nvPr/>
        </p:nvSpPr>
        <p:spPr>
          <a:xfrm>
            <a:off x="7851690" y="358997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/>
          <p:cNvCxnSpPr>
            <a:stCxn id="45" idx="4"/>
            <a:endCxn id="82" idx="0"/>
          </p:cNvCxnSpPr>
          <p:nvPr/>
        </p:nvCxnSpPr>
        <p:spPr>
          <a:xfrm flipH="1">
            <a:off x="7869026" y="3238368"/>
            <a:ext cx="3017" cy="3516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78" idx="6"/>
            <a:endCxn id="82" idx="2"/>
          </p:cNvCxnSpPr>
          <p:nvPr/>
        </p:nvCxnSpPr>
        <p:spPr>
          <a:xfrm flipV="1">
            <a:off x="7283272" y="3615786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45" idx="3"/>
            <a:endCxn id="78" idx="7"/>
          </p:cNvCxnSpPr>
          <p:nvPr/>
        </p:nvCxnSpPr>
        <p:spPr>
          <a:xfrm flipH="1">
            <a:off x="7278194" y="3230808"/>
            <a:ext cx="581590" cy="51074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>
          <a:xfrm>
            <a:off x="8452834" y="325200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연결선 86"/>
          <p:cNvCxnSpPr>
            <a:stCxn id="51" idx="4"/>
            <a:endCxn id="86" idx="0"/>
          </p:cNvCxnSpPr>
          <p:nvPr/>
        </p:nvCxnSpPr>
        <p:spPr>
          <a:xfrm flipH="1">
            <a:off x="8470170" y="2900392"/>
            <a:ext cx="3017" cy="3516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82" idx="6"/>
            <a:endCxn id="86" idx="2"/>
          </p:cNvCxnSpPr>
          <p:nvPr/>
        </p:nvCxnSpPr>
        <p:spPr>
          <a:xfrm flipV="1">
            <a:off x="7886360" y="3277810"/>
            <a:ext cx="566474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51" idx="3"/>
            <a:endCxn id="82" idx="7"/>
          </p:cNvCxnSpPr>
          <p:nvPr/>
        </p:nvCxnSpPr>
        <p:spPr>
          <a:xfrm flipH="1">
            <a:off x="7881284" y="2892832"/>
            <a:ext cx="579645" cy="7047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/>
          <p:cNvSpPr/>
          <p:nvPr/>
        </p:nvSpPr>
        <p:spPr>
          <a:xfrm>
            <a:off x="3608728" y="364447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4222130" y="328443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/>
          <p:cNvCxnSpPr>
            <a:stCxn id="56" idx="4"/>
            <a:endCxn id="90" idx="0"/>
          </p:cNvCxnSpPr>
          <p:nvPr/>
        </p:nvCxnSpPr>
        <p:spPr>
          <a:xfrm>
            <a:off x="3626063" y="3285944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57" idx="4"/>
            <a:endCxn id="91" idx="0"/>
          </p:cNvCxnSpPr>
          <p:nvPr/>
        </p:nvCxnSpPr>
        <p:spPr>
          <a:xfrm>
            <a:off x="4239465" y="2925904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>
            <a:stCxn id="90" idx="6"/>
            <a:endCxn id="91" idx="2"/>
          </p:cNvCxnSpPr>
          <p:nvPr/>
        </p:nvCxnSpPr>
        <p:spPr>
          <a:xfrm flipV="1">
            <a:off x="3643398" y="3310240"/>
            <a:ext cx="578732" cy="3600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57" idx="3"/>
            <a:endCxn id="90" idx="7"/>
          </p:cNvCxnSpPr>
          <p:nvPr/>
        </p:nvCxnSpPr>
        <p:spPr>
          <a:xfrm flipH="1">
            <a:off x="3638321" y="2918344"/>
            <a:ext cx="588886" cy="73368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타원 95"/>
          <p:cNvSpPr/>
          <p:nvPr/>
        </p:nvSpPr>
        <p:spPr>
          <a:xfrm>
            <a:off x="4840135" y="3140415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직선 연결선 96"/>
          <p:cNvCxnSpPr>
            <a:stCxn id="62" idx="4"/>
            <a:endCxn id="96" idx="0"/>
          </p:cNvCxnSpPr>
          <p:nvPr/>
        </p:nvCxnSpPr>
        <p:spPr>
          <a:xfrm>
            <a:off x="4857470" y="2781889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91" idx="6"/>
            <a:endCxn id="96" idx="2"/>
          </p:cNvCxnSpPr>
          <p:nvPr/>
        </p:nvCxnSpPr>
        <p:spPr>
          <a:xfrm flipV="1">
            <a:off x="4256801" y="3166226"/>
            <a:ext cx="583335" cy="14401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62" idx="3"/>
            <a:endCxn id="91" idx="7"/>
          </p:cNvCxnSpPr>
          <p:nvPr/>
        </p:nvCxnSpPr>
        <p:spPr>
          <a:xfrm flipH="1">
            <a:off x="4251724" y="2774328"/>
            <a:ext cx="593489" cy="51766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/>
          <p:cNvSpPr/>
          <p:nvPr/>
        </p:nvSpPr>
        <p:spPr>
          <a:xfrm>
            <a:off x="5443224" y="3284431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직선 연결선 100"/>
          <p:cNvCxnSpPr>
            <a:stCxn id="66" idx="4"/>
            <a:endCxn id="100" idx="0"/>
          </p:cNvCxnSpPr>
          <p:nvPr/>
        </p:nvCxnSpPr>
        <p:spPr>
          <a:xfrm>
            <a:off x="5460559" y="2925905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96" idx="6"/>
            <a:endCxn id="100" idx="2"/>
          </p:cNvCxnSpPr>
          <p:nvPr/>
        </p:nvCxnSpPr>
        <p:spPr>
          <a:xfrm>
            <a:off x="4874806" y="3166225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stCxn id="66" idx="3"/>
            <a:endCxn id="96" idx="7"/>
          </p:cNvCxnSpPr>
          <p:nvPr/>
        </p:nvCxnSpPr>
        <p:spPr>
          <a:xfrm flipH="1">
            <a:off x="4869729" y="2918345"/>
            <a:ext cx="578573" cy="22963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타원 103"/>
          <p:cNvSpPr/>
          <p:nvPr/>
        </p:nvSpPr>
        <p:spPr>
          <a:xfrm>
            <a:off x="6044368" y="3662147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/>
          <p:cNvCxnSpPr>
            <a:stCxn id="70" idx="4"/>
            <a:endCxn id="104" idx="0"/>
          </p:cNvCxnSpPr>
          <p:nvPr/>
        </p:nvCxnSpPr>
        <p:spPr>
          <a:xfrm>
            <a:off x="6061703" y="3303621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stCxn id="100" idx="6"/>
            <a:endCxn id="104" idx="2"/>
          </p:cNvCxnSpPr>
          <p:nvPr/>
        </p:nvCxnSpPr>
        <p:spPr>
          <a:xfrm>
            <a:off x="5477894" y="3310241"/>
            <a:ext cx="566474" cy="3777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>
            <a:stCxn id="70" idx="3"/>
            <a:endCxn id="100" idx="7"/>
          </p:cNvCxnSpPr>
          <p:nvPr/>
        </p:nvCxnSpPr>
        <p:spPr>
          <a:xfrm flipH="1" flipV="1">
            <a:off x="5472817" y="3291992"/>
            <a:ext cx="576628" cy="406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타원 107"/>
          <p:cNvSpPr/>
          <p:nvPr/>
        </p:nvSpPr>
        <p:spPr>
          <a:xfrm>
            <a:off x="6647457" y="4000123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" name="직선 연결선 108"/>
          <p:cNvCxnSpPr>
            <a:stCxn id="74" idx="4"/>
            <a:endCxn id="108" idx="0"/>
          </p:cNvCxnSpPr>
          <p:nvPr/>
        </p:nvCxnSpPr>
        <p:spPr>
          <a:xfrm>
            <a:off x="6664792" y="3641597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stCxn id="104" idx="6"/>
            <a:endCxn id="108" idx="2"/>
          </p:cNvCxnSpPr>
          <p:nvPr/>
        </p:nvCxnSpPr>
        <p:spPr>
          <a:xfrm>
            <a:off x="6079039" y="3687957"/>
            <a:ext cx="568419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74" idx="3"/>
            <a:endCxn id="104" idx="7"/>
          </p:cNvCxnSpPr>
          <p:nvPr/>
        </p:nvCxnSpPr>
        <p:spPr>
          <a:xfrm flipH="1">
            <a:off x="6073962" y="3634037"/>
            <a:ext cx="578573" cy="3567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/>
          <p:cNvSpPr/>
          <p:nvPr/>
        </p:nvSpPr>
        <p:spPr>
          <a:xfrm>
            <a:off x="7248601" y="4144139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3" name="직선 연결선 112"/>
          <p:cNvCxnSpPr>
            <a:stCxn id="78" idx="4"/>
            <a:endCxn id="112" idx="0"/>
          </p:cNvCxnSpPr>
          <p:nvPr/>
        </p:nvCxnSpPr>
        <p:spPr>
          <a:xfrm>
            <a:off x="7265936" y="3785613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stCxn id="108" idx="6"/>
            <a:endCxn id="112" idx="2"/>
          </p:cNvCxnSpPr>
          <p:nvPr/>
        </p:nvCxnSpPr>
        <p:spPr>
          <a:xfrm>
            <a:off x="6682127" y="4025933"/>
            <a:ext cx="566474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>
            <a:stCxn id="78" idx="3"/>
            <a:endCxn id="108" idx="7"/>
          </p:cNvCxnSpPr>
          <p:nvPr/>
        </p:nvCxnSpPr>
        <p:spPr>
          <a:xfrm flipH="1">
            <a:off x="6677050" y="3778053"/>
            <a:ext cx="576628" cy="22963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타원 115"/>
          <p:cNvSpPr/>
          <p:nvPr/>
        </p:nvSpPr>
        <p:spPr>
          <a:xfrm>
            <a:off x="7851690" y="4000123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7" name="직선 연결선 116"/>
          <p:cNvCxnSpPr>
            <a:stCxn id="82" idx="4"/>
            <a:endCxn id="116" idx="0"/>
          </p:cNvCxnSpPr>
          <p:nvPr/>
        </p:nvCxnSpPr>
        <p:spPr>
          <a:xfrm>
            <a:off x="7869025" y="3641597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>
            <a:stCxn id="112" idx="6"/>
            <a:endCxn id="116" idx="2"/>
          </p:cNvCxnSpPr>
          <p:nvPr/>
        </p:nvCxnSpPr>
        <p:spPr>
          <a:xfrm flipV="1">
            <a:off x="7283272" y="4025933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>
            <a:stCxn id="82" idx="3"/>
            <a:endCxn id="112" idx="7"/>
          </p:cNvCxnSpPr>
          <p:nvPr/>
        </p:nvCxnSpPr>
        <p:spPr>
          <a:xfrm flipH="1">
            <a:off x="7278195" y="3634037"/>
            <a:ext cx="578573" cy="51766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/>
          <p:cNvSpPr/>
          <p:nvPr/>
        </p:nvSpPr>
        <p:spPr>
          <a:xfrm>
            <a:off x="8452834" y="3662147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1" name="직선 연결선 120"/>
          <p:cNvCxnSpPr>
            <a:stCxn id="86" idx="4"/>
            <a:endCxn id="120" idx="0"/>
          </p:cNvCxnSpPr>
          <p:nvPr/>
        </p:nvCxnSpPr>
        <p:spPr>
          <a:xfrm>
            <a:off x="8470169" y="3303621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stCxn id="116" idx="6"/>
            <a:endCxn id="120" idx="2"/>
          </p:cNvCxnSpPr>
          <p:nvPr/>
        </p:nvCxnSpPr>
        <p:spPr>
          <a:xfrm flipV="1">
            <a:off x="7886360" y="3687957"/>
            <a:ext cx="566474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>
            <a:stCxn id="86" idx="3"/>
            <a:endCxn id="116" idx="7"/>
          </p:cNvCxnSpPr>
          <p:nvPr/>
        </p:nvCxnSpPr>
        <p:spPr>
          <a:xfrm flipH="1">
            <a:off x="7881283" y="3296061"/>
            <a:ext cx="576628" cy="71162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타원 123"/>
          <p:cNvSpPr/>
          <p:nvPr/>
        </p:nvSpPr>
        <p:spPr>
          <a:xfrm>
            <a:off x="3610823" y="404972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/>
          <p:cNvSpPr/>
          <p:nvPr/>
        </p:nvSpPr>
        <p:spPr>
          <a:xfrm>
            <a:off x="4224225" y="368968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6" name="직선 연결선 125"/>
          <p:cNvCxnSpPr>
            <a:stCxn id="90" idx="4"/>
            <a:endCxn id="124" idx="0"/>
          </p:cNvCxnSpPr>
          <p:nvPr/>
        </p:nvCxnSpPr>
        <p:spPr>
          <a:xfrm>
            <a:off x="3626064" y="3696090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>
            <a:stCxn id="91" idx="4"/>
            <a:endCxn id="125" idx="0"/>
          </p:cNvCxnSpPr>
          <p:nvPr/>
        </p:nvCxnSpPr>
        <p:spPr>
          <a:xfrm>
            <a:off x="4239466" y="3336050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stCxn id="124" idx="6"/>
            <a:endCxn id="125" idx="2"/>
          </p:cNvCxnSpPr>
          <p:nvPr/>
        </p:nvCxnSpPr>
        <p:spPr>
          <a:xfrm flipV="1">
            <a:off x="3645493" y="3715496"/>
            <a:ext cx="578732" cy="3600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>
            <a:stCxn id="91" idx="3"/>
            <a:endCxn id="124" idx="7"/>
          </p:cNvCxnSpPr>
          <p:nvPr/>
        </p:nvCxnSpPr>
        <p:spPr>
          <a:xfrm flipH="1">
            <a:off x="3640417" y="3328490"/>
            <a:ext cx="586791" cy="72879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타원 129"/>
          <p:cNvSpPr/>
          <p:nvPr/>
        </p:nvSpPr>
        <p:spPr>
          <a:xfrm>
            <a:off x="4842230" y="3545671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1" name="직선 연결선 130"/>
          <p:cNvCxnSpPr>
            <a:stCxn id="96" idx="4"/>
            <a:endCxn id="130" idx="0"/>
          </p:cNvCxnSpPr>
          <p:nvPr/>
        </p:nvCxnSpPr>
        <p:spPr>
          <a:xfrm>
            <a:off x="4857471" y="3192035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stCxn id="125" idx="6"/>
            <a:endCxn id="130" idx="2"/>
          </p:cNvCxnSpPr>
          <p:nvPr/>
        </p:nvCxnSpPr>
        <p:spPr>
          <a:xfrm flipV="1">
            <a:off x="4258896" y="3571482"/>
            <a:ext cx="583335" cy="14401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>
            <a:stCxn id="96" idx="3"/>
            <a:endCxn id="125" idx="7"/>
          </p:cNvCxnSpPr>
          <p:nvPr/>
        </p:nvCxnSpPr>
        <p:spPr>
          <a:xfrm flipH="1">
            <a:off x="4253818" y="3184476"/>
            <a:ext cx="591394" cy="51277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타원 133"/>
          <p:cNvSpPr/>
          <p:nvPr/>
        </p:nvSpPr>
        <p:spPr>
          <a:xfrm>
            <a:off x="5445319" y="3689687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5" name="직선 연결선 134"/>
          <p:cNvCxnSpPr>
            <a:stCxn id="100" idx="4"/>
            <a:endCxn id="134" idx="0"/>
          </p:cNvCxnSpPr>
          <p:nvPr/>
        </p:nvCxnSpPr>
        <p:spPr>
          <a:xfrm>
            <a:off x="5460560" y="3336051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>
            <a:stCxn id="130" idx="6"/>
            <a:endCxn id="134" idx="2"/>
          </p:cNvCxnSpPr>
          <p:nvPr/>
        </p:nvCxnSpPr>
        <p:spPr>
          <a:xfrm>
            <a:off x="4876901" y="3571481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>
            <a:stCxn id="100" idx="3"/>
            <a:endCxn id="130" idx="7"/>
          </p:cNvCxnSpPr>
          <p:nvPr/>
        </p:nvCxnSpPr>
        <p:spPr>
          <a:xfrm flipH="1">
            <a:off x="4871823" y="3328491"/>
            <a:ext cx="576478" cy="2247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타원 137"/>
          <p:cNvSpPr/>
          <p:nvPr/>
        </p:nvSpPr>
        <p:spPr>
          <a:xfrm>
            <a:off x="6046463" y="4067403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9" name="직선 연결선 138"/>
          <p:cNvCxnSpPr>
            <a:stCxn id="104" idx="4"/>
            <a:endCxn id="138" idx="0"/>
          </p:cNvCxnSpPr>
          <p:nvPr/>
        </p:nvCxnSpPr>
        <p:spPr>
          <a:xfrm>
            <a:off x="6061704" y="3713767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>
            <a:stCxn id="134" idx="6"/>
            <a:endCxn id="138" idx="2"/>
          </p:cNvCxnSpPr>
          <p:nvPr/>
        </p:nvCxnSpPr>
        <p:spPr>
          <a:xfrm>
            <a:off x="5479989" y="3715497"/>
            <a:ext cx="566474" cy="3777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>
            <a:stCxn id="104" idx="3"/>
            <a:endCxn id="134" idx="7"/>
          </p:cNvCxnSpPr>
          <p:nvPr/>
        </p:nvCxnSpPr>
        <p:spPr>
          <a:xfrm flipH="1" flipV="1">
            <a:off x="5474913" y="3697247"/>
            <a:ext cx="574533" cy="896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타원 141"/>
          <p:cNvSpPr/>
          <p:nvPr/>
        </p:nvSpPr>
        <p:spPr>
          <a:xfrm>
            <a:off x="6649552" y="4405379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3" name="직선 연결선 142"/>
          <p:cNvCxnSpPr>
            <a:stCxn id="108" idx="4"/>
            <a:endCxn id="142" idx="0"/>
          </p:cNvCxnSpPr>
          <p:nvPr/>
        </p:nvCxnSpPr>
        <p:spPr>
          <a:xfrm>
            <a:off x="6664793" y="4051743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>
            <a:stCxn id="138" idx="6"/>
            <a:endCxn id="142" idx="2"/>
          </p:cNvCxnSpPr>
          <p:nvPr/>
        </p:nvCxnSpPr>
        <p:spPr>
          <a:xfrm>
            <a:off x="6081134" y="4093213"/>
            <a:ext cx="568419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>
            <a:stCxn id="108" idx="3"/>
            <a:endCxn id="138" idx="7"/>
          </p:cNvCxnSpPr>
          <p:nvPr/>
        </p:nvCxnSpPr>
        <p:spPr>
          <a:xfrm flipH="1">
            <a:off x="6076056" y="4044183"/>
            <a:ext cx="576478" cy="307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타원 145"/>
          <p:cNvSpPr/>
          <p:nvPr/>
        </p:nvSpPr>
        <p:spPr>
          <a:xfrm>
            <a:off x="7250696" y="4549395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7" name="직선 연결선 146"/>
          <p:cNvCxnSpPr>
            <a:stCxn id="112" idx="4"/>
            <a:endCxn id="146" idx="0"/>
          </p:cNvCxnSpPr>
          <p:nvPr/>
        </p:nvCxnSpPr>
        <p:spPr>
          <a:xfrm>
            <a:off x="7265937" y="4195759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>
            <a:stCxn id="142" idx="6"/>
            <a:endCxn id="146" idx="2"/>
          </p:cNvCxnSpPr>
          <p:nvPr/>
        </p:nvCxnSpPr>
        <p:spPr>
          <a:xfrm>
            <a:off x="6684222" y="4431189"/>
            <a:ext cx="566474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>
            <a:stCxn id="112" idx="3"/>
            <a:endCxn id="142" idx="7"/>
          </p:cNvCxnSpPr>
          <p:nvPr/>
        </p:nvCxnSpPr>
        <p:spPr>
          <a:xfrm flipH="1">
            <a:off x="6679146" y="4188199"/>
            <a:ext cx="574533" cy="2247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타원 149"/>
          <p:cNvSpPr/>
          <p:nvPr/>
        </p:nvSpPr>
        <p:spPr>
          <a:xfrm>
            <a:off x="7853785" y="4405379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1" name="직선 연결선 150"/>
          <p:cNvCxnSpPr>
            <a:stCxn id="116" idx="4"/>
            <a:endCxn id="150" idx="0"/>
          </p:cNvCxnSpPr>
          <p:nvPr/>
        </p:nvCxnSpPr>
        <p:spPr>
          <a:xfrm>
            <a:off x="7869026" y="4051743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>
            <a:stCxn id="146" idx="6"/>
            <a:endCxn id="150" idx="2"/>
          </p:cNvCxnSpPr>
          <p:nvPr/>
        </p:nvCxnSpPr>
        <p:spPr>
          <a:xfrm flipV="1">
            <a:off x="7285367" y="4431189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>
            <a:stCxn id="116" idx="3"/>
            <a:endCxn id="146" idx="7"/>
          </p:cNvCxnSpPr>
          <p:nvPr/>
        </p:nvCxnSpPr>
        <p:spPr>
          <a:xfrm flipH="1">
            <a:off x="7280289" y="4044183"/>
            <a:ext cx="576478" cy="51277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타원 153"/>
          <p:cNvSpPr/>
          <p:nvPr/>
        </p:nvSpPr>
        <p:spPr>
          <a:xfrm>
            <a:off x="8454929" y="4067403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5" name="직선 연결선 154"/>
          <p:cNvCxnSpPr>
            <a:stCxn id="120" idx="4"/>
            <a:endCxn id="154" idx="0"/>
          </p:cNvCxnSpPr>
          <p:nvPr/>
        </p:nvCxnSpPr>
        <p:spPr>
          <a:xfrm>
            <a:off x="8470170" y="3713767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>
            <a:stCxn id="150" idx="6"/>
            <a:endCxn id="154" idx="2"/>
          </p:cNvCxnSpPr>
          <p:nvPr/>
        </p:nvCxnSpPr>
        <p:spPr>
          <a:xfrm flipV="1">
            <a:off x="7888455" y="4093213"/>
            <a:ext cx="566474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/>
          <p:cNvCxnSpPr>
            <a:stCxn id="120" idx="3"/>
            <a:endCxn id="150" idx="7"/>
          </p:cNvCxnSpPr>
          <p:nvPr/>
        </p:nvCxnSpPr>
        <p:spPr>
          <a:xfrm flipH="1">
            <a:off x="7883379" y="3706207"/>
            <a:ext cx="574533" cy="70673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타원 157"/>
          <p:cNvSpPr/>
          <p:nvPr/>
        </p:nvSpPr>
        <p:spPr>
          <a:xfrm>
            <a:off x="3610823" y="4459873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타원 158"/>
          <p:cNvSpPr/>
          <p:nvPr/>
        </p:nvSpPr>
        <p:spPr>
          <a:xfrm>
            <a:off x="4224225" y="4099833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0" name="직선 연결선 159"/>
          <p:cNvCxnSpPr>
            <a:stCxn id="124" idx="4"/>
            <a:endCxn id="158" idx="0"/>
          </p:cNvCxnSpPr>
          <p:nvPr/>
        </p:nvCxnSpPr>
        <p:spPr>
          <a:xfrm>
            <a:off x="3628158" y="4101347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>
            <a:stCxn id="125" idx="4"/>
            <a:endCxn id="159" idx="0"/>
          </p:cNvCxnSpPr>
          <p:nvPr/>
        </p:nvCxnSpPr>
        <p:spPr>
          <a:xfrm>
            <a:off x="4241560" y="3741307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>
            <a:stCxn id="158" idx="6"/>
            <a:endCxn id="159" idx="2"/>
          </p:cNvCxnSpPr>
          <p:nvPr/>
        </p:nvCxnSpPr>
        <p:spPr>
          <a:xfrm flipV="1">
            <a:off x="3645493" y="4125643"/>
            <a:ext cx="578732" cy="3600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>
            <a:stCxn id="125" idx="3"/>
            <a:endCxn id="158" idx="7"/>
          </p:cNvCxnSpPr>
          <p:nvPr/>
        </p:nvCxnSpPr>
        <p:spPr>
          <a:xfrm flipH="1">
            <a:off x="3640416" y="3733747"/>
            <a:ext cx="588886" cy="73368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타원 163"/>
          <p:cNvSpPr/>
          <p:nvPr/>
        </p:nvSpPr>
        <p:spPr>
          <a:xfrm>
            <a:off x="4842230" y="3955818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5" name="직선 연결선 164"/>
          <p:cNvCxnSpPr>
            <a:stCxn id="130" idx="4"/>
            <a:endCxn id="164" idx="0"/>
          </p:cNvCxnSpPr>
          <p:nvPr/>
        </p:nvCxnSpPr>
        <p:spPr>
          <a:xfrm>
            <a:off x="4859565" y="3597292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/>
          <p:cNvCxnSpPr>
            <a:stCxn id="159" idx="6"/>
            <a:endCxn id="164" idx="2"/>
          </p:cNvCxnSpPr>
          <p:nvPr/>
        </p:nvCxnSpPr>
        <p:spPr>
          <a:xfrm flipV="1">
            <a:off x="4258896" y="3981629"/>
            <a:ext cx="583335" cy="14401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/>
          <p:cNvCxnSpPr>
            <a:stCxn id="130" idx="3"/>
            <a:endCxn id="159" idx="7"/>
          </p:cNvCxnSpPr>
          <p:nvPr/>
        </p:nvCxnSpPr>
        <p:spPr>
          <a:xfrm flipH="1">
            <a:off x="4253819" y="3589731"/>
            <a:ext cx="593489" cy="51766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타원 167"/>
          <p:cNvSpPr/>
          <p:nvPr/>
        </p:nvSpPr>
        <p:spPr>
          <a:xfrm>
            <a:off x="5445319" y="409983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9" name="직선 연결선 168"/>
          <p:cNvCxnSpPr>
            <a:stCxn id="134" idx="4"/>
            <a:endCxn id="168" idx="0"/>
          </p:cNvCxnSpPr>
          <p:nvPr/>
        </p:nvCxnSpPr>
        <p:spPr>
          <a:xfrm>
            <a:off x="5462654" y="3741308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/>
          <p:cNvCxnSpPr>
            <a:stCxn id="164" idx="6"/>
            <a:endCxn id="168" idx="2"/>
          </p:cNvCxnSpPr>
          <p:nvPr/>
        </p:nvCxnSpPr>
        <p:spPr>
          <a:xfrm>
            <a:off x="4876901" y="3981628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/>
          <p:cNvCxnSpPr>
            <a:stCxn id="134" idx="3"/>
            <a:endCxn id="164" idx="7"/>
          </p:cNvCxnSpPr>
          <p:nvPr/>
        </p:nvCxnSpPr>
        <p:spPr>
          <a:xfrm flipH="1">
            <a:off x="4871824" y="3733748"/>
            <a:ext cx="578573" cy="22963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타원 171"/>
          <p:cNvSpPr/>
          <p:nvPr/>
        </p:nvSpPr>
        <p:spPr>
          <a:xfrm>
            <a:off x="6046463" y="447755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3" name="직선 연결선 172"/>
          <p:cNvCxnSpPr>
            <a:stCxn id="138" idx="4"/>
            <a:endCxn id="172" idx="0"/>
          </p:cNvCxnSpPr>
          <p:nvPr/>
        </p:nvCxnSpPr>
        <p:spPr>
          <a:xfrm>
            <a:off x="6063798" y="4119024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/>
          <p:cNvCxnSpPr>
            <a:stCxn id="168" idx="6"/>
            <a:endCxn id="172" idx="2"/>
          </p:cNvCxnSpPr>
          <p:nvPr/>
        </p:nvCxnSpPr>
        <p:spPr>
          <a:xfrm>
            <a:off x="5479989" y="4125644"/>
            <a:ext cx="566474" cy="3777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>
            <a:stCxn id="138" idx="3"/>
            <a:endCxn id="168" idx="7"/>
          </p:cNvCxnSpPr>
          <p:nvPr/>
        </p:nvCxnSpPr>
        <p:spPr>
          <a:xfrm flipH="1" flipV="1">
            <a:off x="5474912" y="4107395"/>
            <a:ext cx="576628" cy="406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타원 175"/>
          <p:cNvSpPr/>
          <p:nvPr/>
        </p:nvSpPr>
        <p:spPr>
          <a:xfrm>
            <a:off x="6649552" y="481552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7" name="직선 연결선 176"/>
          <p:cNvCxnSpPr>
            <a:stCxn id="142" idx="4"/>
            <a:endCxn id="176" idx="0"/>
          </p:cNvCxnSpPr>
          <p:nvPr/>
        </p:nvCxnSpPr>
        <p:spPr>
          <a:xfrm>
            <a:off x="6666887" y="4457000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/>
          <p:cNvCxnSpPr>
            <a:stCxn id="172" idx="6"/>
            <a:endCxn id="176" idx="2"/>
          </p:cNvCxnSpPr>
          <p:nvPr/>
        </p:nvCxnSpPr>
        <p:spPr>
          <a:xfrm>
            <a:off x="6081134" y="4503360"/>
            <a:ext cx="568419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>
            <a:stCxn id="142" idx="3"/>
            <a:endCxn id="172" idx="7"/>
          </p:cNvCxnSpPr>
          <p:nvPr/>
        </p:nvCxnSpPr>
        <p:spPr>
          <a:xfrm flipH="1">
            <a:off x="6076057" y="4449440"/>
            <a:ext cx="578573" cy="3567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타원 179"/>
          <p:cNvSpPr/>
          <p:nvPr/>
        </p:nvSpPr>
        <p:spPr>
          <a:xfrm>
            <a:off x="7250696" y="495954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1" name="직선 연결선 180"/>
          <p:cNvCxnSpPr>
            <a:stCxn id="146" idx="4"/>
            <a:endCxn id="180" idx="0"/>
          </p:cNvCxnSpPr>
          <p:nvPr/>
        </p:nvCxnSpPr>
        <p:spPr>
          <a:xfrm>
            <a:off x="7268031" y="4601016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>
            <a:stCxn id="176" idx="6"/>
            <a:endCxn id="180" idx="2"/>
          </p:cNvCxnSpPr>
          <p:nvPr/>
        </p:nvCxnSpPr>
        <p:spPr>
          <a:xfrm>
            <a:off x="6684222" y="4841336"/>
            <a:ext cx="566474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182"/>
          <p:cNvCxnSpPr>
            <a:stCxn id="146" idx="3"/>
            <a:endCxn id="176" idx="7"/>
          </p:cNvCxnSpPr>
          <p:nvPr/>
        </p:nvCxnSpPr>
        <p:spPr>
          <a:xfrm flipH="1">
            <a:off x="6679145" y="4593456"/>
            <a:ext cx="576628" cy="22963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타원 183"/>
          <p:cNvSpPr/>
          <p:nvPr/>
        </p:nvSpPr>
        <p:spPr>
          <a:xfrm>
            <a:off x="7853785" y="481552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5" name="직선 연결선 184"/>
          <p:cNvCxnSpPr>
            <a:stCxn id="150" idx="4"/>
            <a:endCxn id="184" idx="0"/>
          </p:cNvCxnSpPr>
          <p:nvPr/>
        </p:nvCxnSpPr>
        <p:spPr>
          <a:xfrm>
            <a:off x="7871120" y="4457000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>
            <a:stCxn id="180" idx="6"/>
            <a:endCxn id="184" idx="2"/>
          </p:cNvCxnSpPr>
          <p:nvPr/>
        </p:nvCxnSpPr>
        <p:spPr>
          <a:xfrm flipV="1">
            <a:off x="7285367" y="4841336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/>
          <p:cNvCxnSpPr>
            <a:stCxn id="150" idx="3"/>
            <a:endCxn id="180" idx="7"/>
          </p:cNvCxnSpPr>
          <p:nvPr/>
        </p:nvCxnSpPr>
        <p:spPr>
          <a:xfrm flipH="1">
            <a:off x="7280290" y="4449440"/>
            <a:ext cx="578573" cy="51766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타원 187"/>
          <p:cNvSpPr/>
          <p:nvPr/>
        </p:nvSpPr>
        <p:spPr>
          <a:xfrm>
            <a:off x="8454929" y="447755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9" name="직선 연결선 188"/>
          <p:cNvCxnSpPr>
            <a:stCxn id="154" idx="4"/>
            <a:endCxn id="188" idx="0"/>
          </p:cNvCxnSpPr>
          <p:nvPr/>
        </p:nvCxnSpPr>
        <p:spPr>
          <a:xfrm>
            <a:off x="8472264" y="4119024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/>
          <p:cNvCxnSpPr>
            <a:stCxn id="184" idx="6"/>
            <a:endCxn id="188" idx="2"/>
          </p:cNvCxnSpPr>
          <p:nvPr/>
        </p:nvCxnSpPr>
        <p:spPr>
          <a:xfrm flipV="1">
            <a:off x="7888455" y="4503360"/>
            <a:ext cx="566474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>
            <a:stCxn id="154" idx="3"/>
            <a:endCxn id="184" idx="7"/>
          </p:cNvCxnSpPr>
          <p:nvPr/>
        </p:nvCxnSpPr>
        <p:spPr>
          <a:xfrm flipH="1">
            <a:off x="7883378" y="4111464"/>
            <a:ext cx="576628" cy="71162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타원 191"/>
          <p:cNvSpPr/>
          <p:nvPr/>
        </p:nvSpPr>
        <p:spPr>
          <a:xfrm>
            <a:off x="3608900" y="487062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타원 192"/>
          <p:cNvSpPr/>
          <p:nvPr/>
        </p:nvSpPr>
        <p:spPr>
          <a:xfrm>
            <a:off x="4222302" y="451058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4" name="직선 연결선 193"/>
          <p:cNvCxnSpPr>
            <a:stCxn id="158" idx="4"/>
            <a:endCxn id="192" idx="0"/>
          </p:cNvCxnSpPr>
          <p:nvPr/>
        </p:nvCxnSpPr>
        <p:spPr>
          <a:xfrm flipH="1">
            <a:off x="3626236" y="4511494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59" idx="4"/>
            <a:endCxn id="193" idx="0"/>
          </p:cNvCxnSpPr>
          <p:nvPr/>
        </p:nvCxnSpPr>
        <p:spPr>
          <a:xfrm flipH="1">
            <a:off x="4239638" y="4151454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/>
          <p:cNvCxnSpPr>
            <a:stCxn id="192" idx="6"/>
            <a:endCxn id="193" idx="2"/>
          </p:cNvCxnSpPr>
          <p:nvPr/>
        </p:nvCxnSpPr>
        <p:spPr>
          <a:xfrm flipV="1">
            <a:off x="3643570" y="4536390"/>
            <a:ext cx="578732" cy="3600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/>
          <p:cNvCxnSpPr>
            <a:stCxn id="159" idx="3"/>
            <a:endCxn id="192" idx="7"/>
          </p:cNvCxnSpPr>
          <p:nvPr/>
        </p:nvCxnSpPr>
        <p:spPr>
          <a:xfrm flipH="1">
            <a:off x="3638494" y="4143894"/>
            <a:ext cx="590809" cy="73428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타원 197"/>
          <p:cNvSpPr/>
          <p:nvPr/>
        </p:nvSpPr>
        <p:spPr>
          <a:xfrm>
            <a:off x="4840307" y="4366565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9" name="직선 연결선 198"/>
          <p:cNvCxnSpPr>
            <a:stCxn id="164" idx="4"/>
            <a:endCxn id="198" idx="0"/>
          </p:cNvCxnSpPr>
          <p:nvPr/>
        </p:nvCxnSpPr>
        <p:spPr>
          <a:xfrm flipH="1">
            <a:off x="4857643" y="4007439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>
            <a:stCxn id="193" idx="6"/>
            <a:endCxn id="198" idx="2"/>
          </p:cNvCxnSpPr>
          <p:nvPr/>
        </p:nvCxnSpPr>
        <p:spPr>
          <a:xfrm flipV="1">
            <a:off x="4256973" y="4392376"/>
            <a:ext cx="583335" cy="14401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64" idx="3"/>
            <a:endCxn id="193" idx="7"/>
          </p:cNvCxnSpPr>
          <p:nvPr/>
        </p:nvCxnSpPr>
        <p:spPr>
          <a:xfrm flipH="1">
            <a:off x="4251895" y="3999878"/>
            <a:ext cx="595412" cy="51826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타원 201"/>
          <p:cNvSpPr/>
          <p:nvPr/>
        </p:nvSpPr>
        <p:spPr>
          <a:xfrm>
            <a:off x="5443396" y="4510581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3" name="직선 연결선 202"/>
          <p:cNvCxnSpPr>
            <a:stCxn id="168" idx="4"/>
            <a:endCxn id="202" idx="0"/>
          </p:cNvCxnSpPr>
          <p:nvPr/>
        </p:nvCxnSpPr>
        <p:spPr>
          <a:xfrm flipH="1">
            <a:off x="5460732" y="4151455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/>
          <p:cNvCxnSpPr>
            <a:stCxn id="198" idx="6"/>
            <a:endCxn id="202" idx="2"/>
          </p:cNvCxnSpPr>
          <p:nvPr/>
        </p:nvCxnSpPr>
        <p:spPr>
          <a:xfrm>
            <a:off x="4874978" y="4392375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68" idx="3"/>
            <a:endCxn id="198" idx="7"/>
          </p:cNvCxnSpPr>
          <p:nvPr/>
        </p:nvCxnSpPr>
        <p:spPr>
          <a:xfrm flipH="1">
            <a:off x="4869900" y="4143895"/>
            <a:ext cx="580496" cy="23023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타원 205"/>
          <p:cNvSpPr/>
          <p:nvPr/>
        </p:nvSpPr>
        <p:spPr>
          <a:xfrm>
            <a:off x="6044540" y="4888297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7" name="직선 연결선 206"/>
          <p:cNvCxnSpPr>
            <a:stCxn id="172" idx="4"/>
            <a:endCxn id="206" idx="0"/>
          </p:cNvCxnSpPr>
          <p:nvPr/>
        </p:nvCxnSpPr>
        <p:spPr>
          <a:xfrm flipH="1">
            <a:off x="6061876" y="4529171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202" idx="6"/>
            <a:endCxn id="206" idx="2"/>
          </p:cNvCxnSpPr>
          <p:nvPr/>
        </p:nvCxnSpPr>
        <p:spPr>
          <a:xfrm>
            <a:off x="5478066" y="4536391"/>
            <a:ext cx="566474" cy="3777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/>
          <p:cNvCxnSpPr>
            <a:stCxn id="172" idx="3"/>
            <a:endCxn id="202" idx="7"/>
          </p:cNvCxnSpPr>
          <p:nvPr/>
        </p:nvCxnSpPr>
        <p:spPr>
          <a:xfrm flipH="1" flipV="1">
            <a:off x="5472990" y="4518142"/>
            <a:ext cx="578551" cy="346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타원 209"/>
          <p:cNvSpPr/>
          <p:nvPr/>
        </p:nvSpPr>
        <p:spPr>
          <a:xfrm>
            <a:off x="6647629" y="5226273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1" name="직선 연결선 210"/>
          <p:cNvCxnSpPr>
            <a:stCxn id="176" idx="4"/>
            <a:endCxn id="210" idx="0"/>
          </p:cNvCxnSpPr>
          <p:nvPr/>
        </p:nvCxnSpPr>
        <p:spPr>
          <a:xfrm flipH="1">
            <a:off x="6664965" y="4867147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>
            <a:stCxn id="206" idx="6"/>
            <a:endCxn id="210" idx="2"/>
          </p:cNvCxnSpPr>
          <p:nvPr/>
        </p:nvCxnSpPr>
        <p:spPr>
          <a:xfrm>
            <a:off x="6079211" y="4914107"/>
            <a:ext cx="568419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/>
          <p:cNvCxnSpPr>
            <a:stCxn id="176" idx="3"/>
            <a:endCxn id="206" idx="7"/>
          </p:cNvCxnSpPr>
          <p:nvPr/>
        </p:nvCxnSpPr>
        <p:spPr>
          <a:xfrm flipH="1">
            <a:off x="6074133" y="4859587"/>
            <a:ext cx="580496" cy="3627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타원 213"/>
          <p:cNvSpPr/>
          <p:nvPr/>
        </p:nvSpPr>
        <p:spPr>
          <a:xfrm>
            <a:off x="7248773" y="5370289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5" name="직선 연결선 214"/>
          <p:cNvCxnSpPr>
            <a:stCxn id="180" idx="4"/>
            <a:endCxn id="214" idx="0"/>
          </p:cNvCxnSpPr>
          <p:nvPr/>
        </p:nvCxnSpPr>
        <p:spPr>
          <a:xfrm flipH="1">
            <a:off x="7266109" y="5011163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210" idx="6"/>
            <a:endCxn id="214" idx="2"/>
          </p:cNvCxnSpPr>
          <p:nvPr/>
        </p:nvCxnSpPr>
        <p:spPr>
          <a:xfrm>
            <a:off x="6682299" y="5252083"/>
            <a:ext cx="566474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 216"/>
          <p:cNvCxnSpPr>
            <a:stCxn id="180" idx="3"/>
            <a:endCxn id="210" idx="7"/>
          </p:cNvCxnSpPr>
          <p:nvPr/>
        </p:nvCxnSpPr>
        <p:spPr>
          <a:xfrm flipH="1">
            <a:off x="6677223" y="5003603"/>
            <a:ext cx="578551" cy="23023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타원 217"/>
          <p:cNvSpPr/>
          <p:nvPr/>
        </p:nvSpPr>
        <p:spPr>
          <a:xfrm>
            <a:off x="7851862" y="5226273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9" name="직선 연결선 218"/>
          <p:cNvCxnSpPr>
            <a:stCxn id="184" idx="4"/>
            <a:endCxn id="218" idx="0"/>
          </p:cNvCxnSpPr>
          <p:nvPr/>
        </p:nvCxnSpPr>
        <p:spPr>
          <a:xfrm flipH="1">
            <a:off x="7869198" y="4867147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214" idx="6"/>
            <a:endCxn id="218" idx="2"/>
          </p:cNvCxnSpPr>
          <p:nvPr/>
        </p:nvCxnSpPr>
        <p:spPr>
          <a:xfrm flipV="1">
            <a:off x="7283444" y="5252083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/>
          <p:cNvCxnSpPr>
            <a:stCxn id="184" idx="3"/>
            <a:endCxn id="214" idx="7"/>
          </p:cNvCxnSpPr>
          <p:nvPr/>
        </p:nvCxnSpPr>
        <p:spPr>
          <a:xfrm flipH="1">
            <a:off x="7278366" y="4859587"/>
            <a:ext cx="580496" cy="51826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타원 221"/>
          <p:cNvSpPr/>
          <p:nvPr/>
        </p:nvSpPr>
        <p:spPr>
          <a:xfrm>
            <a:off x="8453006" y="4888297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3" name="직선 연결선 222"/>
          <p:cNvCxnSpPr>
            <a:stCxn id="188" idx="4"/>
            <a:endCxn id="222" idx="0"/>
          </p:cNvCxnSpPr>
          <p:nvPr/>
        </p:nvCxnSpPr>
        <p:spPr>
          <a:xfrm flipH="1">
            <a:off x="8470342" y="4529171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218" idx="6"/>
            <a:endCxn id="222" idx="2"/>
          </p:cNvCxnSpPr>
          <p:nvPr/>
        </p:nvCxnSpPr>
        <p:spPr>
          <a:xfrm flipV="1">
            <a:off x="7886532" y="4914107"/>
            <a:ext cx="566474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/>
          <p:cNvCxnSpPr>
            <a:stCxn id="188" idx="3"/>
            <a:endCxn id="218" idx="7"/>
          </p:cNvCxnSpPr>
          <p:nvPr/>
        </p:nvCxnSpPr>
        <p:spPr>
          <a:xfrm flipH="1">
            <a:off x="7881456" y="4521611"/>
            <a:ext cx="578551" cy="71222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타원 225"/>
          <p:cNvSpPr/>
          <p:nvPr/>
        </p:nvSpPr>
        <p:spPr>
          <a:xfrm>
            <a:off x="3608900" y="5280767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타원 226"/>
          <p:cNvSpPr/>
          <p:nvPr/>
        </p:nvSpPr>
        <p:spPr>
          <a:xfrm>
            <a:off x="4222302" y="4920727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8" name="직선 연결선 227"/>
          <p:cNvCxnSpPr>
            <a:stCxn id="192" idx="4"/>
            <a:endCxn id="226" idx="0"/>
          </p:cNvCxnSpPr>
          <p:nvPr/>
        </p:nvCxnSpPr>
        <p:spPr>
          <a:xfrm>
            <a:off x="3626235" y="4922241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연결선 228"/>
          <p:cNvCxnSpPr>
            <a:stCxn id="193" idx="4"/>
            <a:endCxn id="227" idx="0"/>
          </p:cNvCxnSpPr>
          <p:nvPr/>
        </p:nvCxnSpPr>
        <p:spPr>
          <a:xfrm>
            <a:off x="4239637" y="4562201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연결선 229"/>
          <p:cNvCxnSpPr>
            <a:stCxn id="226" idx="6"/>
            <a:endCxn id="227" idx="2"/>
          </p:cNvCxnSpPr>
          <p:nvPr/>
        </p:nvCxnSpPr>
        <p:spPr>
          <a:xfrm flipV="1">
            <a:off x="3643570" y="4946537"/>
            <a:ext cx="578732" cy="3600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/>
          <p:cNvCxnSpPr>
            <a:stCxn id="193" idx="3"/>
            <a:endCxn id="226" idx="7"/>
          </p:cNvCxnSpPr>
          <p:nvPr/>
        </p:nvCxnSpPr>
        <p:spPr>
          <a:xfrm flipH="1">
            <a:off x="3638493" y="4554641"/>
            <a:ext cx="588886" cy="73368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타원 231"/>
          <p:cNvSpPr/>
          <p:nvPr/>
        </p:nvSpPr>
        <p:spPr>
          <a:xfrm>
            <a:off x="4840307" y="477671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3" name="직선 연결선 232"/>
          <p:cNvCxnSpPr>
            <a:stCxn id="198" idx="4"/>
            <a:endCxn id="232" idx="0"/>
          </p:cNvCxnSpPr>
          <p:nvPr/>
        </p:nvCxnSpPr>
        <p:spPr>
          <a:xfrm>
            <a:off x="4857642" y="4418186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 233"/>
          <p:cNvCxnSpPr>
            <a:stCxn id="227" idx="6"/>
            <a:endCxn id="232" idx="2"/>
          </p:cNvCxnSpPr>
          <p:nvPr/>
        </p:nvCxnSpPr>
        <p:spPr>
          <a:xfrm flipV="1">
            <a:off x="4256973" y="4802523"/>
            <a:ext cx="583335" cy="14401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연결선 234"/>
          <p:cNvCxnSpPr>
            <a:stCxn id="198" idx="3"/>
            <a:endCxn id="227" idx="7"/>
          </p:cNvCxnSpPr>
          <p:nvPr/>
        </p:nvCxnSpPr>
        <p:spPr>
          <a:xfrm flipH="1">
            <a:off x="4251896" y="4410625"/>
            <a:ext cx="593489" cy="51766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타원 235"/>
          <p:cNvSpPr/>
          <p:nvPr/>
        </p:nvSpPr>
        <p:spPr>
          <a:xfrm>
            <a:off x="5443396" y="4920728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7" name="직선 연결선 236"/>
          <p:cNvCxnSpPr>
            <a:stCxn id="202" idx="4"/>
            <a:endCxn id="236" idx="0"/>
          </p:cNvCxnSpPr>
          <p:nvPr/>
        </p:nvCxnSpPr>
        <p:spPr>
          <a:xfrm>
            <a:off x="5460731" y="4562202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237"/>
          <p:cNvCxnSpPr>
            <a:stCxn id="232" idx="6"/>
            <a:endCxn id="236" idx="2"/>
          </p:cNvCxnSpPr>
          <p:nvPr/>
        </p:nvCxnSpPr>
        <p:spPr>
          <a:xfrm>
            <a:off x="4874978" y="4802522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238"/>
          <p:cNvCxnSpPr>
            <a:stCxn id="202" idx="3"/>
            <a:endCxn id="232" idx="7"/>
          </p:cNvCxnSpPr>
          <p:nvPr/>
        </p:nvCxnSpPr>
        <p:spPr>
          <a:xfrm flipH="1">
            <a:off x="4869901" y="4554642"/>
            <a:ext cx="578573" cy="22963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타원 239"/>
          <p:cNvSpPr/>
          <p:nvPr/>
        </p:nvSpPr>
        <p:spPr>
          <a:xfrm>
            <a:off x="6044540" y="529844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1" name="직선 연결선 240"/>
          <p:cNvCxnSpPr>
            <a:stCxn id="206" idx="4"/>
            <a:endCxn id="240" idx="0"/>
          </p:cNvCxnSpPr>
          <p:nvPr/>
        </p:nvCxnSpPr>
        <p:spPr>
          <a:xfrm>
            <a:off x="6061875" y="4939918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연결선 241"/>
          <p:cNvCxnSpPr>
            <a:stCxn id="236" idx="6"/>
            <a:endCxn id="240" idx="2"/>
          </p:cNvCxnSpPr>
          <p:nvPr/>
        </p:nvCxnSpPr>
        <p:spPr>
          <a:xfrm>
            <a:off x="5478066" y="4946538"/>
            <a:ext cx="566474" cy="3777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연결선 242"/>
          <p:cNvCxnSpPr>
            <a:stCxn id="206" idx="3"/>
          </p:cNvCxnSpPr>
          <p:nvPr/>
        </p:nvCxnSpPr>
        <p:spPr>
          <a:xfrm flipH="1">
            <a:off x="5460731" y="4932358"/>
            <a:ext cx="588886" cy="3736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타원 243"/>
          <p:cNvSpPr/>
          <p:nvPr/>
        </p:nvSpPr>
        <p:spPr>
          <a:xfrm>
            <a:off x="6647629" y="563642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5" name="직선 연결선 244"/>
          <p:cNvCxnSpPr>
            <a:stCxn id="210" idx="4"/>
            <a:endCxn id="244" idx="0"/>
          </p:cNvCxnSpPr>
          <p:nvPr/>
        </p:nvCxnSpPr>
        <p:spPr>
          <a:xfrm>
            <a:off x="6664964" y="5277894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연결선 245"/>
          <p:cNvCxnSpPr>
            <a:stCxn id="240" idx="6"/>
            <a:endCxn id="244" idx="2"/>
          </p:cNvCxnSpPr>
          <p:nvPr/>
        </p:nvCxnSpPr>
        <p:spPr>
          <a:xfrm>
            <a:off x="6079211" y="5324254"/>
            <a:ext cx="568419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연결선 246"/>
          <p:cNvCxnSpPr>
            <a:stCxn id="210" idx="3"/>
            <a:endCxn id="240" idx="7"/>
          </p:cNvCxnSpPr>
          <p:nvPr/>
        </p:nvCxnSpPr>
        <p:spPr>
          <a:xfrm flipH="1">
            <a:off x="6074134" y="5270334"/>
            <a:ext cx="578573" cy="3567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타원 247"/>
          <p:cNvSpPr/>
          <p:nvPr/>
        </p:nvSpPr>
        <p:spPr>
          <a:xfrm>
            <a:off x="7248773" y="578043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9" name="직선 연결선 248"/>
          <p:cNvCxnSpPr>
            <a:stCxn id="214" idx="4"/>
            <a:endCxn id="248" idx="0"/>
          </p:cNvCxnSpPr>
          <p:nvPr/>
        </p:nvCxnSpPr>
        <p:spPr>
          <a:xfrm>
            <a:off x="7266108" y="5421910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연결선 249"/>
          <p:cNvCxnSpPr>
            <a:stCxn id="244" idx="6"/>
            <a:endCxn id="248" idx="2"/>
          </p:cNvCxnSpPr>
          <p:nvPr/>
        </p:nvCxnSpPr>
        <p:spPr>
          <a:xfrm>
            <a:off x="6682299" y="5662230"/>
            <a:ext cx="566474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/>
          <p:cNvCxnSpPr>
            <a:stCxn id="214" idx="3"/>
            <a:endCxn id="244" idx="7"/>
          </p:cNvCxnSpPr>
          <p:nvPr/>
        </p:nvCxnSpPr>
        <p:spPr>
          <a:xfrm flipH="1">
            <a:off x="6677222" y="5414350"/>
            <a:ext cx="576628" cy="22963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타원 251"/>
          <p:cNvSpPr/>
          <p:nvPr/>
        </p:nvSpPr>
        <p:spPr>
          <a:xfrm>
            <a:off x="7851862" y="563642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3" name="직선 연결선 252"/>
          <p:cNvCxnSpPr>
            <a:stCxn id="218" idx="4"/>
            <a:endCxn id="252" idx="0"/>
          </p:cNvCxnSpPr>
          <p:nvPr/>
        </p:nvCxnSpPr>
        <p:spPr>
          <a:xfrm>
            <a:off x="7869197" y="5277894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연결선 253"/>
          <p:cNvCxnSpPr>
            <a:stCxn id="248" idx="6"/>
            <a:endCxn id="252" idx="2"/>
          </p:cNvCxnSpPr>
          <p:nvPr/>
        </p:nvCxnSpPr>
        <p:spPr>
          <a:xfrm flipV="1">
            <a:off x="7283444" y="5662230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연결선 254"/>
          <p:cNvCxnSpPr>
            <a:stCxn id="218" idx="3"/>
            <a:endCxn id="248" idx="7"/>
          </p:cNvCxnSpPr>
          <p:nvPr/>
        </p:nvCxnSpPr>
        <p:spPr>
          <a:xfrm flipH="1">
            <a:off x="7278367" y="5270334"/>
            <a:ext cx="578573" cy="51766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타원 255"/>
          <p:cNvSpPr/>
          <p:nvPr/>
        </p:nvSpPr>
        <p:spPr>
          <a:xfrm>
            <a:off x="8453006" y="529844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7" name="직선 연결선 256"/>
          <p:cNvCxnSpPr>
            <a:stCxn id="222" idx="4"/>
            <a:endCxn id="256" idx="0"/>
          </p:cNvCxnSpPr>
          <p:nvPr/>
        </p:nvCxnSpPr>
        <p:spPr>
          <a:xfrm>
            <a:off x="8470341" y="4939918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연결선 257"/>
          <p:cNvCxnSpPr>
            <a:stCxn id="252" idx="6"/>
            <a:endCxn id="256" idx="2"/>
          </p:cNvCxnSpPr>
          <p:nvPr/>
        </p:nvCxnSpPr>
        <p:spPr>
          <a:xfrm flipV="1">
            <a:off x="7886532" y="5324254"/>
            <a:ext cx="566474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연결선 258"/>
          <p:cNvCxnSpPr>
            <a:stCxn id="222" idx="3"/>
            <a:endCxn id="252" idx="7"/>
          </p:cNvCxnSpPr>
          <p:nvPr/>
        </p:nvCxnSpPr>
        <p:spPr>
          <a:xfrm flipH="1">
            <a:off x="7881455" y="4932358"/>
            <a:ext cx="576628" cy="71162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타원 259"/>
          <p:cNvSpPr/>
          <p:nvPr/>
        </p:nvSpPr>
        <p:spPr>
          <a:xfrm>
            <a:off x="3608900" y="5686023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타원 260"/>
          <p:cNvSpPr/>
          <p:nvPr/>
        </p:nvSpPr>
        <p:spPr>
          <a:xfrm>
            <a:off x="4222302" y="5325983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2" name="직선 연결선 261"/>
          <p:cNvCxnSpPr>
            <a:stCxn id="226" idx="4"/>
            <a:endCxn id="260" idx="0"/>
          </p:cNvCxnSpPr>
          <p:nvPr/>
        </p:nvCxnSpPr>
        <p:spPr>
          <a:xfrm>
            <a:off x="3626235" y="5332387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 262"/>
          <p:cNvCxnSpPr>
            <a:stCxn id="227" idx="4"/>
            <a:endCxn id="261" idx="0"/>
          </p:cNvCxnSpPr>
          <p:nvPr/>
        </p:nvCxnSpPr>
        <p:spPr>
          <a:xfrm>
            <a:off x="4239637" y="4972347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연결선 263"/>
          <p:cNvCxnSpPr>
            <a:stCxn id="260" idx="6"/>
            <a:endCxn id="261" idx="2"/>
          </p:cNvCxnSpPr>
          <p:nvPr/>
        </p:nvCxnSpPr>
        <p:spPr>
          <a:xfrm flipV="1">
            <a:off x="3643570" y="5351793"/>
            <a:ext cx="578732" cy="3600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연결선 264"/>
          <p:cNvCxnSpPr>
            <a:stCxn id="227" idx="3"/>
            <a:endCxn id="260" idx="7"/>
          </p:cNvCxnSpPr>
          <p:nvPr/>
        </p:nvCxnSpPr>
        <p:spPr>
          <a:xfrm flipH="1">
            <a:off x="3638493" y="4964787"/>
            <a:ext cx="588886" cy="72879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타원 265"/>
          <p:cNvSpPr/>
          <p:nvPr/>
        </p:nvSpPr>
        <p:spPr>
          <a:xfrm>
            <a:off x="4840307" y="5181968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7" name="직선 연결선 266"/>
          <p:cNvCxnSpPr>
            <a:stCxn id="232" idx="4"/>
            <a:endCxn id="266" idx="0"/>
          </p:cNvCxnSpPr>
          <p:nvPr/>
        </p:nvCxnSpPr>
        <p:spPr>
          <a:xfrm>
            <a:off x="4857642" y="4828332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연결선 267"/>
          <p:cNvCxnSpPr>
            <a:stCxn id="261" idx="6"/>
            <a:endCxn id="266" idx="2"/>
          </p:cNvCxnSpPr>
          <p:nvPr/>
        </p:nvCxnSpPr>
        <p:spPr>
          <a:xfrm flipV="1">
            <a:off x="4256973" y="5207779"/>
            <a:ext cx="583335" cy="14401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연결선 268"/>
          <p:cNvCxnSpPr>
            <a:stCxn id="232" idx="3"/>
            <a:endCxn id="261" idx="7"/>
          </p:cNvCxnSpPr>
          <p:nvPr/>
        </p:nvCxnSpPr>
        <p:spPr>
          <a:xfrm flipH="1">
            <a:off x="4251896" y="4820773"/>
            <a:ext cx="593489" cy="51277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타원 269"/>
          <p:cNvSpPr/>
          <p:nvPr/>
        </p:nvSpPr>
        <p:spPr>
          <a:xfrm>
            <a:off x="5443396" y="532598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1" name="직선 연결선 270"/>
          <p:cNvCxnSpPr>
            <a:stCxn id="236" idx="4"/>
            <a:endCxn id="270" idx="0"/>
          </p:cNvCxnSpPr>
          <p:nvPr/>
        </p:nvCxnSpPr>
        <p:spPr>
          <a:xfrm>
            <a:off x="5460731" y="4972348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연결선 271"/>
          <p:cNvCxnSpPr>
            <a:stCxn id="266" idx="6"/>
            <a:endCxn id="270" idx="2"/>
          </p:cNvCxnSpPr>
          <p:nvPr/>
        </p:nvCxnSpPr>
        <p:spPr>
          <a:xfrm>
            <a:off x="4874978" y="5207778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연결선 272"/>
          <p:cNvCxnSpPr>
            <a:stCxn id="236" idx="3"/>
            <a:endCxn id="266" idx="7"/>
          </p:cNvCxnSpPr>
          <p:nvPr/>
        </p:nvCxnSpPr>
        <p:spPr>
          <a:xfrm flipH="1">
            <a:off x="4869901" y="4964788"/>
            <a:ext cx="578573" cy="2247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타원 273"/>
          <p:cNvSpPr/>
          <p:nvPr/>
        </p:nvSpPr>
        <p:spPr>
          <a:xfrm>
            <a:off x="6044540" y="570370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5" name="직선 연결선 274"/>
          <p:cNvCxnSpPr>
            <a:stCxn id="240" idx="4"/>
            <a:endCxn id="274" idx="0"/>
          </p:cNvCxnSpPr>
          <p:nvPr/>
        </p:nvCxnSpPr>
        <p:spPr>
          <a:xfrm>
            <a:off x="6061875" y="5350064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연결선 275"/>
          <p:cNvCxnSpPr>
            <a:stCxn id="270" idx="6"/>
            <a:endCxn id="274" idx="2"/>
          </p:cNvCxnSpPr>
          <p:nvPr/>
        </p:nvCxnSpPr>
        <p:spPr>
          <a:xfrm>
            <a:off x="5478066" y="5351794"/>
            <a:ext cx="566474" cy="3777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연결선 276"/>
          <p:cNvCxnSpPr>
            <a:stCxn id="240" idx="3"/>
            <a:endCxn id="270" idx="7"/>
          </p:cNvCxnSpPr>
          <p:nvPr/>
        </p:nvCxnSpPr>
        <p:spPr>
          <a:xfrm flipH="1" flipV="1">
            <a:off x="5472989" y="5333544"/>
            <a:ext cx="576628" cy="896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타원 277"/>
          <p:cNvSpPr/>
          <p:nvPr/>
        </p:nvSpPr>
        <p:spPr>
          <a:xfrm>
            <a:off x="6647629" y="604167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9" name="직선 연결선 278"/>
          <p:cNvCxnSpPr>
            <a:stCxn id="244" idx="4"/>
            <a:endCxn id="278" idx="0"/>
          </p:cNvCxnSpPr>
          <p:nvPr/>
        </p:nvCxnSpPr>
        <p:spPr>
          <a:xfrm>
            <a:off x="6664964" y="5688040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연결선 279"/>
          <p:cNvCxnSpPr>
            <a:stCxn id="274" idx="6"/>
            <a:endCxn id="278" idx="2"/>
          </p:cNvCxnSpPr>
          <p:nvPr/>
        </p:nvCxnSpPr>
        <p:spPr>
          <a:xfrm>
            <a:off x="6079211" y="5729510"/>
            <a:ext cx="568419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연결선 280"/>
          <p:cNvCxnSpPr>
            <a:stCxn id="244" idx="3"/>
            <a:endCxn id="274" idx="7"/>
          </p:cNvCxnSpPr>
          <p:nvPr/>
        </p:nvCxnSpPr>
        <p:spPr>
          <a:xfrm flipH="1">
            <a:off x="6074134" y="5680480"/>
            <a:ext cx="578573" cy="307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타원 281"/>
          <p:cNvSpPr/>
          <p:nvPr/>
        </p:nvSpPr>
        <p:spPr>
          <a:xfrm>
            <a:off x="7248773" y="618569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3" name="직선 연결선 282"/>
          <p:cNvCxnSpPr>
            <a:stCxn id="248" idx="4"/>
            <a:endCxn id="282" idx="0"/>
          </p:cNvCxnSpPr>
          <p:nvPr/>
        </p:nvCxnSpPr>
        <p:spPr>
          <a:xfrm>
            <a:off x="7266108" y="5832056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직선 연결선 283"/>
          <p:cNvCxnSpPr>
            <a:stCxn id="278" idx="6"/>
            <a:endCxn id="282" idx="2"/>
          </p:cNvCxnSpPr>
          <p:nvPr/>
        </p:nvCxnSpPr>
        <p:spPr>
          <a:xfrm>
            <a:off x="6682299" y="6067486"/>
            <a:ext cx="566474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직선 연결선 284"/>
          <p:cNvCxnSpPr>
            <a:stCxn id="248" idx="3"/>
            <a:endCxn id="278" idx="7"/>
          </p:cNvCxnSpPr>
          <p:nvPr/>
        </p:nvCxnSpPr>
        <p:spPr>
          <a:xfrm flipH="1">
            <a:off x="6677222" y="5824496"/>
            <a:ext cx="576628" cy="2247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타원 285"/>
          <p:cNvSpPr/>
          <p:nvPr/>
        </p:nvSpPr>
        <p:spPr>
          <a:xfrm>
            <a:off x="7851862" y="604167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7" name="직선 연결선 286"/>
          <p:cNvCxnSpPr>
            <a:stCxn id="252" idx="4"/>
            <a:endCxn id="286" idx="0"/>
          </p:cNvCxnSpPr>
          <p:nvPr/>
        </p:nvCxnSpPr>
        <p:spPr>
          <a:xfrm>
            <a:off x="7869197" y="5688040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연결선 287"/>
          <p:cNvCxnSpPr>
            <a:stCxn id="282" idx="6"/>
            <a:endCxn id="286" idx="2"/>
          </p:cNvCxnSpPr>
          <p:nvPr/>
        </p:nvCxnSpPr>
        <p:spPr>
          <a:xfrm flipV="1">
            <a:off x="7283444" y="6067486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직선 연결선 288"/>
          <p:cNvCxnSpPr>
            <a:stCxn id="252" idx="3"/>
            <a:endCxn id="282" idx="7"/>
          </p:cNvCxnSpPr>
          <p:nvPr/>
        </p:nvCxnSpPr>
        <p:spPr>
          <a:xfrm flipH="1">
            <a:off x="7278367" y="5680480"/>
            <a:ext cx="578573" cy="51277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타원 289"/>
          <p:cNvSpPr/>
          <p:nvPr/>
        </p:nvSpPr>
        <p:spPr>
          <a:xfrm>
            <a:off x="8453006" y="570370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1" name="직선 연결선 290"/>
          <p:cNvCxnSpPr>
            <a:stCxn id="256" idx="4"/>
            <a:endCxn id="290" idx="0"/>
          </p:cNvCxnSpPr>
          <p:nvPr/>
        </p:nvCxnSpPr>
        <p:spPr>
          <a:xfrm>
            <a:off x="8470341" y="5350064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직선 연결선 291"/>
          <p:cNvCxnSpPr>
            <a:stCxn id="286" idx="6"/>
            <a:endCxn id="290" idx="2"/>
          </p:cNvCxnSpPr>
          <p:nvPr/>
        </p:nvCxnSpPr>
        <p:spPr>
          <a:xfrm flipV="1">
            <a:off x="7886532" y="5729510"/>
            <a:ext cx="566474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직선 연결선 292"/>
          <p:cNvCxnSpPr>
            <a:stCxn id="256" idx="3"/>
            <a:endCxn id="286" idx="7"/>
          </p:cNvCxnSpPr>
          <p:nvPr/>
        </p:nvCxnSpPr>
        <p:spPr>
          <a:xfrm flipH="1">
            <a:off x="7881455" y="5342504"/>
            <a:ext cx="576628" cy="70673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자유형 293"/>
          <p:cNvSpPr/>
          <p:nvPr/>
        </p:nvSpPr>
        <p:spPr>
          <a:xfrm>
            <a:off x="3629080" y="3221128"/>
            <a:ext cx="4838700" cy="943520"/>
          </a:xfrm>
          <a:custGeom>
            <a:avLst/>
            <a:gdLst>
              <a:gd name="connsiteX0" fmla="*/ 0 w 4857750"/>
              <a:gd name="connsiteY0" fmla="*/ 495418 h 1009862"/>
              <a:gd name="connsiteX1" fmla="*/ 1228725 w 4857750"/>
              <a:gd name="connsiteY1" fmla="*/ 118 h 1009862"/>
              <a:gd name="connsiteX2" fmla="*/ 2457450 w 4857750"/>
              <a:gd name="connsiteY2" fmla="*/ 533518 h 1009862"/>
              <a:gd name="connsiteX3" fmla="*/ 3648075 w 4857750"/>
              <a:gd name="connsiteY3" fmla="*/ 1009768 h 1009862"/>
              <a:gd name="connsiteX4" fmla="*/ 4857750 w 4857750"/>
              <a:gd name="connsiteY4" fmla="*/ 495418 h 1009862"/>
              <a:gd name="connsiteX0" fmla="*/ 0 w 4857750"/>
              <a:gd name="connsiteY0" fmla="*/ 495418 h 1009922"/>
              <a:gd name="connsiteX1" fmla="*/ 1228725 w 4857750"/>
              <a:gd name="connsiteY1" fmla="*/ 118 h 1009922"/>
              <a:gd name="connsiteX2" fmla="*/ 2457450 w 4857750"/>
              <a:gd name="connsiteY2" fmla="*/ 533518 h 1009922"/>
              <a:gd name="connsiteX3" fmla="*/ 3648075 w 4857750"/>
              <a:gd name="connsiteY3" fmla="*/ 1009768 h 1009922"/>
              <a:gd name="connsiteX4" fmla="*/ 4857750 w 4857750"/>
              <a:gd name="connsiteY4" fmla="*/ 495418 h 1009922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8700" h="943520">
                <a:moveTo>
                  <a:pt x="0" y="466725"/>
                </a:moveTo>
                <a:cubicBezTo>
                  <a:pt x="400050" y="149225"/>
                  <a:pt x="831850" y="0"/>
                  <a:pt x="1238250" y="0"/>
                </a:cubicBezTo>
                <a:cubicBezTo>
                  <a:pt x="1644650" y="0"/>
                  <a:pt x="2220913" y="309563"/>
                  <a:pt x="2438400" y="466725"/>
                </a:cubicBezTo>
                <a:cubicBezTo>
                  <a:pt x="2655887" y="623887"/>
                  <a:pt x="3057525" y="958850"/>
                  <a:pt x="3629025" y="942975"/>
                </a:cubicBezTo>
                <a:cubicBezTo>
                  <a:pt x="4200525" y="927100"/>
                  <a:pt x="4595812" y="615950"/>
                  <a:pt x="4838700" y="428625"/>
                </a:cubicBezTo>
              </a:path>
            </a:pathLst>
          </a:cu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자유형 294"/>
          <p:cNvSpPr/>
          <p:nvPr/>
        </p:nvSpPr>
        <p:spPr>
          <a:xfrm>
            <a:off x="3629080" y="2381872"/>
            <a:ext cx="4838700" cy="943520"/>
          </a:xfrm>
          <a:custGeom>
            <a:avLst/>
            <a:gdLst>
              <a:gd name="connsiteX0" fmla="*/ 0 w 4857750"/>
              <a:gd name="connsiteY0" fmla="*/ 495418 h 1009862"/>
              <a:gd name="connsiteX1" fmla="*/ 1228725 w 4857750"/>
              <a:gd name="connsiteY1" fmla="*/ 118 h 1009862"/>
              <a:gd name="connsiteX2" fmla="*/ 2457450 w 4857750"/>
              <a:gd name="connsiteY2" fmla="*/ 533518 h 1009862"/>
              <a:gd name="connsiteX3" fmla="*/ 3648075 w 4857750"/>
              <a:gd name="connsiteY3" fmla="*/ 1009768 h 1009862"/>
              <a:gd name="connsiteX4" fmla="*/ 4857750 w 4857750"/>
              <a:gd name="connsiteY4" fmla="*/ 495418 h 1009862"/>
              <a:gd name="connsiteX0" fmla="*/ 0 w 4857750"/>
              <a:gd name="connsiteY0" fmla="*/ 495418 h 1009922"/>
              <a:gd name="connsiteX1" fmla="*/ 1228725 w 4857750"/>
              <a:gd name="connsiteY1" fmla="*/ 118 h 1009922"/>
              <a:gd name="connsiteX2" fmla="*/ 2457450 w 4857750"/>
              <a:gd name="connsiteY2" fmla="*/ 533518 h 1009922"/>
              <a:gd name="connsiteX3" fmla="*/ 3648075 w 4857750"/>
              <a:gd name="connsiteY3" fmla="*/ 1009768 h 1009922"/>
              <a:gd name="connsiteX4" fmla="*/ 4857750 w 4857750"/>
              <a:gd name="connsiteY4" fmla="*/ 495418 h 1009922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8700" h="943520">
                <a:moveTo>
                  <a:pt x="0" y="466725"/>
                </a:moveTo>
                <a:cubicBezTo>
                  <a:pt x="400050" y="149225"/>
                  <a:pt x="831850" y="0"/>
                  <a:pt x="1238250" y="0"/>
                </a:cubicBezTo>
                <a:cubicBezTo>
                  <a:pt x="1644650" y="0"/>
                  <a:pt x="2220913" y="309563"/>
                  <a:pt x="2438400" y="466725"/>
                </a:cubicBezTo>
                <a:cubicBezTo>
                  <a:pt x="2655887" y="623887"/>
                  <a:pt x="3057525" y="958850"/>
                  <a:pt x="3629025" y="942975"/>
                </a:cubicBezTo>
                <a:cubicBezTo>
                  <a:pt x="4200525" y="927100"/>
                  <a:pt x="4595812" y="615950"/>
                  <a:pt x="4838700" y="428625"/>
                </a:cubicBezTo>
              </a:path>
            </a:pathLst>
          </a:cu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" name="자유형 295"/>
          <p:cNvSpPr/>
          <p:nvPr/>
        </p:nvSpPr>
        <p:spPr>
          <a:xfrm>
            <a:off x="3638550" y="2790472"/>
            <a:ext cx="4838700" cy="943520"/>
          </a:xfrm>
          <a:custGeom>
            <a:avLst/>
            <a:gdLst>
              <a:gd name="connsiteX0" fmla="*/ 0 w 4857750"/>
              <a:gd name="connsiteY0" fmla="*/ 495418 h 1009862"/>
              <a:gd name="connsiteX1" fmla="*/ 1228725 w 4857750"/>
              <a:gd name="connsiteY1" fmla="*/ 118 h 1009862"/>
              <a:gd name="connsiteX2" fmla="*/ 2457450 w 4857750"/>
              <a:gd name="connsiteY2" fmla="*/ 533518 h 1009862"/>
              <a:gd name="connsiteX3" fmla="*/ 3648075 w 4857750"/>
              <a:gd name="connsiteY3" fmla="*/ 1009768 h 1009862"/>
              <a:gd name="connsiteX4" fmla="*/ 4857750 w 4857750"/>
              <a:gd name="connsiteY4" fmla="*/ 495418 h 1009862"/>
              <a:gd name="connsiteX0" fmla="*/ 0 w 4857750"/>
              <a:gd name="connsiteY0" fmla="*/ 495418 h 1009922"/>
              <a:gd name="connsiteX1" fmla="*/ 1228725 w 4857750"/>
              <a:gd name="connsiteY1" fmla="*/ 118 h 1009922"/>
              <a:gd name="connsiteX2" fmla="*/ 2457450 w 4857750"/>
              <a:gd name="connsiteY2" fmla="*/ 533518 h 1009922"/>
              <a:gd name="connsiteX3" fmla="*/ 3648075 w 4857750"/>
              <a:gd name="connsiteY3" fmla="*/ 1009768 h 1009922"/>
              <a:gd name="connsiteX4" fmla="*/ 4857750 w 4857750"/>
              <a:gd name="connsiteY4" fmla="*/ 495418 h 1009922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8700" h="943520">
                <a:moveTo>
                  <a:pt x="0" y="466725"/>
                </a:moveTo>
                <a:cubicBezTo>
                  <a:pt x="400050" y="149225"/>
                  <a:pt x="831850" y="0"/>
                  <a:pt x="1238250" y="0"/>
                </a:cubicBezTo>
                <a:cubicBezTo>
                  <a:pt x="1644650" y="0"/>
                  <a:pt x="2220913" y="309563"/>
                  <a:pt x="2438400" y="466725"/>
                </a:cubicBezTo>
                <a:cubicBezTo>
                  <a:pt x="2655887" y="623887"/>
                  <a:pt x="3057525" y="958850"/>
                  <a:pt x="3629025" y="942975"/>
                </a:cubicBezTo>
                <a:cubicBezTo>
                  <a:pt x="4200525" y="927100"/>
                  <a:pt x="4595812" y="615950"/>
                  <a:pt x="4838700" y="428625"/>
                </a:cubicBezTo>
              </a:path>
            </a:pathLst>
          </a:cu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" name="자유형 296"/>
          <p:cNvSpPr/>
          <p:nvPr/>
        </p:nvSpPr>
        <p:spPr>
          <a:xfrm>
            <a:off x="3639398" y="1963239"/>
            <a:ext cx="4838700" cy="943520"/>
          </a:xfrm>
          <a:custGeom>
            <a:avLst/>
            <a:gdLst>
              <a:gd name="connsiteX0" fmla="*/ 0 w 4857750"/>
              <a:gd name="connsiteY0" fmla="*/ 495418 h 1009862"/>
              <a:gd name="connsiteX1" fmla="*/ 1228725 w 4857750"/>
              <a:gd name="connsiteY1" fmla="*/ 118 h 1009862"/>
              <a:gd name="connsiteX2" fmla="*/ 2457450 w 4857750"/>
              <a:gd name="connsiteY2" fmla="*/ 533518 h 1009862"/>
              <a:gd name="connsiteX3" fmla="*/ 3648075 w 4857750"/>
              <a:gd name="connsiteY3" fmla="*/ 1009768 h 1009862"/>
              <a:gd name="connsiteX4" fmla="*/ 4857750 w 4857750"/>
              <a:gd name="connsiteY4" fmla="*/ 495418 h 1009862"/>
              <a:gd name="connsiteX0" fmla="*/ 0 w 4857750"/>
              <a:gd name="connsiteY0" fmla="*/ 495418 h 1009922"/>
              <a:gd name="connsiteX1" fmla="*/ 1228725 w 4857750"/>
              <a:gd name="connsiteY1" fmla="*/ 118 h 1009922"/>
              <a:gd name="connsiteX2" fmla="*/ 2457450 w 4857750"/>
              <a:gd name="connsiteY2" fmla="*/ 533518 h 1009922"/>
              <a:gd name="connsiteX3" fmla="*/ 3648075 w 4857750"/>
              <a:gd name="connsiteY3" fmla="*/ 1009768 h 1009922"/>
              <a:gd name="connsiteX4" fmla="*/ 4857750 w 4857750"/>
              <a:gd name="connsiteY4" fmla="*/ 495418 h 1009922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8700" h="943520">
                <a:moveTo>
                  <a:pt x="0" y="466725"/>
                </a:moveTo>
                <a:cubicBezTo>
                  <a:pt x="400050" y="149225"/>
                  <a:pt x="831850" y="0"/>
                  <a:pt x="1238250" y="0"/>
                </a:cubicBezTo>
                <a:cubicBezTo>
                  <a:pt x="1644650" y="0"/>
                  <a:pt x="2220913" y="309563"/>
                  <a:pt x="2438400" y="466725"/>
                </a:cubicBezTo>
                <a:cubicBezTo>
                  <a:pt x="2655887" y="623887"/>
                  <a:pt x="3057525" y="958850"/>
                  <a:pt x="3629025" y="942975"/>
                </a:cubicBezTo>
                <a:cubicBezTo>
                  <a:pt x="4200525" y="927100"/>
                  <a:pt x="4595812" y="615950"/>
                  <a:pt x="4838700" y="428625"/>
                </a:cubicBezTo>
              </a:path>
            </a:pathLst>
          </a:cu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" name="자유형 297"/>
          <p:cNvSpPr/>
          <p:nvPr/>
        </p:nvSpPr>
        <p:spPr>
          <a:xfrm>
            <a:off x="3608728" y="3629586"/>
            <a:ext cx="4838700" cy="943520"/>
          </a:xfrm>
          <a:custGeom>
            <a:avLst/>
            <a:gdLst>
              <a:gd name="connsiteX0" fmla="*/ 0 w 4857750"/>
              <a:gd name="connsiteY0" fmla="*/ 495418 h 1009862"/>
              <a:gd name="connsiteX1" fmla="*/ 1228725 w 4857750"/>
              <a:gd name="connsiteY1" fmla="*/ 118 h 1009862"/>
              <a:gd name="connsiteX2" fmla="*/ 2457450 w 4857750"/>
              <a:gd name="connsiteY2" fmla="*/ 533518 h 1009862"/>
              <a:gd name="connsiteX3" fmla="*/ 3648075 w 4857750"/>
              <a:gd name="connsiteY3" fmla="*/ 1009768 h 1009862"/>
              <a:gd name="connsiteX4" fmla="*/ 4857750 w 4857750"/>
              <a:gd name="connsiteY4" fmla="*/ 495418 h 1009862"/>
              <a:gd name="connsiteX0" fmla="*/ 0 w 4857750"/>
              <a:gd name="connsiteY0" fmla="*/ 495418 h 1009922"/>
              <a:gd name="connsiteX1" fmla="*/ 1228725 w 4857750"/>
              <a:gd name="connsiteY1" fmla="*/ 118 h 1009922"/>
              <a:gd name="connsiteX2" fmla="*/ 2457450 w 4857750"/>
              <a:gd name="connsiteY2" fmla="*/ 533518 h 1009922"/>
              <a:gd name="connsiteX3" fmla="*/ 3648075 w 4857750"/>
              <a:gd name="connsiteY3" fmla="*/ 1009768 h 1009922"/>
              <a:gd name="connsiteX4" fmla="*/ 4857750 w 4857750"/>
              <a:gd name="connsiteY4" fmla="*/ 495418 h 1009922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8700" h="943520">
                <a:moveTo>
                  <a:pt x="0" y="466725"/>
                </a:moveTo>
                <a:cubicBezTo>
                  <a:pt x="400050" y="149225"/>
                  <a:pt x="831850" y="0"/>
                  <a:pt x="1238250" y="0"/>
                </a:cubicBezTo>
                <a:cubicBezTo>
                  <a:pt x="1644650" y="0"/>
                  <a:pt x="2220913" y="309563"/>
                  <a:pt x="2438400" y="466725"/>
                </a:cubicBezTo>
                <a:cubicBezTo>
                  <a:pt x="2655887" y="623887"/>
                  <a:pt x="3057525" y="958850"/>
                  <a:pt x="3629025" y="942975"/>
                </a:cubicBezTo>
                <a:cubicBezTo>
                  <a:pt x="4200525" y="927100"/>
                  <a:pt x="4595812" y="615950"/>
                  <a:pt x="4838700" y="428625"/>
                </a:cubicBezTo>
              </a:path>
            </a:pathLst>
          </a:cu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자유형 298"/>
          <p:cNvSpPr/>
          <p:nvPr/>
        </p:nvSpPr>
        <p:spPr>
          <a:xfrm>
            <a:off x="3608728" y="4028828"/>
            <a:ext cx="4838700" cy="943520"/>
          </a:xfrm>
          <a:custGeom>
            <a:avLst/>
            <a:gdLst>
              <a:gd name="connsiteX0" fmla="*/ 0 w 4857750"/>
              <a:gd name="connsiteY0" fmla="*/ 495418 h 1009862"/>
              <a:gd name="connsiteX1" fmla="*/ 1228725 w 4857750"/>
              <a:gd name="connsiteY1" fmla="*/ 118 h 1009862"/>
              <a:gd name="connsiteX2" fmla="*/ 2457450 w 4857750"/>
              <a:gd name="connsiteY2" fmla="*/ 533518 h 1009862"/>
              <a:gd name="connsiteX3" fmla="*/ 3648075 w 4857750"/>
              <a:gd name="connsiteY3" fmla="*/ 1009768 h 1009862"/>
              <a:gd name="connsiteX4" fmla="*/ 4857750 w 4857750"/>
              <a:gd name="connsiteY4" fmla="*/ 495418 h 1009862"/>
              <a:gd name="connsiteX0" fmla="*/ 0 w 4857750"/>
              <a:gd name="connsiteY0" fmla="*/ 495418 h 1009922"/>
              <a:gd name="connsiteX1" fmla="*/ 1228725 w 4857750"/>
              <a:gd name="connsiteY1" fmla="*/ 118 h 1009922"/>
              <a:gd name="connsiteX2" fmla="*/ 2457450 w 4857750"/>
              <a:gd name="connsiteY2" fmla="*/ 533518 h 1009922"/>
              <a:gd name="connsiteX3" fmla="*/ 3648075 w 4857750"/>
              <a:gd name="connsiteY3" fmla="*/ 1009768 h 1009922"/>
              <a:gd name="connsiteX4" fmla="*/ 4857750 w 4857750"/>
              <a:gd name="connsiteY4" fmla="*/ 495418 h 1009922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8700" h="943520">
                <a:moveTo>
                  <a:pt x="0" y="466725"/>
                </a:moveTo>
                <a:cubicBezTo>
                  <a:pt x="400050" y="149225"/>
                  <a:pt x="831850" y="0"/>
                  <a:pt x="1238250" y="0"/>
                </a:cubicBezTo>
                <a:cubicBezTo>
                  <a:pt x="1644650" y="0"/>
                  <a:pt x="2220913" y="309563"/>
                  <a:pt x="2438400" y="466725"/>
                </a:cubicBezTo>
                <a:cubicBezTo>
                  <a:pt x="2655887" y="623887"/>
                  <a:pt x="3057525" y="958850"/>
                  <a:pt x="3629025" y="942975"/>
                </a:cubicBezTo>
                <a:cubicBezTo>
                  <a:pt x="4200525" y="927100"/>
                  <a:pt x="4595812" y="615950"/>
                  <a:pt x="4838700" y="428625"/>
                </a:cubicBezTo>
              </a:path>
            </a:pathLst>
          </a:cu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" name="자유형 299"/>
          <p:cNvSpPr/>
          <p:nvPr/>
        </p:nvSpPr>
        <p:spPr>
          <a:xfrm>
            <a:off x="3638550" y="4431189"/>
            <a:ext cx="4838700" cy="943520"/>
          </a:xfrm>
          <a:custGeom>
            <a:avLst/>
            <a:gdLst>
              <a:gd name="connsiteX0" fmla="*/ 0 w 4857750"/>
              <a:gd name="connsiteY0" fmla="*/ 495418 h 1009862"/>
              <a:gd name="connsiteX1" fmla="*/ 1228725 w 4857750"/>
              <a:gd name="connsiteY1" fmla="*/ 118 h 1009862"/>
              <a:gd name="connsiteX2" fmla="*/ 2457450 w 4857750"/>
              <a:gd name="connsiteY2" fmla="*/ 533518 h 1009862"/>
              <a:gd name="connsiteX3" fmla="*/ 3648075 w 4857750"/>
              <a:gd name="connsiteY3" fmla="*/ 1009768 h 1009862"/>
              <a:gd name="connsiteX4" fmla="*/ 4857750 w 4857750"/>
              <a:gd name="connsiteY4" fmla="*/ 495418 h 1009862"/>
              <a:gd name="connsiteX0" fmla="*/ 0 w 4857750"/>
              <a:gd name="connsiteY0" fmla="*/ 495418 h 1009922"/>
              <a:gd name="connsiteX1" fmla="*/ 1228725 w 4857750"/>
              <a:gd name="connsiteY1" fmla="*/ 118 h 1009922"/>
              <a:gd name="connsiteX2" fmla="*/ 2457450 w 4857750"/>
              <a:gd name="connsiteY2" fmla="*/ 533518 h 1009922"/>
              <a:gd name="connsiteX3" fmla="*/ 3648075 w 4857750"/>
              <a:gd name="connsiteY3" fmla="*/ 1009768 h 1009922"/>
              <a:gd name="connsiteX4" fmla="*/ 4857750 w 4857750"/>
              <a:gd name="connsiteY4" fmla="*/ 495418 h 1009922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8700" h="943520">
                <a:moveTo>
                  <a:pt x="0" y="466725"/>
                </a:moveTo>
                <a:cubicBezTo>
                  <a:pt x="400050" y="149225"/>
                  <a:pt x="831850" y="0"/>
                  <a:pt x="1238250" y="0"/>
                </a:cubicBezTo>
                <a:cubicBezTo>
                  <a:pt x="1644650" y="0"/>
                  <a:pt x="2220913" y="309563"/>
                  <a:pt x="2438400" y="466725"/>
                </a:cubicBezTo>
                <a:cubicBezTo>
                  <a:pt x="2655887" y="623887"/>
                  <a:pt x="3057525" y="958850"/>
                  <a:pt x="3629025" y="942975"/>
                </a:cubicBezTo>
                <a:cubicBezTo>
                  <a:pt x="4200525" y="927100"/>
                  <a:pt x="4595812" y="615950"/>
                  <a:pt x="4838700" y="428625"/>
                </a:cubicBezTo>
              </a:path>
            </a:pathLst>
          </a:cu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" name="자유형 300"/>
          <p:cNvSpPr/>
          <p:nvPr/>
        </p:nvSpPr>
        <p:spPr>
          <a:xfrm>
            <a:off x="3629080" y="4852331"/>
            <a:ext cx="4838700" cy="943520"/>
          </a:xfrm>
          <a:custGeom>
            <a:avLst/>
            <a:gdLst>
              <a:gd name="connsiteX0" fmla="*/ 0 w 4857750"/>
              <a:gd name="connsiteY0" fmla="*/ 495418 h 1009862"/>
              <a:gd name="connsiteX1" fmla="*/ 1228725 w 4857750"/>
              <a:gd name="connsiteY1" fmla="*/ 118 h 1009862"/>
              <a:gd name="connsiteX2" fmla="*/ 2457450 w 4857750"/>
              <a:gd name="connsiteY2" fmla="*/ 533518 h 1009862"/>
              <a:gd name="connsiteX3" fmla="*/ 3648075 w 4857750"/>
              <a:gd name="connsiteY3" fmla="*/ 1009768 h 1009862"/>
              <a:gd name="connsiteX4" fmla="*/ 4857750 w 4857750"/>
              <a:gd name="connsiteY4" fmla="*/ 495418 h 1009862"/>
              <a:gd name="connsiteX0" fmla="*/ 0 w 4857750"/>
              <a:gd name="connsiteY0" fmla="*/ 495418 h 1009922"/>
              <a:gd name="connsiteX1" fmla="*/ 1228725 w 4857750"/>
              <a:gd name="connsiteY1" fmla="*/ 118 h 1009922"/>
              <a:gd name="connsiteX2" fmla="*/ 2457450 w 4857750"/>
              <a:gd name="connsiteY2" fmla="*/ 533518 h 1009922"/>
              <a:gd name="connsiteX3" fmla="*/ 3648075 w 4857750"/>
              <a:gd name="connsiteY3" fmla="*/ 1009768 h 1009922"/>
              <a:gd name="connsiteX4" fmla="*/ 4857750 w 4857750"/>
              <a:gd name="connsiteY4" fmla="*/ 495418 h 1009922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8700" h="943520">
                <a:moveTo>
                  <a:pt x="0" y="466725"/>
                </a:moveTo>
                <a:cubicBezTo>
                  <a:pt x="400050" y="149225"/>
                  <a:pt x="831850" y="0"/>
                  <a:pt x="1238250" y="0"/>
                </a:cubicBezTo>
                <a:cubicBezTo>
                  <a:pt x="1644650" y="0"/>
                  <a:pt x="2220913" y="309563"/>
                  <a:pt x="2438400" y="466725"/>
                </a:cubicBezTo>
                <a:cubicBezTo>
                  <a:pt x="2655887" y="623887"/>
                  <a:pt x="3057525" y="958850"/>
                  <a:pt x="3629025" y="942975"/>
                </a:cubicBezTo>
                <a:cubicBezTo>
                  <a:pt x="4200525" y="927100"/>
                  <a:pt x="4595812" y="615950"/>
                  <a:pt x="4838700" y="428625"/>
                </a:cubicBezTo>
              </a:path>
            </a:pathLst>
          </a:cu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자유형 301"/>
          <p:cNvSpPr/>
          <p:nvPr/>
        </p:nvSpPr>
        <p:spPr>
          <a:xfrm>
            <a:off x="3638550" y="5249732"/>
            <a:ext cx="4838700" cy="943520"/>
          </a:xfrm>
          <a:custGeom>
            <a:avLst/>
            <a:gdLst>
              <a:gd name="connsiteX0" fmla="*/ 0 w 4857750"/>
              <a:gd name="connsiteY0" fmla="*/ 495418 h 1009862"/>
              <a:gd name="connsiteX1" fmla="*/ 1228725 w 4857750"/>
              <a:gd name="connsiteY1" fmla="*/ 118 h 1009862"/>
              <a:gd name="connsiteX2" fmla="*/ 2457450 w 4857750"/>
              <a:gd name="connsiteY2" fmla="*/ 533518 h 1009862"/>
              <a:gd name="connsiteX3" fmla="*/ 3648075 w 4857750"/>
              <a:gd name="connsiteY3" fmla="*/ 1009768 h 1009862"/>
              <a:gd name="connsiteX4" fmla="*/ 4857750 w 4857750"/>
              <a:gd name="connsiteY4" fmla="*/ 495418 h 1009862"/>
              <a:gd name="connsiteX0" fmla="*/ 0 w 4857750"/>
              <a:gd name="connsiteY0" fmla="*/ 495418 h 1009922"/>
              <a:gd name="connsiteX1" fmla="*/ 1228725 w 4857750"/>
              <a:gd name="connsiteY1" fmla="*/ 118 h 1009922"/>
              <a:gd name="connsiteX2" fmla="*/ 2457450 w 4857750"/>
              <a:gd name="connsiteY2" fmla="*/ 533518 h 1009922"/>
              <a:gd name="connsiteX3" fmla="*/ 3648075 w 4857750"/>
              <a:gd name="connsiteY3" fmla="*/ 1009768 h 1009922"/>
              <a:gd name="connsiteX4" fmla="*/ 4857750 w 4857750"/>
              <a:gd name="connsiteY4" fmla="*/ 495418 h 1009922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8700" h="943520">
                <a:moveTo>
                  <a:pt x="0" y="466725"/>
                </a:moveTo>
                <a:cubicBezTo>
                  <a:pt x="400050" y="149225"/>
                  <a:pt x="831850" y="0"/>
                  <a:pt x="1238250" y="0"/>
                </a:cubicBezTo>
                <a:cubicBezTo>
                  <a:pt x="1644650" y="0"/>
                  <a:pt x="2220913" y="309563"/>
                  <a:pt x="2438400" y="466725"/>
                </a:cubicBezTo>
                <a:cubicBezTo>
                  <a:pt x="2655887" y="623887"/>
                  <a:pt x="3057525" y="958850"/>
                  <a:pt x="3629025" y="942975"/>
                </a:cubicBezTo>
                <a:cubicBezTo>
                  <a:pt x="4200525" y="927100"/>
                  <a:pt x="4595812" y="615950"/>
                  <a:pt x="4838700" y="428625"/>
                </a:cubicBezTo>
              </a:path>
            </a:pathLst>
          </a:cu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017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준비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6210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6312024" y="2060848"/>
            <a:ext cx="4122712" cy="3960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셰이더</a:t>
            </a:r>
            <a:r>
              <a:rPr lang="ko-KR" altLang="en-US" dirty="0"/>
              <a:t> 응용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312024" y="2823647"/>
            <a:ext cx="412271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#version 330</a:t>
            </a:r>
          </a:p>
          <a:p>
            <a:endParaRPr lang="ko-KR" altLang="en-US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out vec4 </a:t>
            </a:r>
            <a:r>
              <a:rPr lang="en-US" altLang="ko-KR" sz="1600" dirty="0" err="1">
                <a:solidFill>
                  <a:schemeClr val="bg1"/>
                </a:solidFill>
              </a:rPr>
              <a:t>FragColor</a:t>
            </a:r>
            <a:r>
              <a:rPr lang="en-US" altLang="ko-KR" sz="1600" dirty="0">
                <a:solidFill>
                  <a:schemeClr val="bg1"/>
                </a:solidFill>
              </a:rPr>
              <a:t>;</a:t>
            </a:r>
          </a:p>
          <a:p>
            <a:endParaRPr lang="ko-KR" altLang="en-US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void main()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</a:t>
            </a:r>
            <a:r>
              <a:rPr lang="en-US" altLang="ko-KR" sz="1600" dirty="0" err="1">
                <a:solidFill>
                  <a:schemeClr val="bg1"/>
                </a:solidFill>
              </a:rPr>
              <a:t>FragColor</a:t>
            </a:r>
            <a:r>
              <a:rPr lang="en-US" altLang="ko-KR" sz="1600" dirty="0">
                <a:solidFill>
                  <a:schemeClr val="bg1"/>
                </a:solidFill>
              </a:rPr>
              <a:t> = vec4(1.0, 1.0, 1.0, 1.0);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}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789047" y="2039539"/>
            <a:ext cx="3925858" cy="4003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89047" y="2638980"/>
            <a:ext cx="392585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#version 330</a:t>
            </a:r>
          </a:p>
          <a:p>
            <a:endParaRPr lang="ko-KR" altLang="en-US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in vec3 Position;</a:t>
            </a:r>
          </a:p>
          <a:p>
            <a:endParaRPr lang="ko-KR" altLang="en-US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void main()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</a:t>
            </a:r>
            <a:r>
              <a:rPr lang="en-US" altLang="ko-KR" sz="1600" dirty="0" err="1">
                <a:solidFill>
                  <a:schemeClr val="bg1"/>
                </a:solidFill>
              </a:rPr>
              <a:t>gl_Position</a:t>
            </a:r>
            <a:r>
              <a:rPr lang="en-US" altLang="ko-KR" sz="1600" dirty="0">
                <a:solidFill>
                  <a:schemeClr val="bg1"/>
                </a:solidFill>
              </a:rPr>
              <a:t> = vec4(Position, 1.0);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}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63744" y="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err="1"/>
              <a:t>Shader</a:t>
            </a:r>
            <a:r>
              <a:rPr lang="en-US" altLang="ko-KR" dirty="0"/>
              <a:t> code </a:t>
            </a:r>
            <a:r>
              <a:rPr lang="ko-KR" altLang="en-US" dirty="0"/>
              <a:t>준비</a:t>
            </a:r>
          </a:p>
        </p:txBody>
      </p:sp>
    </p:spTree>
    <p:extLst>
      <p:ext uri="{BB962C8B-B14F-4D97-AF65-F5344CB8AC3E}">
        <p14:creationId xmlns:p14="http://schemas.microsoft.com/office/powerpoint/2010/main" val="1352957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셰이더</a:t>
            </a:r>
            <a:r>
              <a:rPr lang="ko-KR" altLang="en-US" dirty="0"/>
              <a:t> 응용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524000" y="1196752"/>
            <a:ext cx="9144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" dirty="0"/>
              <a:t>float </a:t>
            </a:r>
            <a:r>
              <a:rPr lang="en-US" altLang="ko-KR" sz="500" dirty="0" err="1"/>
              <a:t>basePosX</a:t>
            </a:r>
            <a:r>
              <a:rPr lang="en-US" altLang="ko-KR" sz="500" dirty="0"/>
              <a:t> = -0.5f;</a:t>
            </a:r>
          </a:p>
          <a:p>
            <a:r>
              <a:rPr lang="en-US" altLang="ko-KR" sz="500" dirty="0"/>
              <a:t>float </a:t>
            </a:r>
            <a:r>
              <a:rPr lang="en-US" altLang="ko-KR" sz="500" dirty="0" err="1"/>
              <a:t>basePosY</a:t>
            </a:r>
            <a:r>
              <a:rPr lang="en-US" altLang="ko-KR" sz="500" dirty="0"/>
              <a:t> = -0.5f;</a:t>
            </a:r>
          </a:p>
          <a:p>
            <a:r>
              <a:rPr lang="en-US" altLang="ko-KR" sz="500" dirty="0"/>
              <a:t>float </a:t>
            </a:r>
            <a:r>
              <a:rPr lang="en-US" altLang="ko-KR" sz="500" dirty="0" err="1"/>
              <a:t>targetPosX</a:t>
            </a:r>
            <a:r>
              <a:rPr lang="en-US" altLang="ko-KR" sz="500" dirty="0"/>
              <a:t> = 0.5f;</a:t>
            </a:r>
          </a:p>
          <a:p>
            <a:r>
              <a:rPr lang="en-US" altLang="ko-KR" sz="500" dirty="0"/>
              <a:t>float </a:t>
            </a:r>
            <a:r>
              <a:rPr lang="en-US" altLang="ko-KR" sz="500" dirty="0" err="1"/>
              <a:t>targetPosY</a:t>
            </a:r>
            <a:r>
              <a:rPr lang="en-US" altLang="ko-KR" sz="500" dirty="0"/>
              <a:t> = 0.5f;</a:t>
            </a:r>
          </a:p>
          <a:p>
            <a:endParaRPr lang="ko-KR" altLang="en-US" sz="500" dirty="0"/>
          </a:p>
          <a:p>
            <a:r>
              <a:rPr lang="en-US" altLang="ko-KR" sz="500" dirty="0" err="1"/>
              <a:t>int</a:t>
            </a:r>
            <a:r>
              <a:rPr lang="en-US" altLang="ko-KR" sz="500" dirty="0"/>
              <a:t> 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= 8;</a:t>
            </a:r>
          </a:p>
          <a:p>
            <a:r>
              <a:rPr lang="en-US" altLang="ko-KR" sz="500" dirty="0" err="1"/>
              <a:t>int</a:t>
            </a:r>
            <a:r>
              <a:rPr lang="en-US" altLang="ko-KR" sz="500" dirty="0"/>
              <a:t> </a:t>
            </a:r>
            <a:r>
              <a:rPr lang="en-US" altLang="ko-KR" sz="500" dirty="0" err="1"/>
              <a:t>pointCountY</a:t>
            </a:r>
            <a:r>
              <a:rPr lang="en-US" altLang="ko-KR" sz="500" dirty="0"/>
              <a:t> = 8;</a:t>
            </a:r>
          </a:p>
          <a:p>
            <a:endParaRPr lang="ko-KR" altLang="en-US" sz="500" dirty="0"/>
          </a:p>
          <a:p>
            <a:r>
              <a:rPr lang="en-US" altLang="ko-KR" sz="500" dirty="0"/>
              <a:t>float width = </a:t>
            </a:r>
            <a:r>
              <a:rPr lang="en-US" altLang="ko-KR" sz="500" dirty="0" err="1"/>
              <a:t>targetPosX</a:t>
            </a:r>
            <a:r>
              <a:rPr lang="en-US" altLang="ko-KR" sz="500" dirty="0"/>
              <a:t> - </a:t>
            </a:r>
            <a:r>
              <a:rPr lang="en-US" altLang="ko-KR" sz="500" dirty="0" err="1"/>
              <a:t>basePosX</a:t>
            </a:r>
            <a:r>
              <a:rPr lang="en-US" altLang="ko-KR" sz="500" dirty="0"/>
              <a:t>;</a:t>
            </a:r>
          </a:p>
          <a:p>
            <a:r>
              <a:rPr lang="en-US" altLang="ko-KR" sz="500" dirty="0"/>
              <a:t>float height = </a:t>
            </a:r>
            <a:r>
              <a:rPr lang="en-US" altLang="ko-KR" sz="500" dirty="0" err="1"/>
              <a:t>targetPosY</a:t>
            </a:r>
            <a:r>
              <a:rPr lang="en-US" altLang="ko-KR" sz="500" dirty="0"/>
              <a:t> - </a:t>
            </a:r>
            <a:r>
              <a:rPr lang="en-US" altLang="ko-KR" sz="500" dirty="0" err="1"/>
              <a:t>basePosY</a:t>
            </a:r>
            <a:r>
              <a:rPr lang="en-US" altLang="ko-KR" sz="500" dirty="0"/>
              <a:t>;</a:t>
            </a:r>
          </a:p>
          <a:p>
            <a:endParaRPr lang="ko-KR" altLang="en-US" sz="500" dirty="0"/>
          </a:p>
          <a:p>
            <a:r>
              <a:rPr lang="en-US" altLang="ko-KR" sz="500" dirty="0"/>
              <a:t>float* point = new float[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*</a:t>
            </a:r>
            <a:r>
              <a:rPr lang="en-US" altLang="ko-KR" sz="500" dirty="0" err="1"/>
              <a:t>pointCountY</a:t>
            </a:r>
            <a:r>
              <a:rPr lang="en-US" altLang="ko-KR" sz="500" dirty="0"/>
              <a:t>*2];</a:t>
            </a:r>
          </a:p>
          <a:p>
            <a:r>
              <a:rPr lang="en-US" altLang="ko-KR" sz="500" dirty="0"/>
              <a:t>float* vertices = new float[(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- 1)*(</a:t>
            </a:r>
            <a:r>
              <a:rPr lang="en-US" altLang="ko-KR" sz="500" dirty="0" err="1"/>
              <a:t>pointCountY</a:t>
            </a:r>
            <a:r>
              <a:rPr lang="en-US" altLang="ko-KR" sz="500" dirty="0"/>
              <a:t> - 1) * 2 * 3 * 3];</a:t>
            </a:r>
          </a:p>
          <a:p>
            <a:r>
              <a:rPr lang="en-US" altLang="ko-KR" sz="500" dirty="0" err="1"/>
              <a:t>gDummyVertexCount</a:t>
            </a:r>
            <a:r>
              <a:rPr lang="en-US" altLang="ko-KR" sz="500" dirty="0"/>
              <a:t> = (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- 1)*(</a:t>
            </a:r>
            <a:r>
              <a:rPr lang="en-US" altLang="ko-KR" sz="500" dirty="0" err="1"/>
              <a:t>pointCountY</a:t>
            </a:r>
            <a:r>
              <a:rPr lang="en-US" altLang="ko-KR" sz="500" dirty="0"/>
              <a:t> - 1) * 2 * 3;</a:t>
            </a:r>
          </a:p>
          <a:p>
            <a:endParaRPr lang="ko-KR" altLang="en-US" sz="500" dirty="0"/>
          </a:p>
          <a:p>
            <a:r>
              <a:rPr lang="en-US" altLang="ko-KR" sz="500" dirty="0"/>
              <a:t>//Prepare points</a:t>
            </a:r>
          </a:p>
          <a:p>
            <a:r>
              <a:rPr lang="en-US" altLang="ko-KR" sz="500" dirty="0"/>
              <a:t>for (</a:t>
            </a:r>
            <a:r>
              <a:rPr lang="en-US" altLang="ko-KR" sz="500" dirty="0" err="1"/>
              <a:t>int</a:t>
            </a:r>
            <a:r>
              <a:rPr lang="en-US" altLang="ko-KR" sz="500" dirty="0"/>
              <a:t> x = 0; x &lt; 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; x++)</a:t>
            </a:r>
          </a:p>
          <a:p>
            <a:r>
              <a:rPr lang="en-US" altLang="ko-KR" sz="500" dirty="0"/>
              <a:t>{</a:t>
            </a:r>
          </a:p>
          <a:p>
            <a:r>
              <a:rPr lang="en-US" altLang="ko-KR" sz="500" dirty="0"/>
              <a:t>for (</a:t>
            </a:r>
            <a:r>
              <a:rPr lang="en-US" altLang="ko-KR" sz="500" dirty="0" err="1"/>
              <a:t>int</a:t>
            </a:r>
            <a:r>
              <a:rPr lang="en-US" altLang="ko-KR" sz="500" dirty="0"/>
              <a:t> y = 0; y &lt; </a:t>
            </a:r>
            <a:r>
              <a:rPr lang="en-US" altLang="ko-KR" sz="500" dirty="0" err="1"/>
              <a:t>pointCountY</a:t>
            </a:r>
            <a:r>
              <a:rPr lang="en-US" altLang="ko-KR" sz="500" dirty="0"/>
              <a:t>; y++)</a:t>
            </a:r>
          </a:p>
          <a:p>
            <a:r>
              <a:rPr lang="en-US" altLang="ko-KR" sz="500" dirty="0"/>
              <a:t>{</a:t>
            </a:r>
          </a:p>
          <a:p>
            <a:r>
              <a:rPr lang="en-US" altLang="ko-KR" sz="500" dirty="0"/>
              <a:t>point[(y*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+ x) * 2 + 0] = </a:t>
            </a:r>
            <a:r>
              <a:rPr lang="en-US" altLang="ko-KR" sz="500" dirty="0" err="1"/>
              <a:t>basePosX</a:t>
            </a:r>
            <a:r>
              <a:rPr lang="en-US" altLang="ko-KR" sz="500" dirty="0"/>
              <a:t> + width * (x / (float)(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- 1));</a:t>
            </a:r>
          </a:p>
          <a:p>
            <a:r>
              <a:rPr lang="en-US" altLang="ko-KR" sz="500" dirty="0"/>
              <a:t>point[(y*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+ x) * 2 + 1] = </a:t>
            </a:r>
            <a:r>
              <a:rPr lang="en-US" altLang="ko-KR" sz="500" dirty="0" err="1"/>
              <a:t>basePosY</a:t>
            </a:r>
            <a:r>
              <a:rPr lang="en-US" altLang="ko-KR" sz="500" dirty="0"/>
              <a:t> + height * (y / (float)(</a:t>
            </a:r>
            <a:r>
              <a:rPr lang="en-US" altLang="ko-KR" sz="500" dirty="0" err="1"/>
              <a:t>pointCountY</a:t>
            </a:r>
            <a:r>
              <a:rPr lang="en-US" altLang="ko-KR" sz="500" dirty="0"/>
              <a:t> - 1));</a:t>
            </a:r>
          </a:p>
          <a:p>
            <a:r>
              <a:rPr lang="en-US" altLang="ko-KR" sz="500" dirty="0"/>
              <a:t>}</a:t>
            </a:r>
          </a:p>
          <a:p>
            <a:r>
              <a:rPr lang="en-US" altLang="ko-KR" sz="500" dirty="0"/>
              <a:t>}</a:t>
            </a:r>
          </a:p>
          <a:p>
            <a:endParaRPr lang="ko-KR" altLang="en-US" sz="500" dirty="0"/>
          </a:p>
          <a:p>
            <a:r>
              <a:rPr lang="en-US" altLang="ko-KR" sz="500" dirty="0"/>
              <a:t>//Make triangles</a:t>
            </a:r>
          </a:p>
          <a:p>
            <a:r>
              <a:rPr lang="en-US" altLang="ko-KR" sz="500" dirty="0" err="1"/>
              <a:t>int</a:t>
            </a:r>
            <a:r>
              <a:rPr lang="en-US" altLang="ko-KR" sz="500" dirty="0"/>
              <a:t> 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 = 0;</a:t>
            </a:r>
          </a:p>
          <a:p>
            <a:r>
              <a:rPr lang="en-US" altLang="ko-KR" sz="500" dirty="0"/>
              <a:t>for (</a:t>
            </a:r>
            <a:r>
              <a:rPr lang="en-US" altLang="ko-KR" sz="500" dirty="0" err="1"/>
              <a:t>int</a:t>
            </a:r>
            <a:r>
              <a:rPr lang="en-US" altLang="ko-KR" sz="500" dirty="0"/>
              <a:t> x = 0; x &lt; 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-1; x++)</a:t>
            </a:r>
          </a:p>
          <a:p>
            <a:r>
              <a:rPr lang="en-US" altLang="ko-KR" sz="500" dirty="0"/>
              <a:t>{</a:t>
            </a:r>
          </a:p>
          <a:p>
            <a:r>
              <a:rPr lang="en-US" altLang="ko-KR" sz="500" dirty="0"/>
              <a:t>for (</a:t>
            </a:r>
            <a:r>
              <a:rPr lang="en-US" altLang="ko-KR" sz="500" dirty="0" err="1"/>
              <a:t>int</a:t>
            </a:r>
            <a:r>
              <a:rPr lang="en-US" altLang="ko-KR" sz="500" dirty="0"/>
              <a:t> y = 0; y &lt; </a:t>
            </a:r>
            <a:r>
              <a:rPr lang="en-US" altLang="ko-KR" sz="500" dirty="0" err="1"/>
              <a:t>pointCountY</a:t>
            </a:r>
            <a:r>
              <a:rPr lang="en-US" altLang="ko-KR" sz="500" dirty="0"/>
              <a:t> -1; y++)</a:t>
            </a:r>
          </a:p>
          <a:p>
            <a:r>
              <a:rPr lang="en-US" altLang="ko-KR" sz="500" dirty="0"/>
              <a:t>{</a:t>
            </a:r>
          </a:p>
          <a:p>
            <a:r>
              <a:rPr lang="en-US" altLang="ko-KR" sz="500" dirty="0"/>
              <a:t>//Triangle part 1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point[(y*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+ x) * 2 + 0];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point[(y*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+ x) * 2 + 1];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0.f;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point[((y + 1)*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+ (x + 1)) * 2 + 0];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point[((y + 1)*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+ (x + 1)) * 2 + 1];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0.f;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point[((y + 1)*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+ x) * 2 + 0];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point[((y + 1)*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+ x) * 2 + 1];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0.f;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endParaRPr lang="ko-KR" altLang="en-US" sz="500" dirty="0"/>
          </a:p>
          <a:p>
            <a:r>
              <a:rPr lang="en-US" altLang="ko-KR" sz="500" dirty="0"/>
              <a:t>//Triangle part 2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point[(y*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+ x) * 2 + 0];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point[(y*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+ x) * 2 + 1];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0.f;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point[(y*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+ (x + 1)) * 2 + 0];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point[(y*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+ (x + 1)) * 2 + 1];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0.f;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point[((y + 1)*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+ (x + 1)) * 2 + 0];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point[((y + 1)*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+ (x + 1)) * 2 + 1];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0.f;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r>
              <a:rPr lang="en-US" altLang="ko-KR" sz="500" dirty="0"/>
              <a:t>}</a:t>
            </a:r>
          </a:p>
          <a:p>
            <a:r>
              <a:rPr lang="en-US" altLang="ko-KR" sz="500" dirty="0"/>
              <a:t>}</a:t>
            </a:r>
          </a:p>
          <a:p>
            <a:endParaRPr lang="ko-KR" altLang="en-US" sz="500" dirty="0"/>
          </a:p>
          <a:p>
            <a:r>
              <a:rPr lang="en-US" altLang="ko-KR" sz="500" dirty="0" err="1"/>
              <a:t>glGenBuffers</a:t>
            </a:r>
            <a:r>
              <a:rPr lang="en-US" altLang="ko-KR" sz="500" dirty="0"/>
              <a:t>(1, &amp;</a:t>
            </a:r>
            <a:r>
              <a:rPr lang="en-US" altLang="ko-KR" sz="500" dirty="0" err="1"/>
              <a:t>VBO_DummyMesh</a:t>
            </a:r>
            <a:r>
              <a:rPr lang="en-US" altLang="ko-KR" sz="500" dirty="0"/>
              <a:t>);</a:t>
            </a:r>
          </a:p>
          <a:p>
            <a:r>
              <a:rPr lang="en-US" altLang="ko-KR" sz="500" dirty="0" err="1"/>
              <a:t>glBindBuffer</a:t>
            </a:r>
            <a:r>
              <a:rPr lang="en-US" altLang="ko-KR" sz="500" dirty="0"/>
              <a:t>(GL_ARRAY_BUFFER, </a:t>
            </a:r>
            <a:r>
              <a:rPr lang="en-US" altLang="ko-KR" sz="500" dirty="0" err="1"/>
              <a:t>VBO_DummyMesh</a:t>
            </a:r>
            <a:r>
              <a:rPr lang="en-US" altLang="ko-KR" sz="500" dirty="0"/>
              <a:t>);</a:t>
            </a:r>
          </a:p>
          <a:p>
            <a:r>
              <a:rPr lang="en-US" altLang="ko-KR" sz="500" dirty="0" err="1"/>
              <a:t>glBufferData</a:t>
            </a:r>
            <a:r>
              <a:rPr lang="en-US" altLang="ko-KR" sz="500" dirty="0"/>
              <a:t>(GL_ARRAY_BUFFER, </a:t>
            </a:r>
            <a:r>
              <a:rPr lang="en-US" altLang="ko-KR" sz="500" dirty="0" err="1"/>
              <a:t>sizeof</a:t>
            </a:r>
            <a:r>
              <a:rPr lang="en-US" altLang="ko-KR" sz="500" dirty="0"/>
              <a:t>(float)*(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- 1)*(</a:t>
            </a:r>
            <a:r>
              <a:rPr lang="en-US" altLang="ko-KR" sz="500" dirty="0" err="1"/>
              <a:t>pointCountY</a:t>
            </a:r>
            <a:r>
              <a:rPr lang="en-US" altLang="ko-KR" sz="500" dirty="0"/>
              <a:t> - 1) * 2 * 3 * 3, vertices, GL_STATIC_DRAW);</a:t>
            </a:r>
            <a:endParaRPr lang="ko-KR" altLang="en-US" sz="500" dirty="0"/>
          </a:p>
        </p:txBody>
      </p:sp>
      <p:sp>
        <p:nvSpPr>
          <p:cNvPr id="4" name="TextBox 3"/>
          <p:cNvSpPr txBox="1"/>
          <p:nvPr/>
        </p:nvSpPr>
        <p:spPr>
          <a:xfrm>
            <a:off x="9377596" y="-10812"/>
            <a:ext cx="126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VBO </a:t>
            </a:r>
            <a:r>
              <a:rPr lang="ko-KR" altLang="en-US" dirty="0"/>
              <a:t>준비</a:t>
            </a:r>
          </a:p>
        </p:txBody>
      </p:sp>
    </p:spTree>
    <p:extLst>
      <p:ext uri="{BB962C8B-B14F-4D97-AF65-F5344CB8AC3E}">
        <p14:creationId xmlns:p14="http://schemas.microsoft.com/office/powerpoint/2010/main" val="199205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내용 구현</a:t>
            </a:r>
            <a:endParaRPr lang="en-US" altLang="ko-KR" dirty="0"/>
          </a:p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셰이더에서</a:t>
            </a:r>
            <a:r>
              <a:rPr lang="ko-KR" altLang="en-US" dirty="0"/>
              <a:t> </a:t>
            </a:r>
            <a:r>
              <a:rPr lang="en-US" altLang="ko-KR" dirty="0"/>
              <a:t>sin(radian) </a:t>
            </a:r>
            <a:r>
              <a:rPr lang="ko-KR" altLang="en-US" dirty="0"/>
              <a:t>함수를 사용하여 아래와 같은 그림 출력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4"/>
          <a:stretch/>
        </p:blipFill>
        <p:spPr bwMode="auto">
          <a:xfrm>
            <a:off x="3719736" y="3302000"/>
            <a:ext cx="4608512" cy="343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2903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셰이더</a:t>
            </a:r>
            <a:r>
              <a:rPr lang="ko-KR" altLang="en-US" dirty="0"/>
              <a:t> </a:t>
            </a:r>
            <a:r>
              <a:rPr lang="en-US" altLang="ko-KR" dirty="0"/>
              <a:t>out </a:t>
            </a:r>
            <a:r>
              <a:rPr lang="ko-KR" altLang="en-US" dirty="0"/>
              <a:t>및 </a:t>
            </a:r>
            <a:r>
              <a:rPr lang="ko-KR" altLang="en-US" dirty="0" err="1"/>
              <a:t>프레그먼트</a:t>
            </a:r>
            <a:r>
              <a:rPr lang="ko-KR" altLang="en-US" dirty="0"/>
              <a:t> </a:t>
            </a:r>
            <a:r>
              <a:rPr lang="ko-KR" altLang="en-US" dirty="0" err="1"/>
              <a:t>셰이더</a:t>
            </a:r>
            <a:r>
              <a:rPr lang="ko-KR" altLang="en-US" dirty="0"/>
              <a:t> </a:t>
            </a:r>
            <a:r>
              <a:rPr lang="en-US" altLang="ko-KR" dirty="0"/>
              <a:t>in </a:t>
            </a:r>
            <a:r>
              <a:rPr lang="ko-KR" altLang="en-US" dirty="0"/>
              <a:t>을 적용하여 아래와 같이 컬러 적용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2"/>
          <a:stretch/>
        </p:blipFill>
        <p:spPr bwMode="auto">
          <a:xfrm>
            <a:off x="3503712" y="2852936"/>
            <a:ext cx="4968552" cy="3699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5887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ko-KR" altLang="en-US" dirty="0" err="1"/>
              <a:t>메시를</a:t>
            </a:r>
            <a:r>
              <a:rPr lang="ko-KR" altLang="en-US" dirty="0"/>
              <a:t> 좀더 잘게 </a:t>
            </a:r>
            <a:r>
              <a:rPr lang="ko-KR" altLang="en-US" dirty="0" err="1"/>
              <a:t>쪼게어</a:t>
            </a:r>
            <a:r>
              <a:rPr lang="ko-KR" altLang="en-US" dirty="0"/>
              <a:t> 보자</a:t>
            </a:r>
            <a:endParaRPr lang="en-US" altLang="ko-KR" dirty="0"/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pointCountX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rgbClr val="FF0000"/>
                </a:solidFill>
              </a:rPr>
              <a:t>32</a:t>
            </a:r>
            <a:r>
              <a:rPr lang="en-US" altLang="ko-KR" dirty="0"/>
              <a:t>;</a:t>
            </a:r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pointCountY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rgbClr val="FF0000"/>
                </a:solidFill>
              </a:rPr>
              <a:t>32</a:t>
            </a:r>
            <a:r>
              <a:rPr lang="en-US" altLang="ko-KR" dirty="0"/>
              <a:t>;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1"/>
          <a:stretch/>
        </p:blipFill>
        <p:spPr bwMode="auto">
          <a:xfrm>
            <a:off x="4079776" y="3404964"/>
            <a:ext cx="4392488" cy="3276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26069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ko-KR" dirty="0"/>
              <a:t>Primitive </a:t>
            </a:r>
            <a:r>
              <a:rPr lang="ko-KR" altLang="en-US" dirty="0"/>
              <a:t>를 아래와 같이 변경</a:t>
            </a:r>
            <a:endParaRPr lang="en-US" altLang="ko-KR" dirty="0"/>
          </a:p>
          <a:p>
            <a:pPr lvl="1"/>
            <a:r>
              <a:rPr lang="en-US" altLang="ko-KR" sz="2000" dirty="0" err="1"/>
              <a:t>glDrawArrays</a:t>
            </a:r>
            <a:r>
              <a:rPr lang="en-US" altLang="ko-KR" sz="2000" dirty="0"/>
              <a:t>(GL_TRIANGLES, 0, </a:t>
            </a:r>
            <a:r>
              <a:rPr lang="en-US" altLang="ko-KR" sz="2000" dirty="0" err="1"/>
              <a:t>gDummyVertexCount</a:t>
            </a:r>
            <a:r>
              <a:rPr lang="en-US" altLang="ko-KR" sz="2000" dirty="0"/>
              <a:t>);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2"/>
          <a:stretch/>
        </p:blipFill>
        <p:spPr bwMode="auto">
          <a:xfrm>
            <a:off x="3503712" y="3046620"/>
            <a:ext cx="4968552" cy="3666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8986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2"/>
          <a:stretch/>
        </p:blipFill>
        <p:spPr bwMode="auto">
          <a:xfrm>
            <a:off x="3359696" y="1988840"/>
            <a:ext cx="5328592" cy="3932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655840" y="2852936"/>
            <a:ext cx="144016" cy="2088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35560" y="389705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/>
              <a:t>고정</a:t>
            </a:r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>
            <a:off x="3071664" y="3897052"/>
            <a:ext cx="1584176" cy="32403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5365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ko-KR" altLang="en-US" dirty="0"/>
              <a:t>화면 가운데를 중심으로 물결이 </a:t>
            </a:r>
            <a:r>
              <a:rPr lang="ko-KR" altLang="en-US" dirty="0" err="1"/>
              <a:t>퍼저</a:t>
            </a:r>
            <a:r>
              <a:rPr lang="ko-KR" altLang="en-US" dirty="0"/>
              <a:t> 나가는 효과 구현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14" t="27211" r="24620" b="24830"/>
          <a:stretch/>
        </p:blipFill>
        <p:spPr bwMode="auto">
          <a:xfrm>
            <a:off x="3863752" y="2708920"/>
            <a:ext cx="48260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6927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프레그먼트</a:t>
            </a:r>
            <a:r>
              <a:rPr lang="ko-KR" altLang="en-US" dirty="0"/>
              <a:t> </a:t>
            </a:r>
            <a:r>
              <a:rPr lang="ko-KR" altLang="en-US" dirty="0" err="1"/>
              <a:t>셰이더</a:t>
            </a:r>
            <a:r>
              <a:rPr lang="ko-KR" altLang="en-US" dirty="0"/>
              <a:t> 사용 애니메이션</a:t>
            </a:r>
            <a:endParaRPr lang="en-US" altLang="ko-KR" dirty="0"/>
          </a:p>
          <a:p>
            <a:r>
              <a:rPr lang="ko-KR" altLang="en-US" dirty="0"/>
              <a:t>버텍스 </a:t>
            </a:r>
            <a:r>
              <a:rPr lang="ko-KR" altLang="en-US" dirty="0" err="1"/>
              <a:t>셰이더</a:t>
            </a:r>
            <a:r>
              <a:rPr lang="ko-KR" altLang="en-US" dirty="0"/>
              <a:t> 사용 애니메이션</a:t>
            </a:r>
            <a:endParaRPr lang="en-US" altLang="ko-KR" dirty="0"/>
          </a:p>
          <a:p>
            <a:r>
              <a:rPr lang="ko-KR" altLang="en-US" dirty="0"/>
              <a:t>실습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962962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구로 형태를 변환 시켜보자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040" y="1254460"/>
            <a:ext cx="5340001" cy="521744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48" y="3284984"/>
            <a:ext cx="4396561" cy="184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709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프레그먼트</a:t>
            </a:r>
            <a:r>
              <a:rPr lang="ko-KR" altLang="en-US" dirty="0"/>
              <a:t> </a:t>
            </a:r>
            <a:r>
              <a:rPr lang="ko-KR" altLang="en-US" dirty="0" err="1"/>
              <a:t>셰이더</a:t>
            </a:r>
            <a:r>
              <a:rPr lang="ko-KR" altLang="en-US" dirty="0"/>
              <a:t> 사용 애니메이션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495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err="1"/>
              <a:t>프레그먼트</a:t>
            </a:r>
            <a:r>
              <a:rPr lang="ko-KR" altLang="en-US" sz="4000" dirty="0"/>
              <a:t> </a:t>
            </a:r>
            <a:r>
              <a:rPr lang="ko-KR" altLang="en-US" sz="4000" dirty="0" err="1"/>
              <a:t>셰이더</a:t>
            </a:r>
            <a:r>
              <a:rPr lang="ko-KR" altLang="en-US" sz="4000" dirty="0"/>
              <a:t> 사용 애니메이션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648945" y="1700808"/>
            <a:ext cx="6984776" cy="42484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2638426" y="2268222"/>
            <a:ext cx="6981825" cy="2535435"/>
          </a:xfrm>
          <a:custGeom>
            <a:avLst/>
            <a:gdLst>
              <a:gd name="connsiteX0" fmla="*/ 0 w 6981825"/>
              <a:gd name="connsiteY0" fmla="*/ 1256798 h 2535435"/>
              <a:gd name="connsiteX1" fmla="*/ 1943100 w 6981825"/>
              <a:gd name="connsiteY1" fmla="*/ 37598 h 2535435"/>
              <a:gd name="connsiteX2" fmla="*/ 5210175 w 6981825"/>
              <a:gd name="connsiteY2" fmla="*/ 2523623 h 2535435"/>
              <a:gd name="connsiteX3" fmla="*/ 6981825 w 6981825"/>
              <a:gd name="connsiteY3" fmla="*/ 1037723 h 2535435"/>
              <a:gd name="connsiteX4" fmla="*/ 6981825 w 6981825"/>
              <a:gd name="connsiteY4" fmla="*/ 1037723 h 2535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81825" h="2535435">
                <a:moveTo>
                  <a:pt x="0" y="1256798"/>
                </a:moveTo>
                <a:cubicBezTo>
                  <a:pt x="537368" y="541629"/>
                  <a:pt x="1074737" y="-173540"/>
                  <a:pt x="1943100" y="37598"/>
                </a:cubicBezTo>
                <a:cubicBezTo>
                  <a:pt x="2811463" y="248736"/>
                  <a:pt x="4370388" y="2356936"/>
                  <a:pt x="5210175" y="2523623"/>
                </a:cubicBezTo>
                <a:cubicBezTo>
                  <a:pt x="6049963" y="2690311"/>
                  <a:pt x="6981825" y="1037723"/>
                  <a:pt x="6981825" y="1037723"/>
                </a:cubicBezTo>
                <a:lnTo>
                  <a:pt x="6981825" y="1037723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420926" y="6063734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dirty="0"/>
              <a:t>물결치도록 만들어 보자</a:t>
            </a:r>
          </a:p>
        </p:txBody>
      </p:sp>
    </p:spTree>
    <p:extLst>
      <p:ext uri="{BB962C8B-B14F-4D97-AF65-F5344CB8AC3E}">
        <p14:creationId xmlns:p14="http://schemas.microsoft.com/office/powerpoint/2010/main" val="1339157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err="1"/>
              <a:t>프레그먼트</a:t>
            </a:r>
            <a:r>
              <a:rPr lang="ko-KR" altLang="en-US" sz="4000" dirty="0"/>
              <a:t> </a:t>
            </a:r>
            <a:r>
              <a:rPr lang="ko-KR" altLang="en-US" sz="4000" dirty="0" err="1"/>
              <a:t>셰이더</a:t>
            </a:r>
            <a:r>
              <a:rPr lang="ko-KR" altLang="en-US" sz="4000" dirty="0"/>
              <a:t> 사용 애니메이션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3224086" y="1580365"/>
            <a:ext cx="5853422" cy="3418999"/>
            <a:chOff x="446770" y="1472069"/>
            <a:chExt cx="8280920" cy="5020620"/>
          </a:xfrm>
        </p:grpSpPr>
        <p:sp>
          <p:nvSpPr>
            <p:cNvPr id="2" name="타원 1"/>
            <p:cNvSpPr/>
            <p:nvPr/>
          </p:nvSpPr>
          <p:spPr>
            <a:xfrm>
              <a:off x="1202854" y="186005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6" name="타원 5"/>
            <p:cNvSpPr/>
            <p:nvPr/>
          </p:nvSpPr>
          <p:spPr>
            <a:xfrm>
              <a:off x="7683574" y="186005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7" name="타원 6"/>
            <p:cNvSpPr/>
            <p:nvPr/>
          </p:nvSpPr>
          <p:spPr>
            <a:xfrm>
              <a:off x="1202854" y="582049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" name="타원 7"/>
            <p:cNvSpPr/>
            <p:nvPr/>
          </p:nvSpPr>
          <p:spPr>
            <a:xfrm>
              <a:off x="7683574" y="582049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cxnSp>
          <p:nvCxnSpPr>
            <p:cNvPr id="9" name="직선 연결선 8"/>
            <p:cNvCxnSpPr>
              <a:stCxn id="7" idx="0"/>
              <a:endCxn id="2" idx="4"/>
            </p:cNvCxnSpPr>
            <p:nvPr/>
          </p:nvCxnSpPr>
          <p:spPr>
            <a:xfrm flipV="1">
              <a:off x="1346870" y="2148086"/>
              <a:ext cx="0" cy="367240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2" idx="6"/>
              <a:endCxn id="6" idx="2"/>
            </p:cNvCxnSpPr>
            <p:nvPr/>
          </p:nvCxnSpPr>
          <p:spPr>
            <a:xfrm>
              <a:off x="1490886" y="2004070"/>
              <a:ext cx="6192688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6" idx="4"/>
              <a:endCxn id="8" idx="0"/>
            </p:cNvCxnSpPr>
            <p:nvPr/>
          </p:nvCxnSpPr>
          <p:spPr>
            <a:xfrm>
              <a:off x="7827590" y="2148086"/>
              <a:ext cx="0" cy="367240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8" idx="2"/>
              <a:endCxn id="7" idx="6"/>
            </p:cNvCxnSpPr>
            <p:nvPr/>
          </p:nvCxnSpPr>
          <p:spPr>
            <a:xfrm flipH="1">
              <a:off x="1490886" y="5964510"/>
              <a:ext cx="6192688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46770" y="1472069"/>
              <a:ext cx="1800200" cy="38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100" dirty="0"/>
                <a:t>(-1.0, 1.0, 0.0)</a:t>
              </a:r>
              <a:endParaRPr lang="ko-KR" altLang="en-US" sz="11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927490" y="1490723"/>
              <a:ext cx="1800200" cy="38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100" dirty="0"/>
                <a:t>(1.0, 1.0, 0.0)</a:t>
              </a:r>
              <a:endParaRPr lang="ko-KR" altLang="en-US" sz="11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6770" y="6108526"/>
              <a:ext cx="1800200" cy="38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100" dirty="0"/>
                <a:t>(-1.0, -1.0, 0.0)</a:t>
              </a:r>
              <a:endParaRPr lang="ko-KR" altLang="en-US" sz="11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927490" y="6108528"/>
              <a:ext cx="1800200" cy="38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100" dirty="0"/>
                <a:t>(1.0, -1.0, 0.0)</a:t>
              </a:r>
              <a:endParaRPr lang="ko-KR" altLang="en-US" sz="1100" dirty="0"/>
            </a:p>
          </p:txBody>
        </p:sp>
        <p:sp>
          <p:nvSpPr>
            <p:cNvPr id="3" name="자유형 2"/>
            <p:cNvSpPr/>
            <p:nvPr/>
          </p:nvSpPr>
          <p:spPr>
            <a:xfrm>
              <a:off x="1352550" y="2013177"/>
              <a:ext cx="6477000" cy="3947382"/>
            </a:xfrm>
            <a:custGeom>
              <a:avLst/>
              <a:gdLst>
                <a:gd name="connsiteX0" fmla="*/ 0 w 6477000"/>
                <a:gd name="connsiteY0" fmla="*/ 2073515 h 4062586"/>
                <a:gd name="connsiteX1" fmla="*/ 1724025 w 6477000"/>
                <a:gd name="connsiteY1" fmla="*/ 54215 h 4062586"/>
                <a:gd name="connsiteX2" fmla="*/ 4724400 w 6477000"/>
                <a:gd name="connsiteY2" fmla="*/ 4007090 h 4062586"/>
                <a:gd name="connsiteX3" fmla="*/ 6477000 w 6477000"/>
                <a:gd name="connsiteY3" fmla="*/ 2006840 h 4062586"/>
                <a:gd name="connsiteX0" fmla="*/ 0 w 6477000"/>
                <a:gd name="connsiteY0" fmla="*/ 2018520 h 4005017"/>
                <a:gd name="connsiteX1" fmla="*/ 1838325 w 6477000"/>
                <a:gd name="connsiteY1" fmla="*/ 56370 h 4005017"/>
                <a:gd name="connsiteX2" fmla="*/ 4724400 w 6477000"/>
                <a:gd name="connsiteY2" fmla="*/ 3952095 h 4005017"/>
                <a:gd name="connsiteX3" fmla="*/ 6477000 w 6477000"/>
                <a:gd name="connsiteY3" fmla="*/ 1951845 h 4005017"/>
                <a:gd name="connsiteX0" fmla="*/ 0 w 6477000"/>
                <a:gd name="connsiteY0" fmla="*/ 2015898 h 3947382"/>
                <a:gd name="connsiteX1" fmla="*/ 1838325 w 6477000"/>
                <a:gd name="connsiteY1" fmla="*/ 53748 h 3947382"/>
                <a:gd name="connsiteX2" fmla="*/ 4638675 w 6477000"/>
                <a:gd name="connsiteY2" fmla="*/ 3892323 h 3947382"/>
                <a:gd name="connsiteX3" fmla="*/ 6477000 w 6477000"/>
                <a:gd name="connsiteY3" fmla="*/ 1949223 h 3947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7000" h="3947382">
                  <a:moveTo>
                    <a:pt x="0" y="2015898"/>
                  </a:moveTo>
                  <a:cubicBezTo>
                    <a:pt x="468312" y="845117"/>
                    <a:pt x="1065213" y="-258989"/>
                    <a:pt x="1838325" y="53748"/>
                  </a:cubicBezTo>
                  <a:cubicBezTo>
                    <a:pt x="2611437" y="366485"/>
                    <a:pt x="3865563" y="3576411"/>
                    <a:pt x="4638675" y="3892323"/>
                  </a:cubicBezTo>
                  <a:cubicBezTo>
                    <a:pt x="5411788" y="4208236"/>
                    <a:pt x="5996781" y="3112066"/>
                    <a:pt x="6477000" y="1949223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855640" y="544522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err="1"/>
              <a:t>버텍스가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개밖에 없기 때문에 </a:t>
            </a:r>
            <a:r>
              <a:rPr lang="ko-KR" altLang="en-US" dirty="0" err="1"/>
              <a:t>버텍스</a:t>
            </a:r>
            <a:r>
              <a:rPr lang="ko-KR" altLang="en-US" dirty="0"/>
              <a:t> 애니메이션으로는 불가능</a:t>
            </a:r>
            <a:endParaRPr lang="en-US" altLang="ko-KR" dirty="0"/>
          </a:p>
          <a:p>
            <a:pPr latinLnBrk="0"/>
            <a:r>
              <a:rPr lang="en-US" altLang="ko-KR" dirty="0">
                <a:sym typeface="Wingdings" pitchFamily="2" charset="2"/>
              </a:rPr>
              <a:t> </a:t>
            </a:r>
            <a:r>
              <a:rPr lang="ko-KR" altLang="en-US" dirty="0" err="1">
                <a:sym typeface="Wingdings" pitchFamily="2" charset="2"/>
              </a:rPr>
              <a:t>프레그먼트</a:t>
            </a:r>
            <a:r>
              <a:rPr lang="ko-KR" altLang="en-US" dirty="0">
                <a:sym typeface="Wingdings" pitchFamily="2" charset="2"/>
              </a:rPr>
              <a:t> </a:t>
            </a:r>
            <a:r>
              <a:rPr lang="ko-KR" altLang="en-US" dirty="0" err="1">
                <a:sym typeface="Wingdings" pitchFamily="2" charset="2"/>
              </a:rPr>
              <a:t>쉐이더에서</a:t>
            </a:r>
            <a:r>
              <a:rPr lang="ko-KR" altLang="en-US" dirty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sin(</a:t>
            </a:r>
            <a:r>
              <a:rPr lang="en-US" altLang="ko-KR" dirty="0"/>
              <a:t>radian</a:t>
            </a:r>
            <a:r>
              <a:rPr lang="en-US" altLang="ko-KR" dirty="0">
                <a:sym typeface="Wingdings" pitchFamily="2" charset="2"/>
              </a:rPr>
              <a:t>) </a:t>
            </a:r>
            <a:r>
              <a:rPr lang="ko-KR" altLang="en-US" dirty="0">
                <a:sym typeface="Wingdings" pitchFamily="2" charset="2"/>
              </a:rPr>
              <a:t>함수를 사용</a:t>
            </a:r>
            <a:r>
              <a:rPr lang="en-US" altLang="ko-KR" dirty="0">
                <a:sym typeface="Wingdings" pitchFamily="2" charset="2"/>
              </a:rPr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6593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err="1"/>
              <a:t>프레그먼트</a:t>
            </a:r>
            <a:r>
              <a:rPr lang="ko-KR" altLang="en-US" sz="4000" dirty="0"/>
              <a:t> </a:t>
            </a:r>
            <a:r>
              <a:rPr lang="ko-KR" altLang="en-US" sz="4000" dirty="0" err="1"/>
              <a:t>셰이더</a:t>
            </a:r>
            <a:r>
              <a:rPr lang="ko-KR" altLang="en-US" sz="4000" dirty="0"/>
              <a:t> 사용 애니메이션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3224086" y="1580365"/>
            <a:ext cx="5853422" cy="3418999"/>
            <a:chOff x="446770" y="1472069"/>
            <a:chExt cx="8280920" cy="5020620"/>
          </a:xfrm>
        </p:grpSpPr>
        <p:sp>
          <p:nvSpPr>
            <p:cNvPr id="2" name="타원 1"/>
            <p:cNvSpPr/>
            <p:nvPr/>
          </p:nvSpPr>
          <p:spPr>
            <a:xfrm>
              <a:off x="1202854" y="186005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6" name="타원 5"/>
            <p:cNvSpPr/>
            <p:nvPr/>
          </p:nvSpPr>
          <p:spPr>
            <a:xfrm>
              <a:off x="7683574" y="186005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7" name="타원 6"/>
            <p:cNvSpPr/>
            <p:nvPr/>
          </p:nvSpPr>
          <p:spPr>
            <a:xfrm>
              <a:off x="1202854" y="582049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" name="타원 7"/>
            <p:cNvSpPr/>
            <p:nvPr/>
          </p:nvSpPr>
          <p:spPr>
            <a:xfrm>
              <a:off x="7683574" y="582049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cxnSp>
          <p:nvCxnSpPr>
            <p:cNvPr id="9" name="직선 연결선 8"/>
            <p:cNvCxnSpPr>
              <a:stCxn id="7" idx="0"/>
              <a:endCxn id="2" idx="4"/>
            </p:cNvCxnSpPr>
            <p:nvPr/>
          </p:nvCxnSpPr>
          <p:spPr>
            <a:xfrm flipV="1">
              <a:off x="1346870" y="2148086"/>
              <a:ext cx="0" cy="367240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2" idx="6"/>
              <a:endCxn id="6" idx="2"/>
            </p:cNvCxnSpPr>
            <p:nvPr/>
          </p:nvCxnSpPr>
          <p:spPr>
            <a:xfrm>
              <a:off x="1490886" y="2004070"/>
              <a:ext cx="6192688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6" idx="4"/>
              <a:endCxn id="8" idx="0"/>
            </p:cNvCxnSpPr>
            <p:nvPr/>
          </p:nvCxnSpPr>
          <p:spPr>
            <a:xfrm>
              <a:off x="7827590" y="2148086"/>
              <a:ext cx="0" cy="367240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8" idx="2"/>
              <a:endCxn id="7" idx="6"/>
            </p:cNvCxnSpPr>
            <p:nvPr/>
          </p:nvCxnSpPr>
          <p:spPr>
            <a:xfrm flipH="1">
              <a:off x="1490886" y="5964510"/>
              <a:ext cx="6192688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46770" y="1472069"/>
              <a:ext cx="1800200" cy="38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100" dirty="0"/>
                <a:t>(-1.0, 1.0, 0.0)</a:t>
              </a:r>
              <a:endParaRPr lang="ko-KR" altLang="en-US" sz="11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927490" y="1490723"/>
              <a:ext cx="1800200" cy="38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100" dirty="0"/>
                <a:t>(1.0, 1.0, 0.0)</a:t>
              </a:r>
              <a:endParaRPr lang="ko-KR" altLang="en-US" sz="11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6770" y="6108526"/>
              <a:ext cx="1800200" cy="38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100" dirty="0"/>
                <a:t>(-1.0, -1.0, 0.0)</a:t>
              </a:r>
              <a:endParaRPr lang="ko-KR" altLang="en-US" sz="11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927490" y="6108528"/>
              <a:ext cx="1800200" cy="38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100" dirty="0"/>
                <a:t>(1.0, -1.0, 0.0)</a:t>
              </a:r>
              <a:endParaRPr lang="ko-KR" altLang="en-US" sz="1100" dirty="0"/>
            </a:p>
          </p:txBody>
        </p:sp>
        <p:sp>
          <p:nvSpPr>
            <p:cNvPr id="3" name="자유형 2"/>
            <p:cNvSpPr/>
            <p:nvPr/>
          </p:nvSpPr>
          <p:spPr>
            <a:xfrm>
              <a:off x="1352550" y="2013177"/>
              <a:ext cx="6477000" cy="3947382"/>
            </a:xfrm>
            <a:custGeom>
              <a:avLst/>
              <a:gdLst>
                <a:gd name="connsiteX0" fmla="*/ 0 w 6477000"/>
                <a:gd name="connsiteY0" fmla="*/ 2073515 h 4062586"/>
                <a:gd name="connsiteX1" fmla="*/ 1724025 w 6477000"/>
                <a:gd name="connsiteY1" fmla="*/ 54215 h 4062586"/>
                <a:gd name="connsiteX2" fmla="*/ 4724400 w 6477000"/>
                <a:gd name="connsiteY2" fmla="*/ 4007090 h 4062586"/>
                <a:gd name="connsiteX3" fmla="*/ 6477000 w 6477000"/>
                <a:gd name="connsiteY3" fmla="*/ 2006840 h 4062586"/>
                <a:gd name="connsiteX0" fmla="*/ 0 w 6477000"/>
                <a:gd name="connsiteY0" fmla="*/ 2018520 h 4005017"/>
                <a:gd name="connsiteX1" fmla="*/ 1838325 w 6477000"/>
                <a:gd name="connsiteY1" fmla="*/ 56370 h 4005017"/>
                <a:gd name="connsiteX2" fmla="*/ 4724400 w 6477000"/>
                <a:gd name="connsiteY2" fmla="*/ 3952095 h 4005017"/>
                <a:gd name="connsiteX3" fmla="*/ 6477000 w 6477000"/>
                <a:gd name="connsiteY3" fmla="*/ 1951845 h 4005017"/>
                <a:gd name="connsiteX0" fmla="*/ 0 w 6477000"/>
                <a:gd name="connsiteY0" fmla="*/ 2015898 h 3947382"/>
                <a:gd name="connsiteX1" fmla="*/ 1838325 w 6477000"/>
                <a:gd name="connsiteY1" fmla="*/ 53748 h 3947382"/>
                <a:gd name="connsiteX2" fmla="*/ 4638675 w 6477000"/>
                <a:gd name="connsiteY2" fmla="*/ 3892323 h 3947382"/>
                <a:gd name="connsiteX3" fmla="*/ 6477000 w 6477000"/>
                <a:gd name="connsiteY3" fmla="*/ 1949223 h 3947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7000" h="3947382">
                  <a:moveTo>
                    <a:pt x="0" y="2015898"/>
                  </a:moveTo>
                  <a:cubicBezTo>
                    <a:pt x="468312" y="845117"/>
                    <a:pt x="1065213" y="-258989"/>
                    <a:pt x="1838325" y="53748"/>
                  </a:cubicBezTo>
                  <a:cubicBezTo>
                    <a:pt x="2611437" y="366485"/>
                    <a:pt x="3865563" y="3576411"/>
                    <a:pt x="4638675" y="3892323"/>
                  </a:cubicBezTo>
                  <a:cubicBezTo>
                    <a:pt x="5411788" y="4208236"/>
                    <a:pt x="5996781" y="3112066"/>
                    <a:pt x="6477000" y="1949223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245839" y="3030635"/>
            <a:ext cx="104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dirty="0">
                <a:solidFill>
                  <a:srgbClr val="FF0000"/>
                </a:solidFill>
              </a:rPr>
              <a:t>-PI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421101" y="3031310"/>
            <a:ext cx="104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dirty="0">
                <a:solidFill>
                  <a:srgbClr val="FF0000"/>
                </a:solidFill>
              </a:rPr>
              <a:t>PI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cxnSp>
        <p:nvCxnSpPr>
          <p:cNvPr id="21" name="직선 연결선 20"/>
          <p:cNvCxnSpPr>
            <a:endCxn id="19" idx="1"/>
          </p:cNvCxnSpPr>
          <p:nvPr/>
        </p:nvCxnSpPr>
        <p:spPr>
          <a:xfrm>
            <a:off x="3864342" y="3292920"/>
            <a:ext cx="4555758" cy="2730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927648" y="5589241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err="1"/>
              <a:t>프레그먼트</a:t>
            </a:r>
            <a:r>
              <a:rPr lang="ko-KR" altLang="en-US" dirty="0"/>
              <a:t> </a:t>
            </a:r>
            <a:r>
              <a:rPr lang="ko-KR" altLang="en-US" dirty="0" err="1"/>
              <a:t>쉐이더의</a:t>
            </a:r>
            <a:r>
              <a:rPr lang="ko-KR" altLang="en-US" dirty="0"/>
              <a:t> 입력으로 </a:t>
            </a:r>
            <a:r>
              <a:rPr lang="en-US" altLang="ko-KR" dirty="0"/>
              <a:t>–PI ~ PI </a:t>
            </a:r>
            <a:r>
              <a:rPr lang="ko-KR" altLang="en-US" dirty="0"/>
              <a:t>의 입력이 들어와야 </a:t>
            </a:r>
            <a:r>
              <a:rPr lang="en-US" altLang="ko-KR" dirty="0"/>
              <a:t>sin </a:t>
            </a:r>
            <a:r>
              <a:rPr lang="ko-KR" altLang="en-US" dirty="0"/>
              <a:t>함수 표현이 가능함</a:t>
            </a:r>
          </a:p>
        </p:txBody>
      </p:sp>
    </p:spTree>
    <p:extLst>
      <p:ext uri="{BB962C8B-B14F-4D97-AF65-F5344CB8AC3E}">
        <p14:creationId xmlns:p14="http://schemas.microsoft.com/office/powerpoint/2010/main" val="3310283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err="1"/>
              <a:t>프레그먼트</a:t>
            </a:r>
            <a:r>
              <a:rPr lang="ko-KR" altLang="en-US" sz="4000" dirty="0"/>
              <a:t> </a:t>
            </a:r>
            <a:r>
              <a:rPr lang="ko-KR" altLang="en-US" sz="4000" dirty="0" err="1"/>
              <a:t>셰이더</a:t>
            </a:r>
            <a:r>
              <a:rPr lang="ko-KR" altLang="en-US" sz="4000" dirty="0"/>
              <a:t> 사용 애니메이션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3224086" y="1580365"/>
            <a:ext cx="5853422" cy="3418999"/>
            <a:chOff x="446770" y="1472069"/>
            <a:chExt cx="8280920" cy="5020620"/>
          </a:xfrm>
        </p:grpSpPr>
        <p:sp>
          <p:nvSpPr>
            <p:cNvPr id="2" name="타원 1"/>
            <p:cNvSpPr/>
            <p:nvPr/>
          </p:nvSpPr>
          <p:spPr>
            <a:xfrm>
              <a:off x="1202854" y="186005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6" name="타원 5"/>
            <p:cNvSpPr/>
            <p:nvPr/>
          </p:nvSpPr>
          <p:spPr>
            <a:xfrm>
              <a:off x="7683574" y="186005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7" name="타원 6"/>
            <p:cNvSpPr/>
            <p:nvPr/>
          </p:nvSpPr>
          <p:spPr>
            <a:xfrm>
              <a:off x="1202854" y="582049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" name="타원 7"/>
            <p:cNvSpPr/>
            <p:nvPr/>
          </p:nvSpPr>
          <p:spPr>
            <a:xfrm>
              <a:off x="7683574" y="582049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cxnSp>
          <p:nvCxnSpPr>
            <p:cNvPr id="9" name="직선 연결선 8"/>
            <p:cNvCxnSpPr>
              <a:stCxn id="7" idx="0"/>
              <a:endCxn id="2" idx="4"/>
            </p:cNvCxnSpPr>
            <p:nvPr/>
          </p:nvCxnSpPr>
          <p:spPr>
            <a:xfrm flipV="1">
              <a:off x="1346870" y="2148086"/>
              <a:ext cx="0" cy="367240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2" idx="6"/>
              <a:endCxn id="6" idx="2"/>
            </p:cNvCxnSpPr>
            <p:nvPr/>
          </p:nvCxnSpPr>
          <p:spPr>
            <a:xfrm>
              <a:off x="1490886" y="2004070"/>
              <a:ext cx="6192688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6" idx="4"/>
              <a:endCxn id="8" idx="0"/>
            </p:cNvCxnSpPr>
            <p:nvPr/>
          </p:nvCxnSpPr>
          <p:spPr>
            <a:xfrm>
              <a:off x="7827590" y="2148086"/>
              <a:ext cx="0" cy="367240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8" idx="2"/>
              <a:endCxn id="7" idx="6"/>
            </p:cNvCxnSpPr>
            <p:nvPr/>
          </p:nvCxnSpPr>
          <p:spPr>
            <a:xfrm flipH="1">
              <a:off x="1490886" y="5964510"/>
              <a:ext cx="6192688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46770" y="1472069"/>
              <a:ext cx="1800200" cy="38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100" dirty="0"/>
                <a:t>(-1.0, 1.0, 0.0)</a:t>
              </a:r>
              <a:endParaRPr lang="ko-KR" altLang="en-US" sz="11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927490" y="1490723"/>
              <a:ext cx="1800200" cy="38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100" dirty="0"/>
                <a:t>(1.0, 1.0, 0.0)</a:t>
              </a:r>
              <a:endParaRPr lang="ko-KR" altLang="en-US" sz="11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6770" y="6108526"/>
              <a:ext cx="1800200" cy="38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100" dirty="0"/>
                <a:t>(-1.0, -1.0, 0.0)</a:t>
              </a:r>
              <a:endParaRPr lang="ko-KR" altLang="en-US" sz="11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927490" y="6108528"/>
              <a:ext cx="1800200" cy="38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100" dirty="0"/>
                <a:t>(1.0, -1.0, 0.0)</a:t>
              </a:r>
              <a:endParaRPr lang="ko-KR" altLang="en-US" sz="1100" dirty="0"/>
            </a:p>
          </p:txBody>
        </p:sp>
        <p:sp>
          <p:nvSpPr>
            <p:cNvPr id="3" name="자유형 2"/>
            <p:cNvSpPr/>
            <p:nvPr/>
          </p:nvSpPr>
          <p:spPr>
            <a:xfrm>
              <a:off x="1352550" y="2013177"/>
              <a:ext cx="6477000" cy="3947382"/>
            </a:xfrm>
            <a:custGeom>
              <a:avLst/>
              <a:gdLst>
                <a:gd name="connsiteX0" fmla="*/ 0 w 6477000"/>
                <a:gd name="connsiteY0" fmla="*/ 2073515 h 4062586"/>
                <a:gd name="connsiteX1" fmla="*/ 1724025 w 6477000"/>
                <a:gd name="connsiteY1" fmla="*/ 54215 h 4062586"/>
                <a:gd name="connsiteX2" fmla="*/ 4724400 w 6477000"/>
                <a:gd name="connsiteY2" fmla="*/ 4007090 h 4062586"/>
                <a:gd name="connsiteX3" fmla="*/ 6477000 w 6477000"/>
                <a:gd name="connsiteY3" fmla="*/ 2006840 h 4062586"/>
                <a:gd name="connsiteX0" fmla="*/ 0 w 6477000"/>
                <a:gd name="connsiteY0" fmla="*/ 2018520 h 4005017"/>
                <a:gd name="connsiteX1" fmla="*/ 1838325 w 6477000"/>
                <a:gd name="connsiteY1" fmla="*/ 56370 h 4005017"/>
                <a:gd name="connsiteX2" fmla="*/ 4724400 w 6477000"/>
                <a:gd name="connsiteY2" fmla="*/ 3952095 h 4005017"/>
                <a:gd name="connsiteX3" fmla="*/ 6477000 w 6477000"/>
                <a:gd name="connsiteY3" fmla="*/ 1951845 h 4005017"/>
                <a:gd name="connsiteX0" fmla="*/ 0 w 6477000"/>
                <a:gd name="connsiteY0" fmla="*/ 2015898 h 3947382"/>
                <a:gd name="connsiteX1" fmla="*/ 1838325 w 6477000"/>
                <a:gd name="connsiteY1" fmla="*/ 53748 h 3947382"/>
                <a:gd name="connsiteX2" fmla="*/ 4638675 w 6477000"/>
                <a:gd name="connsiteY2" fmla="*/ 3892323 h 3947382"/>
                <a:gd name="connsiteX3" fmla="*/ 6477000 w 6477000"/>
                <a:gd name="connsiteY3" fmla="*/ 1949223 h 3947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7000" h="3947382">
                  <a:moveTo>
                    <a:pt x="0" y="2015898"/>
                  </a:moveTo>
                  <a:cubicBezTo>
                    <a:pt x="468312" y="845117"/>
                    <a:pt x="1065213" y="-258989"/>
                    <a:pt x="1838325" y="53748"/>
                  </a:cubicBezTo>
                  <a:cubicBezTo>
                    <a:pt x="2611437" y="366485"/>
                    <a:pt x="3865563" y="3576411"/>
                    <a:pt x="4638675" y="3892323"/>
                  </a:cubicBezTo>
                  <a:cubicBezTo>
                    <a:pt x="5411788" y="4208236"/>
                    <a:pt x="5996781" y="3112066"/>
                    <a:pt x="6477000" y="1949223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245839" y="3030635"/>
            <a:ext cx="104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dirty="0">
                <a:solidFill>
                  <a:srgbClr val="FF0000"/>
                </a:solidFill>
              </a:rPr>
              <a:t>-PI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421101" y="3031310"/>
            <a:ext cx="104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dirty="0">
                <a:solidFill>
                  <a:srgbClr val="FF0000"/>
                </a:solidFill>
              </a:rPr>
              <a:t>PI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cxnSp>
        <p:nvCxnSpPr>
          <p:cNvPr id="21" name="직선 연결선 20"/>
          <p:cNvCxnSpPr>
            <a:endCxn id="19" idx="1"/>
          </p:cNvCxnSpPr>
          <p:nvPr/>
        </p:nvCxnSpPr>
        <p:spPr>
          <a:xfrm>
            <a:off x="3864342" y="3292920"/>
            <a:ext cx="4555758" cy="2730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927648" y="5589241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/>
              <a:t>또한 </a:t>
            </a:r>
            <a:r>
              <a:rPr lang="en-US" altLang="ko-KR" dirty="0"/>
              <a:t>y </a:t>
            </a:r>
            <a:r>
              <a:rPr lang="ko-KR" altLang="en-US" dirty="0"/>
              <a:t>축</a:t>
            </a:r>
            <a:r>
              <a:rPr lang="en-US" altLang="ko-KR" dirty="0"/>
              <a:t> </a:t>
            </a:r>
            <a:r>
              <a:rPr lang="ko-KR" altLang="en-US" dirty="0"/>
              <a:t>좌표가 있어야만 </a:t>
            </a:r>
            <a:r>
              <a:rPr lang="en-US" altLang="ko-KR" dirty="0"/>
              <a:t>sin </a:t>
            </a:r>
            <a:r>
              <a:rPr lang="ko-KR" altLang="en-US" dirty="0"/>
              <a:t>함수 결과와 비교하여 </a:t>
            </a:r>
            <a:r>
              <a:rPr lang="ko-KR" altLang="en-US" dirty="0" err="1"/>
              <a:t>프레그먼트</a:t>
            </a:r>
            <a:r>
              <a:rPr lang="ko-KR" altLang="en-US" dirty="0"/>
              <a:t> 색을 정할 수 있음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18769" y="1462262"/>
            <a:ext cx="104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dirty="0">
                <a:solidFill>
                  <a:srgbClr val="FF0000"/>
                </a:solidFill>
              </a:rPr>
              <a:t>1.0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44556" y="4606946"/>
            <a:ext cx="104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dirty="0">
                <a:solidFill>
                  <a:srgbClr val="FF0000"/>
                </a:solidFill>
              </a:rPr>
              <a:t>-1.0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842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err="1"/>
              <a:t>프레그먼트</a:t>
            </a:r>
            <a:r>
              <a:rPr lang="ko-KR" altLang="en-US" sz="4000" dirty="0"/>
              <a:t> </a:t>
            </a:r>
            <a:r>
              <a:rPr lang="ko-KR" altLang="en-US" sz="4000" dirty="0" err="1"/>
              <a:t>셰이더</a:t>
            </a:r>
            <a:r>
              <a:rPr lang="ko-KR" altLang="en-US" sz="4000" dirty="0"/>
              <a:t> 사용 애니메이션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4454169" y="1701645"/>
            <a:ext cx="5853422" cy="3418999"/>
            <a:chOff x="446770" y="1472069"/>
            <a:chExt cx="8280920" cy="5020620"/>
          </a:xfrm>
        </p:grpSpPr>
        <p:sp>
          <p:nvSpPr>
            <p:cNvPr id="2" name="타원 1"/>
            <p:cNvSpPr/>
            <p:nvPr/>
          </p:nvSpPr>
          <p:spPr>
            <a:xfrm>
              <a:off x="1202854" y="186005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6" name="타원 5"/>
            <p:cNvSpPr/>
            <p:nvPr/>
          </p:nvSpPr>
          <p:spPr>
            <a:xfrm>
              <a:off x="7683574" y="186005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7" name="타원 6"/>
            <p:cNvSpPr/>
            <p:nvPr/>
          </p:nvSpPr>
          <p:spPr>
            <a:xfrm>
              <a:off x="1202854" y="582049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" name="타원 7"/>
            <p:cNvSpPr/>
            <p:nvPr/>
          </p:nvSpPr>
          <p:spPr>
            <a:xfrm>
              <a:off x="7683574" y="582049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cxnSp>
          <p:nvCxnSpPr>
            <p:cNvPr id="9" name="직선 연결선 8"/>
            <p:cNvCxnSpPr>
              <a:stCxn id="7" idx="0"/>
              <a:endCxn id="2" idx="4"/>
            </p:cNvCxnSpPr>
            <p:nvPr/>
          </p:nvCxnSpPr>
          <p:spPr>
            <a:xfrm flipV="1">
              <a:off x="1346870" y="2148086"/>
              <a:ext cx="0" cy="367240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2" idx="6"/>
              <a:endCxn id="6" idx="2"/>
            </p:cNvCxnSpPr>
            <p:nvPr/>
          </p:nvCxnSpPr>
          <p:spPr>
            <a:xfrm>
              <a:off x="1490886" y="2004070"/>
              <a:ext cx="6192688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6" idx="4"/>
              <a:endCxn id="8" idx="0"/>
            </p:cNvCxnSpPr>
            <p:nvPr/>
          </p:nvCxnSpPr>
          <p:spPr>
            <a:xfrm>
              <a:off x="7827590" y="2148086"/>
              <a:ext cx="0" cy="367240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8" idx="2"/>
              <a:endCxn id="7" idx="6"/>
            </p:cNvCxnSpPr>
            <p:nvPr/>
          </p:nvCxnSpPr>
          <p:spPr>
            <a:xfrm flipH="1">
              <a:off x="1490886" y="5964510"/>
              <a:ext cx="6192688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46770" y="1472069"/>
              <a:ext cx="1800200" cy="38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100" dirty="0"/>
                <a:t>(-1.0, 1.0, 0.0)</a:t>
              </a:r>
              <a:endParaRPr lang="ko-KR" altLang="en-US" sz="11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927490" y="1490723"/>
              <a:ext cx="1800200" cy="38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100" dirty="0"/>
                <a:t>(1.0, 1.0, 0.0)</a:t>
              </a:r>
              <a:endParaRPr lang="ko-KR" altLang="en-US" sz="11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6770" y="6108526"/>
              <a:ext cx="1800200" cy="38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100" dirty="0"/>
                <a:t>(-1.0, -1.0, 0.0)</a:t>
              </a:r>
              <a:endParaRPr lang="ko-KR" altLang="en-US" sz="11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927490" y="6108528"/>
              <a:ext cx="1800200" cy="38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100" dirty="0"/>
                <a:t>(1.0, -1.0, 0.0)</a:t>
              </a:r>
              <a:endParaRPr lang="ko-KR" altLang="en-US" sz="1100" dirty="0"/>
            </a:p>
          </p:txBody>
        </p:sp>
        <p:sp>
          <p:nvSpPr>
            <p:cNvPr id="3" name="자유형 2"/>
            <p:cNvSpPr/>
            <p:nvPr/>
          </p:nvSpPr>
          <p:spPr>
            <a:xfrm>
              <a:off x="1352550" y="2013177"/>
              <a:ext cx="6477000" cy="3947382"/>
            </a:xfrm>
            <a:custGeom>
              <a:avLst/>
              <a:gdLst>
                <a:gd name="connsiteX0" fmla="*/ 0 w 6477000"/>
                <a:gd name="connsiteY0" fmla="*/ 2073515 h 4062586"/>
                <a:gd name="connsiteX1" fmla="*/ 1724025 w 6477000"/>
                <a:gd name="connsiteY1" fmla="*/ 54215 h 4062586"/>
                <a:gd name="connsiteX2" fmla="*/ 4724400 w 6477000"/>
                <a:gd name="connsiteY2" fmla="*/ 4007090 h 4062586"/>
                <a:gd name="connsiteX3" fmla="*/ 6477000 w 6477000"/>
                <a:gd name="connsiteY3" fmla="*/ 2006840 h 4062586"/>
                <a:gd name="connsiteX0" fmla="*/ 0 w 6477000"/>
                <a:gd name="connsiteY0" fmla="*/ 2018520 h 4005017"/>
                <a:gd name="connsiteX1" fmla="*/ 1838325 w 6477000"/>
                <a:gd name="connsiteY1" fmla="*/ 56370 h 4005017"/>
                <a:gd name="connsiteX2" fmla="*/ 4724400 w 6477000"/>
                <a:gd name="connsiteY2" fmla="*/ 3952095 h 4005017"/>
                <a:gd name="connsiteX3" fmla="*/ 6477000 w 6477000"/>
                <a:gd name="connsiteY3" fmla="*/ 1951845 h 4005017"/>
                <a:gd name="connsiteX0" fmla="*/ 0 w 6477000"/>
                <a:gd name="connsiteY0" fmla="*/ 2015898 h 3947382"/>
                <a:gd name="connsiteX1" fmla="*/ 1838325 w 6477000"/>
                <a:gd name="connsiteY1" fmla="*/ 53748 h 3947382"/>
                <a:gd name="connsiteX2" fmla="*/ 4638675 w 6477000"/>
                <a:gd name="connsiteY2" fmla="*/ 3892323 h 3947382"/>
                <a:gd name="connsiteX3" fmla="*/ 6477000 w 6477000"/>
                <a:gd name="connsiteY3" fmla="*/ 1949223 h 3947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7000" h="3947382">
                  <a:moveTo>
                    <a:pt x="0" y="2015898"/>
                  </a:moveTo>
                  <a:cubicBezTo>
                    <a:pt x="468312" y="845117"/>
                    <a:pt x="1065213" y="-258989"/>
                    <a:pt x="1838325" y="53748"/>
                  </a:cubicBezTo>
                  <a:cubicBezTo>
                    <a:pt x="2611437" y="366485"/>
                    <a:pt x="3865563" y="3576411"/>
                    <a:pt x="4638675" y="3892323"/>
                  </a:cubicBezTo>
                  <a:cubicBezTo>
                    <a:pt x="5411788" y="4208236"/>
                    <a:pt x="5996781" y="3112066"/>
                    <a:pt x="6477000" y="1949223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475922" y="3151915"/>
            <a:ext cx="104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dirty="0">
                <a:solidFill>
                  <a:srgbClr val="FF0000"/>
                </a:solidFill>
              </a:rPr>
              <a:t>-PI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651184" y="3152590"/>
            <a:ext cx="104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dirty="0">
                <a:solidFill>
                  <a:srgbClr val="FF0000"/>
                </a:solidFill>
              </a:rPr>
              <a:t>PI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cxnSp>
        <p:nvCxnSpPr>
          <p:cNvPr id="21" name="직선 연결선 20"/>
          <p:cNvCxnSpPr>
            <a:endCxn id="19" idx="1"/>
          </p:cNvCxnSpPr>
          <p:nvPr/>
        </p:nvCxnSpPr>
        <p:spPr>
          <a:xfrm>
            <a:off x="5094425" y="3414200"/>
            <a:ext cx="4555758" cy="2730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31505" y="2708920"/>
            <a:ext cx="27004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out vec2 </a:t>
            </a:r>
            <a:r>
              <a:rPr lang="en-US" altLang="ko-KR" dirty="0" err="1"/>
              <a:t>vPos</a:t>
            </a:r>
            <a:r>
              <a:rPr lang="en-US" altLang="ko-KR" dirty="0"/>
              <a:t>;  </a:t>
            </a:r>
          </a:p>
          <a:p>
            <a:pPr latinLnBrk="0"/>
            <a:endParaRPr lang="en-US" altLang="ko-KR" dirty="0"/>
          </a:p>
          <a:p>
            <a:pPr latinLnBrk="0"/>
            <a:r>
              <a:rPr lang="en-US" altLang="ko-KR" dirty="0"/>
              <a:t>X</a:t>
            </a:r>
            <a:r>
              <a:rPr lang="ko-KR" altLang="en-US" dirty="0"/>
              <a:t>값엔 </a:t>
            </a:r>
            <a:r>
              <a:rPr lang="en-US" altLang="ko-KR" dirty="0">
                <a:solidFill>
                  <a:srgbClr val="FF0000"/>
                </a:solidFill>
              </a:rPr>
              <a:t>–PI ~ PI </a:t>
            </a:r>
            <a:r>
              <a:rPr lang="ko-KR" altLang="en-US" dirty="0"/>
              <a:t>가 넘어가도록 값을 넣으며 </a:t>
            </a:r>
            <a:r>
              <a:rPr lang="en-US" altLang="ko-KR" dirty="0"/>
              <a:t>y</a:t>
            </a:r>
            <a:r>
              <a:rPr lang="ko-KR" altLang="en-US" dirty="0"/>
              <a:t>값엔 </a:t>
            </a:r>
            <a:r>
              <a:rPr lang="en-US" altLang="ko-KR" dirty="0">
                <a:solidFill>
                  <a:srgbClr val="FF0000"/>
                </a:solidFill>
              </a:rPr>
              <a:t>-1.0~1.0 </a:t>
            </a:r>
            <a:r>
              <a:rPr lang="ko-KR" altLang="en-US" dirty="0"/>
              <a:t>이 넘어가도록 값을 넣는다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848852" y="1570839"/>
            <a:ext cx="104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dirty="0">
                <a:solidFill>
                  <a:srgbClr val="FF0000"/>
                </a:solidFill>
              </a:rPr>
              <a:t>1.0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48851" y="4728228"/>
            <a:ext cx="104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dirty="0">
                <a:solidFill>
                  <a:srgbClr val="FF0000"/>
                </a:solidFill>
              </a:rPr>
              <a:t>-1.0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705064" y="2756546"/>
            <a:ext cx="1582625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913268" y="1660486"/>
            <a:ext cx="2379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vertex </a:t>
            </a:r>
            <a:r>
              <a:rPr lang="en-US" altLang="ko-KR" dirty="0" err="1"/>
              <a:t>shader</a:t>
            </a:r>
            <a:r>
              <a:rPr lang="en-US" altLang="ko-KR" dirty="0"/>
              <a:t> output</a:t>
            </a:r>
            <a:endParaRPr lang="ko-KR" altLang="en-US" dirty="0"/>
          </a:p>
        </p:txBody>
      </p:sp>
      <p:cxnSp>
        <p:nvCxnSpPr>
          <p:cNvPr id="27" name="직선 화살표 연결선 26"/>
          <p:cNvCxnSpPr>
            <a:stCxn id="20" idx="2"/>
            <a:endCxn id="25" idx="0"/>
          </p:cNvCxnSpPr>
          <p:nvPr/>
        </p:nvCxnSpPr>
        <p:spPr>
          <a:xfrm flipH="1">
            <a:off x="2496377" y="2029819"/>
            <a:ext cx="606801" cy="7267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5624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천체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천체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천체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천체</Template>
  <TotalTime>1941</TotalTime>
  <Words>1269</Words>
  <Application>Microsoft Office PowerPoint</Application>
  <PresentationFormat>와이드스크린</PresentationFormat>
  <Paragraphs>217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맑은 고딕</vt:lpstr>
      <vt:lpstr>Arial</vt:lpstr>
      <vt:lpstr>Calibri</vt:lpstr>
      <vt:lpstr>Calibri Light</vt:lpstr>
      <vt:lpstr>Wingdings</vt:lpstr>
      <vt:lpstr>천체</vt:lpstr>
      <vt:lpstr>셰이더프로그래밍</vt:lpstr>
      <vt:lpstr>지난 시간</vt:lpstr>
      <vt:lpstr>개요</vt:lpstr>
      <vt:lpstr>프레그먼트 셰이더 사용 애니메이션</vt:lpstr>
      <vt:lpstr>프레그먼트 셰이더 사용 애니메이션</vt:lpstr>
      <vt:lpstr>프레그먼트 셰이더 사용 애니메이션</vt:lpstr>
      <vt:lpstr>프레그먼트 셰이더 사용 애니메이션</vt:lpstr>
      <vt:lpstr>프레그먼트 셰이더 사용 애니메이션</vt:lpstr>
      <vt:lpstr>프레그먼트 셰이더 사용 애니메이션</vt:lpstr>
      <vt:lpstr>프레그먼트 셰이더 사용 애니메이션</vt:lpstr>
      <vt:lpstr>버텍스 셰이더 사용 애니메이션</vt:lpstr>
      <vt:lpstr>개요</vt:lpstr>
      <vt:lpstr>버텍스 셰이더 응용</vt:lpstr>
      <vt:lpstr>버텍스 셰이더 응용</vt:lpstr>
      <vt:lpstr>버텍스 셰이더 응용</vt:lpstr>
      <vt:lpstr>실습</vt:lpstr>
      <vt:lpstr>버텍스 셰이더 응용</vt:lpstr>
      <vt:lpstr>버텍스 셰이더 응용</vt:lpstr>
      <vt:lpstr>버텍스 셰이더 응용</vt:lpstr>
      <vt:lpstr>버텍스 셰이더 응용</vt:lpstr>
      <vt:lpstr>실습 준비</vt:lpstr>
      <vt:lpstr>버텍스 셰이더 응용(실습 준비)</vt:lpstr>
      <vt:lpstr>버텍스 셰이더 응용(실습 준비)</vt:lpstr>
      <vt:lpstr>실습</vt:lpstr>
      <vt:lpstr>실습</vt:lpstr>
      <vt:lpstr>실습</vt:lpstr>
      <vt:lpstr>실습</vt:lpstr>
      <vt:lpstr>실습</vt:lpstr>
      <vt:lpstr>실습</vt:lpstr>
      <vt:lpstr>실습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이택희(A0344)</cp:lastModifiedBy>
  <cp:revision>109</cp:revision>
  <dcterms:created xsi:type="dcterms:W3CDTF">2006-10-05T04:04:58Z</dcterms:created>
  <dcterms:modified xsi:type="dcterms:W3CDTF">2024-04-22T04:46:46Z</dcterms:modified>
</cp:coreProperties>
</file>