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2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2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2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1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0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5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1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4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D7CDA-3D63-4C02-889C-DCCCB6FA3E6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DB9A-F72C-40D8-A1C4-A4DB23952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6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“The Project”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Remote Impact Sensor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Robert Roy</a:t>
            </a:r>
          </a:p>
          <a:p>
            <a:r>
              <a:rPr lang="en-US" dirty="0" smtClean="0"/>
              <a:t>Spring Semester,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3382962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THE DEMO</a:t>
            </a:r>
            <a:br>
              <a:rPr lang="en-US" sz="9600" dirty="0" smtClean="0"/>
            </a:br>
            <a:r>
              <a:rPr lang="en-US" sz="3100" dirty="0" smtClean="0"/>
              <a:t>(It’s worth like 10,000 words)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5818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Questions???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525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Impact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Application:</a:t>
            </a:r>
          </a:p>
          <a:p>
            <a:pPr lvl="1"/>
            <a:r>
              <a:rPr lang="en-US" dirty="0" smtClean="0"/>
              <a:t>Sensor to be used to monitor the impact </a:t>
            </a:r>
            <a:r>
              <a:rPr lang="en-US" dirty="0" smtClean="0"/>
              <a:t>that athletes </a:t>
            </a:r>
            <a:r>
              <a:rPr lang="en-US" dirty="0" smtClean="0"/>
              <a:t>are experiencing while playing contact sports</a:t>
            </a:r>
          </a:p>
          <a:p>
            <a:pPr lvl="1"/>
            <a:r>
              <a:rPr lang="en-US" dirty="0" smtClean="0"/>
              <a:t>The sensor will be placed inside of the helmets worn by the athletes</a:t>
            </a:r>
          </a:p>
          <a:p>
            <a:pPr lvl="1"/>
            <a:r>
              <a:rPr lang="en-US" dirty="0" smtClean="0"/>
              <a:t>The device will monitor the maximum impact, as well as, the cumulative effect of lessor impacts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Impact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Platform:</a:t>
            </a:r>
          </a:p>
          <a:p>
            <a:pPr lvl="1"/>
            <a:r>
              <a:rPr lang="en-US" dirty="0" smtClean="0"/>
              <a:t>The sensor is designed around the Particle Photon development kit.  It supports an Arduino like development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An external accelerometer (ADXL345)</a:t>
            </a:r>
          </a:p>
          <a:p>
            <a:pPr lvl="1"/>
            <a:r>
              <a:rPr lang="en-US" dirty="0" smtClean="0"/>
              <a:t>An external temperature sensor (DS18B20)</a:t>
            </a:r>
            <a:endParaRPr lang="en-US" dirty="0" smtClean="0"/>
          </a:p>
          <a:p>
            <a:pPr lvl="1"/>
            <a:r>
              <a:rPr lang="en-US" dirty="0" smtClean="0"/>
              <a:t>Battery Pack (</a:t>
            </a:r>
            <a:r>
              <a:rPr lang="en-US" smtClean="0"/>
              <a:t>4.5 volt – 3 AAA)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Impact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Theory of Operation:</a:t>
            </a:r>
          </a:p>
          <a:p>
            <a:pPr lvl="1"/>
            <a:r>
              <a:rPr lang="en-US" dirty="0" smtClean="0"/>
              <a:t>The device will operate in both “connected” and “non-connected” modes.</a:t>
            </a:r>
          </a:p>
          <a:p>
            <a:pPr lvl="2"/>
            <a:r>
              <a:rPr lang="en-US" dirty="0" smtClean="0"/>
              <a:t>While connected the device will use the cloud to control the behavior of the device</a:t>
            </a:r>
          </a:p>
          <a:p>
            <a:pPr lvl="2"/>
            <a:r>
              <a:rPr lang="en-US" dirty="0" smtClean="0"/>
              <a:t>While in a non-connected mode, the preset defaults will be used to control the device</a:t>
            </a:r>
          </a:p>
          <a:p>
            <a:pPr lvl="1"/>
            <a:r>
              <a:rPr lang="en-US" dirty="0" smtClean="0"/>
              <a:t>A single RGB LED will indicate the status</a:t>
            </a:r>
          </a:p>
          <a:p>
            <a:pPr lvl="1"/>
            <a:r>
              <a:rPr lang="en-US" dirty="0" smtClean="0"/>
              <a:t>Impact Severity, Impact Count and Temperature are preset, but can be controlled by the cloud</a:t>
            </a:r>
          </a:p>
          <a:p>
            <a:pPr lvl="1"/>
            <a:r>
              <a:rPr lang="en-US" dirty="0" smtClean="0"/>
              <a:t>A player can be “cleared to play” or “removed from play” by the medical staff, with the command coming from a remote device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Impact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Particle IO and Analytics:</a:t>
            </a:r>
          </a:p>
          <a:p>
            <a:pPr lvl="1"/>
            <a:r>
              <a:rPr lang="en-US" dirty="0" smtClean="0"/>
              <a:t>The cloud support for the project is provided by the Particle IO web site.</a:t>
            </a:r>
          </a:p>
          <a:p>
            <a:pPr lvl="2"/>
            <a:r>
              <a:rPr lang="en-US" dirty="0" smtClean="0"/>
              <a:t>Events are published from the remote sensor</a:t>
            </a:r>
          </a:p>
          <a:p>
            <a:pPr lvl="2"/>
            <a:r>
              <a:rPr lang="en-US" dirty="0" smtClean="0"/>
              <a:t>Functions are invoked on the remote sensor</a:t>
            </a:r>
          </a:p>
          <a:p>
            <a:pPr lvl="2"/>
            <a:r>
              <a:rPr lang="en-US" dirty="0" smtClean="0"/>
              <a:t>Web hooks are provided to forward events to other sites</a:t>
            </a:r>
          </a:p>
          <a:p>
            <a:pPr lvl="1"/>
            <a:r>
              <a:rPr lang="en-US" dirty="0" smtClean="0"/>
              <a:t>Librato is used to provide some real time graphical analytics</a:t>
            </a:r>
          </a:p>
          <a:p>
            <a:pPr lvl="1"/>
            <a:r>
              <a:rPr lang="en-US" dirty="0" smtClean="0"/>
              <a:t>Twilio is used to provide text messages on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66014"/>
            <a:ext cx="8502261" cy="29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Photon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219200"/>
            <a:ext cx="734978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Photon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7" y="1626870"/>
            <a:ext cx="8391023" cy="441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“Code”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LED Task</a:t>
            </a:r>
          </a:p>
          <a:p>
            <a:pPr lvl="1"/>
            <a:r>
              <a:rPr lang="en-US" dirty="0" smtClean="0"/>
              <a:t>Temp Sensor Task</a:t>
            </a:r>
          </a:p>
          <a:p>
            <a:pPr lvl="1"/>
            <a:r>
              <a:rPr lang="en-US" dirty="0" smtClean="0"/>
              <a:t>Impact Sensor Task</a:t>
            </a:r>
          </a:p>
          <a:p>
            <a:pPr lvl="1"/>
            <a:r>
              <a:rPr lang="en-US" dirty="0" smtClean="0"/>
              <a:t>Control State Machine (Main Task)</a:t>
            </a:r>
          </a:p>
          <a:p>
            <a:pPr lvl="2"/>
            <a:r>
              <a:rPr lang="en-US" dirty="0" smtClean="0"/>
              <a:t>Called from Arduino Loop</a:t>
            </a:r>
          </a:p>
          <a:p>
            <a:r>
              <a:rPr lang="en-US" dirty="0" smtClean="0"/>
              <a:t>Cloud Function:</a:t>
            </a:r>
          </a:p>
          <a:p>
            <a:pPr lvl="1"/>
            <a:r>
              <a:rPr lang="en-US" dirty="0" smtClean="0"/>
              <a:t>Clear Player</a:t>
            </a:r>
          </a:p>
          <a:p>
            <a:pPr lvl="1"/>
            <a:r>
              <a:rPr lang="en-US" dirty="0" smtClean="0"/>
              <a:t>Remove Player</a:t>
            </a:r>
          </a:p>
          <a:p>
            <a:pPr lvl="1"/>
            <a:r>
              <a:rPr lang="en-US" dirty="0" smtClean="0"/>
              <a:t>Respond to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328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“The Project”</vt:lpstr>
      <vt:lpstr>Remote Impact Sensor</vt:lpstr>
      <vt:lpstr>Remote Impact Sensor</vt:lpstr>
      <vt:lpstr>Remote Impact Sensor</vt:lpstr>
      <vt:lpstr>Remote Impact Sensor</vt:lpstr>
      <vt:lpstr>The Board</vt:lpstr>
      <vt:lpstr>The Photon</vt:lpstr>
      <vt:lpstr>The Photon</vt:lpstr>
      <vt:lpstr>The “Code”</vt:lpstr>
      <vt:lpstr>THE DEMO (It’s worth like 10,000 words)</vt:lpstr>
      <vt:lpstr>Questions???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Project”</dc:title>
  <dc:creator>EMC</dc:creator>
  <cp:lastModifiedBy>EMC</cp:lastModifiedBy>
  <cp:revision>11</cp:revision>
  <dcterms:created xsi:type="dcterms:W3CDTF">2016-05-09T15:27:02Z</dcterms:created>
  <dcterms:modified xsi:type="dcterms:W3CDTF">2016-05-09T20:33:12Z</dcterms:modified>
</cp:coreProperties>
</file>