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28136A-D7A7-415D-9607-5648146CBB6D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74614E-99C4-45DA-BE33-92E7960086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591817"/>
          </a:xfrm>
        </p:spPr>
        <p:txBody>
          <a:bodyPr/>
          <a:lstStyle/>
          <a:p>
            <a:r>
              <a:rPr lang="ko-KR" altLang="en-US" b="1" dirty="0" smtClean="0"/>
              <a:t>종합 </a:t>
            </a:r>
            <a:r>
              <a:rPr lang="ko-KR" altLang="en-US" b="1" dirty="0" err="1" smtClean="0"/>
              <a:t>팀프로젝트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30080"/>
            <a:ext cx="6400800" cy="1219200"/>
          </a:xfrm>
        </p:spPr>
        <p:txBody>
          <a:bodyPr/>
          <a:lstStyle/>
          <a:p>
            <a:pPr algn="r"/>
            <a:r>
              <a:rPr lang="ko-KR" altLang="en-US" b="1" dirty="0" smtClean="0"/>
              <a:t>컴퓨터공학과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고근호 권구현 김성곤 정혜성 차영빈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481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 smtClean="0"/>
          </a:p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소개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개념 설명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실행 결과 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642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 smtClean="0"/>
          </a:p>
          <a:p>
            <a:r>
              <a:rPr lang="ko-KR" altLang="en-US" b="1" dirty="0" smtClean="0"/>
              <a:t>프로젝트 </a:t>
            </a:r>
            <a:r>
              <a:rPr lang="ko-KR" altLang="en-US" b="1" dirty="0"/>
              <a:t>제목 </a:t>
            </a:r>
            <a:r>
              <a:rPr lang="en-US" altLang="ko-KR" b="1" dirty="0"/>
              <a:t>: Coloring Book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기술 </a:t>
            </a:r>
            <a:r>
              <a:rPr lang="en-US" altLang="ko-KR" b="1" dirty="0" smtClean="0"/>
              <a:t>: MFC</a:t>
            </a:r>
            <a:r>
              <a:rPr lang="ko-KR" altLang="en-US" b="1" dirty="0" smtClean="0"/>
              <a:t>를 이용한 </a:t>
            </a:r>
            <a:r>
              <a:rPr lang="en-US" altLang="ko-KR" b="1" dirty="0" err="1" smtClean="0"/>
              <a:t>Cpen</a:t>
            </a:r>
            <a:r>
              <a:rPr lang="en-US" altLang="ko-KR" b="1" dirty="0" smtClean="0"/>
              <a:t>, image, </a:t>
            </a:r>
            <a:r>
              <a:rPr lang="en-US" altLang="ko-KR" b="1" dirty="0" err="1" smtClean="0"/>
              <a:t>DoModal</a:t>
            </a:r>
            <a:r>
              <a:rPr lang="en-US" altLang="ko-KR" b="1" dirty="0" smtClean="0"/>
              <a:t> 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한 학기 동안 교수님께 배운 내용들을 조합하여 어떤 프로젝트를 만들 수 있을까 팀원들과 고민한 결과 </a:t>
            </a:r>
            <a:r>
              <a:rPr lang="ko-KR" altLang="en-US" b="1" dirty="0" err="1" smtClean="0"/>
              <a:t>컬러링</a:t>
            </a:r>
            <a:r>
              <a:rPr lang="ko-KR" altLang="en-US" b="1" dirty="0" smtClean="0"/>
              <a:t> 북을 만들어 보았습니다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539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개념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수업시간에 배웠던 </a:t>
            </a:r>
            <a:r>
              <a:rPr lang="en-US" altLang="ko-KR" b="1" dirty="0" smtClean="0"/>
              <a:t>Pen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image, </a:t>
            </a:r>
            <a:r>
              <a:rPr lang="ko-KR" altLang="en-US" b="1" dirty="0" smtClean="0"/>
              <a:t>색상선택 다이얼로그를 활용하여 사용자가 이미지에 색칠을 할 수 있는 간단한 프로그램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색이 없는 그림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도안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불러와서 원하는 색상을 선택해 색칠하는 </a:t>
            </a:r>
            <a:r>
              <a:rPr lang="ko-KR" altLang="en-US" b="1" dirty="0" err="1" smtClean="0"/>
              <a:t>컬러링</a:t>
            </a:r>
            <a:r>
              <a:rPr lang="ko-KR" altLang="en-US" b="1" dirty="0" smtClean="0"/>
              <a:t> 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2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실행결과 화면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0616"/>
            <a:ext cx="8229600" cy="446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0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</TotalTime>
  <Words>101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실행</vt:lpstr>
      <vt:lpstr>종합 팀프로젝트</vt:lpstr>
      <vt:lpstr>목차</vt:lpstr>
      <vt:lpstr>1. 프로젝트 소개</vt:lpstr>
      <vt:lpstr>2. 개념 설명</vt:lpstr>
      <vt:lpstr>3. 실행결과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 팀프로젝트</dc:title>
  <dc:creator>Windows 사용자</dc:creator>
  <cp:lastModifiedBy>Windows 사용자</cp:lastModifiedBy>
  <cp:revision>3</cp:revision>
  <dcterms:created xsi:type="dcterms:W3CDTF">2019-12-17T10:43:31Z</dcterms:created>
  <dcterms:modified xsi:type="dcterms:W3CDTF">2019-12-17T11:08:14Z</dcterms:modified>
</cp:coreProperties>
</file>