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81" r:id="rId3"/>
    <p:sldId id="28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5143500" type="screen16x9"/>
  <p:notesSz cx="6858000" cy="9144000"/>
  <p:embeddedFontLst>
    <p:embeddedFont>
      <p:font typeface="Malgun Gothic" panose="020B0503020000020004" pitchFamily="50" charset="-127"/>
      <p:regular r:id="rId28"/>
      <p:bold r:id="rId29"/>
    </p:embeddedFont>
    <p:embeddedFont>
      <p:font typeface="Malgun Gothic" panose="020B0503020000020004" pitchFamily="50" charset="-127"/>
      <p:regular r:id="rId28"/>
      <p:bold r:id="rId29"/>
    </p:embeddedFont>
    <p:embeddedFont>
      <p:font typeface="Alfa Slab One" panose="020B0600000101010101" charset="0"/>
      <p:regular r:id="rId30"/>
    </p:embeddedFont>
    <p:embeddedFont>
      <p:font typeface="Proxima Nova" panose="020B0600000101010101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74A085-A588-49F5-B752-A6AF09F36B54}">
  <a:tblStyle styleId="{8474A085-A588-49F5-B752-A6AF09F36B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>
        <p:scale>
          <a:sx n="100" d="100"/>
          <a:sy n="100" d="100"/>
        </p:scale>
        <p:origin x="111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6:19:16.8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445 2 24575,'-56'-1'0,"-90"4"0,132-2 0,0 1 0,0 1 0,0 0 0,0 1 0,0 0 0,1 2 0,-24 11 0,37-17 0,-1 0 0,1 0 0,0 0 0,-1 0 0,1 1 0,-1-1 0,1 0 0,0 0 0,-1 0 0,1 1 0,0-1 0,-1 0 0,1 0 0,0 0 0,-1 1 0,1-1 0,0 0 0,0 1 0,-1-1 0,1 0 0,0 1 0,0-1 0,-1 0 0,1 1 0,0-1 0,0 1 0,0-1 0,0 0 0,0 1 0,0-1 0,0 1 0,0-1 0,0 0 0,0 1 0,0-1 0,0 1 0,0-1 0,0 0 0,0 2 0,18 4 0,26-2 0,156-5 0,-249 9 0,25-3 0,0-1 0,-31 0 0,7-4 0,27-1 0,0 0 0,1 2 0,-1 1 0,0 0 0,-26 7 0,36-6 0,11-5 0,19-6 0,124-17 0,-149 27 0,-1 0 0,1 0 0,0 0 0,0 1 0,-1 0 0,2 0 0,-8 5 0,13-7 0,0-1 0,0 1 0,0-1 0,0 1 0,0-1 0,0 1 0,0-1 0,0 1 0,0-1 0,0 1 0,0-1 0,0 1 0,0-1 0,0 1 0,0-1 0,1 0 0,-1 1 0,0-1 0,0 1 0,1-1 0,-1 1 0,0-1 0,0 0 0,1 1 0,-1-1 0,1 0 0,-1 1 0,0-1 0,1 0 0,-1 1 0,1-1 0,-1 0 0,1 0 0,-1 0 0,0 1 0,1-1 0,-1 0 0,1 0 0,-1 0 0,2 0 0,22 9 0,-24-9 0,15 4 0,0-2 0,0 0 0,28 1 0,-30-3 0,-1 0 0,0 1 0,0 0 0,0 1 0,0 1 0,16 5 0,-28-8 0,0 0 0,0 0 0,0 0 0,0 0 0,0 0 0,0 0 0,0 0 0,-1 0 0,1 0 0,0 0 0,0 0 0,0 0 0,0 0 0,0 0 0,0 0 0,0 0 0,0 1 0,0-1 0,0 0 0,0 0 0,-1 0 0,1 0 0,0 0 0,0 0 0,0 0 0,0 0 0,0 0 0,0 0 0,0 0 0,0 0 0,0 0 0,0 0 0,0 0 0,0 1 0,0-1 0,0 0 0,0 0 0,0 0 0,0 0 0,0 0 0,0 0 0,0 0 0,0 0 0,0 0 0,0 0 0,0 1 0,0-1 0,0 0 0,0 0 0,0 0 0,0 0 0,0 0 0,0 0 0,0 0 0,0 0 0,0 0 0,0 0 0,0 0 0,0 1 0,0-1 0,0 0 0,-15 3 0,-17-1 0,-126-3 0,180 1 0,0-1 0,0 0 0,0-2 0,-1-1 0,39-12 0,-60 16 0,1 0 0,-1 0 0,1 0 0,-1 0 0,0 0 0,1 0 0,-1 0 0,1-1 0,-1 1 0,0 0 0,1 0 0,-1 0 0,0-1 0,1 1 0,-1 0 0,0 0 0,1-1 0,-1 1 0,0 0 0,1-1 0,-1 1 0,0 0 0,0-1 0,0 1 0,1 0 0,-1-1 0,0 1 0,0-1 0,0 1 0,0-1 0,-10-4 0,-21 1 0,12 6 0,-38 9 0,19-4 0,28-5 0,0 1 0,0-1 0,0 2 0,-9 3 0,17-5 0,5-3 0,7-1 0,-3-3 0,-16 0 0,6 5 0,0 0 0,0 0 0,1 0 0,-1 1 0,0 0 0,0-1 0,0 1 0,1 0 0,-1 0 0,0 0 0,1 1 0,-1-1 0,1 0 0,0 1 0,-3 2 0,-1 0 0,1 1 0,-1-1 0,1 1 0,1 0 0,-6 7 0,10-12 0,0 1 0,-1-1 0,1 1 0,0-1 0,-1 1 0,1-1 0,0 1 0,0 0 0,0-1 0,-1 1 0,1-1 0,0 1 0,0 0 0,0-1 0,0 1 0,0-1 0,0 1 0,0 0 0,0-1 0,0 1 0,0 0 0,1-1 0,-1 1 0,0-1 0,0 1 0,1-1 0,-1 1 0,1 0 0,16 11 0,28 1 0,-44-13 0,36 5 0,-1-2 0,1-1 0,43-4 0,-9 0 0,14-9 0,-76 9 0,-29 9 0,0 0 0,0-2 0,-1 0 0,-35 3 0,-83-5 0,106-3 0,-12-1 0,40 1 0,29 0 0,80 2 0,117-4 0,-103-19 0,-202 30 0,-80 4 0,-123-14 0,287 1 0,0 0 0,0 0 0,0 0 0,0 0 0,0 0 0,0 0 0,0 0 0,0 0 0,0 0 0,0 0 0,0 0 0,0 0 0,0 0 0,0 0 0,0-1 0,0 1 0,0 0 0,0 0 0,0 0 0,0 0 0,0 0 0,0 0 0,0 0 0,0 0 0,0 0 0,0 0 0,0 0 0,0 0 0,0 0 0,0 0 0,0 0 0,0-1 0,0 1 0,0 0 0,0 0 0,0 0 0,0 0 0,0 0 0,0 0 0,0 0 0,-1 0 0,1 0 0,0 0 0,0 0 0,0 0 0,0 0 0,0 0 0,0 0 0,0 0 0,0 0 0,0 0 0,0 0 0,0 0 0,10-5 0,13-4 0,21-7 0,58-28 0,-21 7 0,-46 23 0,41-24 0,-121 33 0,40 5 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6:20:14.7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4913 279 24575,'13'-1'0,"-9"0"0,-1 1 0,1-1 0,-1 1 0,1 0 0,-1 0 0,0 0 0,1 1 0,-1-1 0,1 1 0,-1 0 0,6 2 0,-9-3 0,0 0 0,0 1 0,1-1 0,-1 0 0,0 0 0,0 0 0,0 0 0,0 0 0,0 0 0,0 1 0,0-1 0,0 0 0,0 0 0,0 0 0,0 0 0,0 0 0,0 1 0,0-1 0,0 0 0,0 0 0,0 0 0,0 0 0,0 1 0,0-1 0,0 0 0,0 0 0,0 0 0,0 0 0,0 0 0,0 0 0,0 1 0,0-1 0,0 0 0,0 0 0,-1 0 0,1 0 0,0 0 0,0 0 0,0 1 0,0-1 0,0 0 0,0 0 0,0 0 0,-1 0 0,1 0 0,0 0 0,-11 5 0,-13-1 0,-106 0 0,84-4 0,-64 7 0,-80 4 0,83-8 0,5 7 0,56-4 0,-46-1 0,309-18 0,-88 2 0,-22 3 0,109-4 0,-182 10 0,56-9 0,-47 4 0,-66 8 0,0-2 0,0 0 0,-30-6 0,-24-2 0,-318-9-833,253 9 833,-331-12 0,397 18 46,1-4 1,-108-24-1,181 31-8,1 0-1,-1 0 1,1-1 0,-1 1 0,1-1 0,-1 1 0,1-1-1,-1 1 1,1-1 0,0 0 0,0 1 0,-1-1-1,1 0 1,0 0 0,0 0 0,-2-2 0,2 2-34,1 0 0,0 1 0,0-1 0,0 0 0,0 1 0,0-1 1,0 0-1,-1 1 0,1-1 0,1 0 0,-1 1 0,0-1 0,0 0 1,0 1-1,0-1 0,0 0 0,1 1 0,-1-1 0,0 0 0,1 1 1,-1-1-1,0 1 0,1-1 0,-1 1 0,1-2 0,2-1-9,0 0-1,0 0 1,1 1-1,-1-1 0,1 1 1,-1-1-1,1 1 0,0 0 1,8-3-1,81-23 6,174-29 0,122 27-348,3 31-221,-150 2 417,-154-5 142,-25 0-7,0 3 0,67 10 0,-104-5 17,-24-2 0,-16-2 0,-238 7 621,-556 6-1891,520-18 1155,174 5-251,-120-4 1939,232 2-1541,1 0 1,-1 0-1,1 0 0,-1 0 0,1 0 0,0-1 1,-1 1-1,1 0 0,0-1 0,-1 1 1,1-1-1,0 1 0,-1-1 0,1 0 0,0 0 1,-2-1-1,3 1-27,1 1 0,-1-1 0,1 0 0,-1 1 0,1-1 0,-1 0 0,1 1 0,-1-1 0,1 0 0,-1 1 0,1-1 0,0 1 0,0 0 0,-1-1 0,1 1 0,0-1-1,0 1 1,-1 0 0,1 0 0,0-1 0,0 1 0,0 0 0,-1 0 0,1 0 0,0 0 0,0 0 0,1 0 0,48-10-5,1 3 0,62-1 0,105 8 0,-85 3 0,561-4-7490,-637 4 10532,89 14 0,-143-17-2914,-1 1-1,0-1 0,1 1 1,-1-1-1,0 1 0,1 0 1,-1 0-1,0 0 0,0 0 1,3 3-1,-5-4-127,0 0 0,0 0 0,1 0 1,-1 0-1,0 0 0,0 0 0,0 1 0,0-1 0,0 0 1,0 0-1,0 0 0,0 0 0,0 0 0,0 1 0,0-1 0,0 0 1,0 0-1,0 0 0,0 0 0,0 0 0,0 1 0,0-1 1,0 0-1,0 0 0,0 0 0,0 0 0,0 1 0,0-1 1,0 0-1,0 0 0,0 0 0,0 0 0,0 0 0,0 1 0,0-1 1,0 0-1,0 0 0,-1 0 0,1 0 0,0 0 0,0 0 1,0 0-1,0 1 0,0-1 0,-1 0 0,-16 4-2,-75-1 2,67-3 0,1 1 0,-1 0 0,-36 8 0,34-5 0,1 0 0,0-2 0,-48-3 0,54 1 0,205 0 0,-761 0 0,1580 0-574,-918 2 574,93 16 0,-176-18 0,0 0 0,0 0 0,1 1 0,-1-1 0,0 1 0,0 0 0,0 0 0,1 0 0,-1 0 0,0 1 0,-1-1 0,1 1 0,0 0 0,0 0 0,-1 0 0,5 4 0,-6-5 5,-1-1 0,0 1 1,0-1-1,0 1 0,0-1 0,0 1 0,0-1 0,0 1 0,0-1 0,0 1 0,0-1 0,0 1 0,-1-1 0,1 1 0,0-1 0,0 1 0,0-1 0,-1 1 1,1-1-1,0 1 0,-1-1 0,1 0 0,0 1 0,-1-1 0,1 1 0,0-1 0,-1 0 0,1 0 0,-1 1 0,1-1 0,-1 0 0,1 0 0,0 1 1,-1-1-1,1 0 0,-1 0 0,1 0 0,-1 0 0,1 0 0,-1 0 0,0 1 0,-28 4 390,24-4-429,-145 13-283,-268-7 0,242-9 54,-696 3 1011,889-3-695,0 1 0,21-6 1,24-2-65,333 4 30,-215 8-601,-112-1 554,0 3 0,-1 3 0,110 27 0,-171-33 28,1-1 0,1 1 0,0 0 0,-1 0 0,0 1 0,1 0 0,-1 0 0,0 1 0,0 0 0,-1 0 0,12 9 0,-17-12 15,-1 0 1,1 0-1,-1 0 1,1 0 0,-1 0-1,0 0 1,1 0-1,-1 0 1,0 0 0,0 0-1,0 1 1,0-1-1,0 0 1,0 0-1,0 0 1,0 0 0,0 0-1,0 0 1,-1 0-1,1 0 1,0 0-1,-1 0 1,1 0 0,-1 0-1,1 0 1,-1 0-1,1 0 1,-1 0-1,0 0 1,0 0 0,1 0-1,-1-1 1,0 1-1,0 0 1,0-1-1,-1 2 1,-38 22 83,22-16-94,1-2 0,-1 0 0,-1-1 1,1 0-1,-1-2 0,-30 2 0,-120-4-245,105-2-338,-821-2 510,645 4 718,450-12-432,0 0-236,795 11-577,-964 1 595,-1 1 0,62 12 0,-99-13 8,0 0 0,0 0 0,-1 0-1,1 0 1,0 0 0,-1 0 0,1 1 0,-1-1-1,0 1 1,1 0 0,2 3 0,-5-5 2,1 0 0,-1 1 0,0-1-1,0 0 1,1 1 0,-1-1 0,0 1 0,0-1 0,1 1 0,-1-1 0,0 0 0,0 1 0,0-1 0,0 1-1,0-1 1,0 1 0,0-1 0,1 1 0,-2-1 0,1 1 0,0-1 0,0 1 0,0-1 0,0 1 0,0 0-1,-1 0 6,0 0-1,0 0 0,1-1 1,-1 1-1,0 0 0,0 0 1,0-1-1,0 1 1,0 0-1,0-1 0,0 1 1,0-1-1,0 0 0,0 1 1,0-1-1,-2 1 0,-122 21-14,53-10 0,-10-2 0,0-4 0,-142-6 0,94-2 0,-282 2 0,431-8 0,20-1 0,327 2 0,-214 10 0,276-4 0,-424 1 0,1 0 0,0 0 0,0 0 0,0 0 0,0 1 0,-1 0 0,1 0 0,0 0 0,0 0 0,5 3 0,-10-4 0,-1 0 0,1 0 0,0 0 0,0 0 0,0 0 0,0 0 0,-1 0 0,1 0 0,0 0 0,0 0 0,0 0 0,0 0 0,-1 0 0,1 0 0,0 0 0,0 0 0,0 0 0,0 0 0,-1 1 0,1-1 0,0 0 0,0 0 0,0 0 0,0 0 0,0 0 0,0 0 0,0 1 0,-1-1 0,1 0 0,0 0 0,0 0 0,0 0 0,0 1 0,0-1 0,0 0 0,0 0 0,0 0 0,0 0 0,0 1 0,0-1 0,0 0 0,0 0 0,0 0 0,0 1 0,0-1 0,0 0 0,0 0 0,0 0 0,0 0 0,0 1 0,0-1 0,1 0 0,-1 0 0,0 0 0,0 0 0,0 0 0,0 1 0,0-1 0,0 0 0,0 0 0,1 0 0,-1 0 0,0 0 0,0 0 0,0 0 0,-15 3 0,-33 3 0,-205 12 0,-507-18 0,885-11 0,-5 0 0,411 28 0,-488-15 0,52 6 0,-86-7 0,-1 1 0,1 0 0,-1 0 0,0 1 0,0 0 0,0 1 0,-1-1 0,12 8 0,-19-11 0,1 1 0,-1-1 0,1 0 0,-1 0 0,1 1 0,-1-1 0,1 0 0,-1 1 0,0-1 0,1 1 0,-1-1 0,0 1 0,1-1 0,-1 1 0,0-1 0,1 1 0,-1-1 0,0 1 0,0-1 0,0 1 0,1-1 0,-1 1 0,0-1 0,0 1 0,0-1 0,0 1 0,0 0 0,0-1 0,0 1 0,-14 10 0,-31 0 0,39-10 0,-45 6 0,0-3 0,-61-2 0,-59 5 0,-193 6 0,321-13 0,12-6 0,25 1 0,22-1 0,7 3 0,46-2 0,6 0 0,38-5 0,160 7 0,-190 4 0,-820-2 0,747 1 0,0-2 0,-1 1 0,15-5 0,22-3 0,98 6 0,-143 3 0,-222 13 0,182-9 0,-390 3 0,247-10 0,133 5 0,26-1 0,0-1 0,-1-1 0,-29-4 0,38-1 0,25 0 0,32-2 0,-32 6 0,57-8 0,1 3 0,-1 2 0,98 8 0,-49-2 0,365 17 0,-431-17 0,-37-2 0,0 1 0,0 1 0,1 0 0,-1 1 0,15 4 0,-27-6 0,0 0 0,0 0 0,0 1 0,0-1 0,0 0 0,0 1 0,0-1 0,0 1 0,0-1 0,-1 1 0,1-1 0,0 1 0,0-1 0,0 1 0,-1 0 0,1 0 0,0-1 0,-1 1 0,1 0 0,-1 0 0,1 1 0,-1-2 0,0 1 0,0-1 0,0 1 0,-1 0 0,1-1 0,0 1 0,0-1 0,-1 1 0,1-1 0,-1 1 0,1-1 0,0 1 0,-1-1 0,1 1 0,-1-1 0,1 1 0,-1-1 0,1 0 0,-1 1 0,1-1 0,-1 0 0,1 1 0,-2-1 0,-3 3 0,-1-1 0,1 0 0,-1-1 0,0 1 0,-9 1 0,-266-1 0,140-5 0,96 3 0,-403-12 0,-125 1 0,351 14 0,201-3 0,15 1 0,0 0 0,0-1 0,-1 0 0,1 0 0,0 0 0,0-1 0,0 0 0,0 0 0,0 0 0,0-1 0,-6-3 0,15 3 0,1 1 0,0-1 0,0 1 0,1 0 0,-1 0 0,0 0 0,0 0 0,5 1 0,368-5 0,-202 8 0,229-3 0,-496 16 0,-329-9-792,247-9 585,159 2 205,-873-28-1672,540 6 1398,-8-1-9,-81 10 1003,428 13-699,4 0-24,-21 0 695,25 0-632,1 0 0,-1 0 0,0 0 0,0 0 0,0 0 0,0 0 0,0 0 0,0-1 0,1 1 0,-1 0 0,0-1 0,0 1 0,0 0 0,1-1 1,-1 1-1,0-1 0,1 1 0,-1-1 0,0 1 0,1-1 0,-2-1 0,2 2-37,1-1 0,-1 1 1,0-1-1,1 1 0,-1-1 0,0 1 1,1-1-1,-1 1 0,1 0 0,-1-1 1,1 1-1,-1 0 0,1-1 1,-1 1-1,1 0 0,-1-1 0,1 1 1,-1 0-1,1 0 0,-1 0 0,1 0 1,-1-1-1,1 1 0,0 0 0,-1 0 1,2 0-1,19-2-81,-20 2 83,311-5-601,-174 7 409,19-3 169,98 0 0,-184 4 0,110 19 0,-175-21 0,0 0 0,1 0 0,0 1 0,-1-1 0,1 1 0,-1 1 0,1-1 0,-1 1 0,8 5 0,-14-8 3,0 0 1,0 0-1,1 0 0,-1 1 0,0-1 0,0 0 0,1 0 0,-1 0 0,0 0 1,0 1-1,0-1 0,0 0 0,1 0 0,-1 0 0,0 1 0,0-1 0,0 0 0,0 0 1,0 1-1,0-1 0,0 0 0,1 0 0,-1 1 0,0-1 0,0 0 0,0 0 0,0 1 1,0-1-1,0 0 0,0 1 0,0-1 0,0 0 0,-1 0 0,1 1 0,0-1 0,0 0 1,0 0-1,0 1 0,0-1 0,0 0 0,0 0 0,-1 0 0,1 1 0,0-1 0,0 0 1,0 0-1,-1 0 0,1 1 0,0-1 0,0 0 0,0 0 0,-1 0 0,1 0 0,0 0 1,0 0-1,-1 1 0,1-1 0,0 0 0,0 0 0,-1 0 0,1 0 0,0 0 1,-1 0-1,1 0 0,0 0 0,-1 0 0,-20 3 392,21-3-376,-260 4 103,135-7-120,-431 4-2,555-1 0,-51-4 0,49 4 0,0 0 0,1-1 0,-1 1 0,0-1 0,1 0 0,-1 0 0,1 0 0,-1 0 0,1 0 0,-1-1 0,1 1 0,0-1 0,0 1 0,0-1 0,0 0 0,-3-3 0,5 4 0,-1 0 0,1 0 0,0 0 0,-1 0 0,1 0 0,0 0 0,0 0 0,0 0 0,0 0 0,0 0 0,0 0 0,0 0 0,0 0 0,0 0 0,0 0 0,0 0 0,1 0 0,-1 0 0,1 0 0,-1 0 0,0 0 0,1 0 0,-1 1 0,1-1 0,0 0 0,-1 0 0,1 0 0,0 0 0,0 1 0,-1-1 0,1 0 0,0 1 0,0-1 0,0 1 0,0-1 0,2 0 0,37-18 0,-36 18 0,168-48 0,-152 44 0,65-11 0,1 4 0,139-1 0,-44 4 0,115 1 0,-1372 7-767,564 2 1534,969-13-1458,284 2-767,-461 12 1052,-270-2 413,6-1 49,0 0-1,0 2 0,0 0 0,0 1 0,-1 1 0,1 0 0,24 9 0,-40-12-17,1 0-1,-1 0 0,1 0 1,-1 0-1,0 0 0,1 0 1,-1 1-1,1-1 0,-1 0 0,0 0 1,1 1-1,-1-1 0,0 0 1,1 0-1,-1 1 0,0-1 1,1 0-1,-1 1 0,0-1 1,0 0-1,1 1 0,-1-1 1,0 1-1,0-1 0,0 0 0,0 1 1,0-1-1,0 1 0,1-1 1,-1 1-1,0-1 0,0 0 1,0 1-1,0-1 0,0 1 1,-1 0-1,-13 9 493,-25 3-334,-11-7-196,1-2 0,-76-2 0,-40 2 0,-78 12 0,78-5 0,-485-1-582,395-13 441,242 4 141,9 0 0,1-1 0,0 0 0,-1 1 0,1-1 0,-1-1 0,1 1 0,0 0 0,-1-1 0,1 0 0,0 0 0,-6-1 0,9 1 7,0 1 0,0 0 0,0-1 0,0 1 0,0 0 0,0 0 1,0-1-1,0 1 0,0 0 0,0 0 0,0-1 0,0 1 0,0 0 0,0-1 0,0 1 0,0 0 1,0 0-1,0-1 0,0 1 0,1 0 0,-1 0 0,0-1 0,0 1 0,0 0 0,0 0 0,1-1 0,-1 1 1,0 0-1,0 0 0,0 0 0,1 0 0,-1-1 0,0 1 0,0 0 0,1 0 0,-1 0 0,0 0 0,0 0 1,1 0-1,-1 0 0,0-1 0,0 1 0,1 0 0,-1 0 0,0 0 0,1 0 0,-1 0 0,0 0 0,0 0 1,1 1-1,16-6 354,71-7-416,141-3 0,764 16-1735,-984-1 1818,-6 0 7,0 0 0,0-1-1,0 1 1,0 0 0,0 1 0,0-1 0,0 1 0,0-1-1,0 1 1,0 0 0,0 0 0,0 0 0,4 3 0,-7-4-10,0 0 0,0 1 1,0-1-1,0 0 1,0 1-1,0-1 0,0 0 1,0 0-1,0 1 0,0-1 1,0 0-1,0 1 1,0-1-1,0 0 0,-1 0 1,1 1-1,0-1 0,0 0 1,0 0-1,-1 1 1,1-1-1,0 0 0,0 0 1,-1 0-1,1 0 0,0 1 1,0-1-1,-1 0 0,1 0 1,0 0-1,0 0 1,-1 0-1,1 0 0,0 0 1,-1 0-1,1 0 0,0 0 1,0 1-1,-1-2 1,1 1-1,0 0 0,-1 0 1,1 0-1,-17 3 243,-60 2-268,-86-6 0,-60 3 0,-409 16 0,585-18 0,110-17 0,24-2 0,-49 10 0,0 2 0,1 1 0,51-1 0,-83 7 0,-5 0 0,1 1 0,0-1 0,-1 0 0,1 0 0,0-1 0,-1 1 0,1 0 0,0-1 0,-1 1 0,1-1 0,-1 0 0,1 0 0,3-3 0,-5 4 0,-1 0 0,0 0 0,0-1 0,0 1 0,-1 0 0,1 0 0,0-1 0,0 1 0,0 0 0,0-1 0,0 1 0,0 0 0,0 0 0,0-1 0,0 1 0,-1 0 0,1 0 0,0 0 0,0-1 0,0 1 0,0 0 0,-1 0 0,1 0 0,0-1 0,0 1 0,-1 0 0,1 0 0,0 0 0,0 0 0,-1 0 0,1 0 0,0-1 0,0 1 0,-1 0 0,1 0 0,0 0 0,0 0 0,-1 0 0,1 0 0,0 0 0,-1 0 0,1 0 0,-1 1 0,-15-4 0,-264-2 0,150 8 0,63-5 0,-97-13 0,127 13 0,30 2 0,0 0 0,0 0 0,0-1 0,0 1 0,0-2 0,-10-2 0,17 4 0,0 0 0,-1 0 0,1 0 0,0 0 0,0-1 0,0 1 0,0 0 0,0 0 0,-1 0 0,1 0 0,0 0 0,0 0 0,0 0 0,0-1 0,0 1 0,0 0 0,0 0 0,-1 0 0,1 0 0,0 0 0,0-1 0,0 1 0,0 0 0,0 0 0,0 0 0,0 0 0,0-1 0,0 1 0,0 0 0,0 0 0,0 0 0,0-1 0,0 1 0,0 0 0,0 0 0,0 0 0,0 0 0,0-1 0,0 1 0,0 0 0,0 0 0,1 0 0,-1 0 0,0 0 0,0-1 0,0 1 0,0 0 0,0 0 0,12-9 0,14-4 0,38-6 0,0 3 0,1 2 0,1 4 0,0 2 0,70 2 0,-98 10 0,-21 3 0,-17-7 0,0 1 0,0-1 0,0 1 0,1-1 0,-1 0 0,0 1 0,0-1 0,0 1 0,0-1 0,0 0 0,0 1 0,0-1 0,0 1 0,1-1 0,-2 0 0,1 1 0,0-1 0,0 1 0,0-1 0,0 1 0,0-1 0,0 0 0,0 1 0,0-1 0,-1 1 0,1-1 0,0 0 0,0 1 0,-1-1 0,1 0 0,0 1 0,0-1 0,-1 0 0,1 1 0,-1-1 0,-5 4 0,1 1 0,-2-2 0,1 1 0,0-1 0,-1 0 0,1 0 0,-11 2 0,-10 6 0,-16 6 0,0-2 0,0-1 0,-2-3 0,-85 12 0,128-23 0,0 0 0,0 1 0,0-1 0,0 0 0,0 0 0,-1 0 0,1 0 0,0 0 0,0-1 0,0 1 0,0-1 0,0 1 0,0-1 0,0 0 0,0 0 0,0 0 0,0 0 0,-2-1 0,3 0 0,0 1 0,1 0 0,-1-1 0,1 1 0,-1-1 0,1 1 0,-1 0 0,1-1 0,0 1 0,0-1 0,0 1 0,0-1 0,0 1 0,0-1 0,0 1 0,0-1 0,0 1 0,1-1 0,-1 1 0,1-1 0,-1 1 0,1 0 0,0-1 0,-1 1 0,1 0 0,0-1 0,1 0 0,1-3 0,1 0 0,-1 0 0,1 1 0,0 0 0,0 0 0,0 0 0,9-6 0,-11 9 0,-1 0 0,0-1 0,1 1 0,-1 1 0,1-1 0,-1 0 0,1 0 0,-1 1 0,1-1 0,-1 0 0,1 1 0,0 0 0,-1-1 0,1 1 0,0 0 0,-1 0 0,1 0 0,0 0 0,0 0 0,-1 0 0,1 0 0,0 1 0,-1-1 0,1 1 0,-1-1 0,1 1 0,0 0 0,-1-1 0,1 1 0,1 2 0,-1-1 0,-1 0 0,0 1 0,0-1 0,0 0 0,0 1 0,0-1 0,0 1 0,-1-1 0,1 1 0,-1-1 0,0 1 0,0-1 0,0 1 0,0-1 0,0 1 0,0-1 0,-1 1 0,1-1 0,-2 5 0,-1 2 0,1-1 0,-1 0 0,0 0 0,-8 12 0,2-2 0,8-16 0,0 0 0,0 1 0,0-1 0,0 0 0,0 0 0,0 0 0,-1 0 0,1 0 0,-1 0 0,1 0 0,-1 0 0,0 0 0,0-1 0,0 1 0,0-1 0,0 0 0,0 1 0,0-1 0,0 0 0,0 0 0,-1 0 0,1 0 0,0-1 0,-5 2 0,0 0 0,0 0 0,0 1 0,0 1 0,1-1 0,-1 1 0,1 0 0,0 0 0,0 1 0,-6 5 0,0 0 0,3-3 0,5-3 0,-1-1 0,0 1 0,0-1 0,0 0 0,0 0 0,-8 3 0,12-6 0,0 0 0,0 0 0,0 1 0,0-1 0,-1 0 0,1 0 0,0 0 0,0-1 0,0 1 0,0 0 0,0 0 0,0 0 0,0-1 0,0 1 0,0-1 0,0 1 0,0-1 0,0 1 0,0-1 0,0 0 0,0 1 0,0-1 0,1 0 0,-1 1 0,0-1 0,0 0 0,1 0 0,-1 0 0,1 0 0,-1 0 0,1 0 0,-1 0 0,1 0 0,-1 0 0,1 0 0,0 0 0,0 0 0,-1 0 0,1 0 0,0 0 0,0-2 0,-6-54 0,5 53 0,1 1 0,0-1 0,0 1 0,1-1 0,-1 0 0,1 1 0,-1-1 0,1 1 0,0 0 0,0-1 0,1 1 0,-1 0 0,4-5 0,-5 8 0,1 0 0,-1 0 0,1 0 0,-1 0 0,1 0 0,-1 0 0,1 0 0,-1 0 0,1 0 0,-1 0 0,1 0 0,0 1 0,-1-1 0,0 0 0,1 0 0,-1 1 0,1-1 0,-1 0 0,1 1 0,-1-1 0,0 0 0,1 1 0,-1-1 0,1 1 0,-1-1 0,0 0 0,0 1 0,1-1 0,-1 1 0,0-1 0,0 1 0,1 0 0,12 22 0,-10-19 0,8 14 0,1-1 0,1 0 0,0-1 0,2 0 0,0-1 0,29 24 0,-39-36 0,-1-1 0,0 1 0,1-1 0,0 0 0,-1 0 0,1-1 0,0 1 0,0-1 0,0 0 0,0 0 0,0-1 0,0 0 0,0 0 0,0 0 0,0 0 0,0-1 0,6-1 0,10-3 0,0 0 0,36-17 0,-5 3 0,5 1 0,1 2 0,0 3 0,1 3 0,0 2 0,72-1 0,-91 8 0,45-8 0,-45 4 0,42 0 0,-157 7 0,-146 25 0,172-20 0,-1-3 0,-64-2 0,-3-1 0,-44 19 0,151-20 0,6 0 0,0 0 0,0 0 0,0 0 0,0 1 0,0-1 0,1 1 0,-1 0 0,0 0 0,0 1 0,-5 2 0,9-4 0,0 0 0,0 0 0,0 0 0,0 0 0,0 0 0,0 0 0,0 0 0,0 0 0,0 0 0,-1 1 0,1-1 0,0 0 0,0 0 0,0 0 0,0 0 0,0 0 0,0 0 0,0 0 0,0 0 0,0 1 0,0-1 0,0 0 0,0 0 0,0 0 0,0 0 0,0 0 0,0 0 0,0 0 0,0 0 0,0 1 0,0-1 0,0 0 0,0 0 0,1 0 0,-1 0 0,0 0 0,0 0 0,0 0 0,0 0 0,0 0 0,0 0 0,0 1 0,0-1 0,0 0 0,0 0 0,0 0 0,1 0 0,-1 0 0,0 0 0,0 0 0,0 0 0,0 0 0,0 0 0,0 0 0,0 0 0,0 0 0,1 0 0,-1 0 0,12 4 0,13-1 0,285 0 59,53 3-929,-134 6 870,55 6 0,-265-17 9,-15-2 0,0 1 1,1 0 0,-1 0 0,0 1-1,1-1 1,-1 1 0,0 0 0,0 0-1,1 0 1,-1 1 0,0-1-1,7 5 1,-11-6 8,0 0-1,0 1 1,0-1-1,-1 0 1,1 1-1,0-1 1,0 0 0,0 1-1,0-1 1,0 0-1,0 0 1,0 1-1,-1-1 1,1 0-1,0 0 1,0 1-1,0-1 1,-1 0-1,1 0 1,0 1-1,0-1 1,-1 0 0,1 0-1,0 0 1,0 1-1,-1-1 1,1 0-1,0 0 1,-1 0-1,1 0 1,0 0-1,-1 0 1,1 0-1,0 0 1,-1 0-1,1 0 1,0 0 0,-1 0-1,1 0 1,-1 0-1,-15 3-60,-66 2 43,-88-6 0,51-2 0,-16 4 0,-158-2 0,232-4 0,-65-14 0,-3 0 0,101 16 0,13 3 0,0-1 0,0-1 0,0-1 0,1 0 0,-1-1 0,-23-9 0,35 8 0,10 2 0,13 0 0,305-1 0,-170 7 0,-21-4 0,228 5 0,-272 1 0,0 5 0,89 21 0,-88-16 0,-283-17 0,100 3 0,-884-1 0,976 0 0,0 0 0,0 0 0,1 0 0,-1 0 0,0 0 0,0 0 0,0 0 0,0 0 0,0 0 0,0 0 0,0 0 0,0 0 0,0 0 0,0 0 0,0 0 0,0 0 0,0 0 0,0 0 0,0 0 0,0 0 0,0 0 0,0-1 0,0 1 0,0 0 0,0 0 0,0 0 0,0 0 0,0 0 0,0 0 0,0 0 0,0 0 0,0 0 0,0 0 0,0 0 0,0 0 0,0 0 0,0 0 0,0 0 0,0 0 0,0 0 0,0-1 0,0 1 0,0 0 0,0 0 0,0 0 0,0 0 0,0 0 0,-1 0 0,1 0 0,0 0 0,0 0 0,0 0 0,10-5 0,15-5 0,22 5 0,0 2 0,83 4 0,-38 2 0,264-4 0,-372 3 0,0-1 0,-26 7 0,-27 3 0,-381-8 0,230-6 0,137 2 0,-53 2 0,180-8 0,-3 1 0,72-3 0,-42 8 0,87 3 0,-157-2 0,0 0 0,0 0 0,0 0 0,0 0 0,0 0 0,0 0 0,0 0 0,0 1 0,0-1 0,1 0 0,-1 1 0,0-1 0,0 1 0,0-1 0,-1 1 0,1-1 0,0 1 0,0 0 0,0-1 0,1 2 0,-2-1 0,-1 0 0,1 0 0,-1 0 0,1-1 0,-1 1 0,0 0 0,1-1 0,-1 1 0,0-1 0,1 1 0,-1-1 0,0 1 0,0-1 0,1 1 0,-1-1 0,0 1 0,0-1 0,0 0 0,0 0 0,1 1 0,-1-1 0,0 0 0,-2 0 0,-39 12 0,-1-2 0,0-1 0,-83 5 0,-168-16 0,370-16 0,-45 14 0,2 3 0,-1 0 0,32 5 0,-64-4 0,0-1 0,1 1 0,-1 0 0,0 0 0,1 0 0,-1 0 0,1 0 0,-1 0 0,0 0 0,1 0 0,-1 0 0,0 0 0,1 0 0,-1 0 0,0 1 0,1-1 0,-1 0 0,0 0 0,1 0 0,-1 0 0,0 1 0,1-1 0,-1 0 0,0 0 0,0 0 0,1 1 0,-1-1 0,0 0 0,0 0 0,0 1 0,1-1 0,-1 0 0,0 1 0,0-1 0,0 1 0,-12 6 0,-29 4 0,38-10 0,-196 38 0,563-39 0,-380 1 0,-1 0 0,1 2 0,0 0 0,-30 10 0,-20 4 0,47-14 0,-1-1 0,-33-1 0,70-5 0,-1 0 0,30-11 0,-9 2 0,25-9 0,36-9 0,226-34 0,8 48 0,-203 15 0,204-18-610,373-28 610,-558 37 0,-124 9 0,460-23 0,-322 18-629,254-45 0,14-6 629,-225 40 0,167-19 0,101-27 0,-340 53-199,169 5 0,45-2-84,-19-6 283,-36 3 0,-39 4 2,-72 5-16,-41-8-68,50-1 2022,528 12-1237,-713-2-703,-2 1 0,0 0 0,-1 0 0,1 0 0,0 0 0,-1 0 0,1 0 0,0 1 0,-1-1 0,1 1 0,0 0 0,-1 0 0,1 0 0,-1 0 0,3 2 0,-5-3 0,0 1 0,0-1 0,0 1 0,0-1 0,-1 1 0,1-1 0,0 1 0,0-1 0,-1 1 0,1-1 0,0 1 0,0-1 0,-1 1 0,1-1 0,0 0 0,-1 1 0,1-1 0,-1 1 0,1-1 0,-1 0 0,1 0 0,0 1 0,-1-1 0,1 0 0,-1 0 0,1 1 0,-1-1 0,1 0 0,-1 0 0,0 0 0,0 0 0,-18 8 0,-18 2-7,0-2 1,-1-1-1,-55 3 0,-117-7-614,12-1 433,-818 57-1343,563-21 2095,404-33-485,228-7 1625,-86 3-1684,1258-1-745,-1343 0 736,-4 0-3,-1 0 0,0-1 0,0 1 0,0 1-1,0-1 1,0 0 0,0 1 0,0-1 0,0 1 0,0 0 0,0 0 0,0 0-1,4 3 1,-7-4 10,0 0 0,0 1 0,0-1 0,0 0 0,0 1 0,0-1 0,0 0 0,0 1 0,0-1 0,0 0 0,0 1 0,-1-1-1,1 0 1,0 0 0,0 1 0,0-1 0,0 0 0,-1 0 0,1 1 0,0-1 0,0 0 0,-1 0 0,1 0 0,0 1 0,0-1 0,-1 0 0,1 0 0,0 0-1,-1 0 1,1 0 0,0 0 0,-1 0 0,1 1 0,0-1 0,-1 0 0,-15 6-97,15-6 116,-39 14-116,-1-3-1,0-1 0,-56 5 1,-128 0-433,95-8 388,-415 18 124,352-12 62,20 0 234,-211-10 0,402-4-246,0 0-1,0-2 1,0 0-1,0 0 1,25-10 0,23-4-48,30 2-455,168-2-1,-158 12 270,774-4-3166,-533 12 3567,-223-5-232,127 3-773,-196 2 965,-1 3 1,81 18-1,-132-24-45,1 1 1,-1 0-1,0 0 1,0 0-1,1 1 1,-1-1-1,0 1 1,0 0-1,3 2 1,-6-3-96,1-1 1,-1 0-1,0 0 1,0 0-1,0 0 1,0 1-1,0-1 1,1 0-1,-1 0 1,0 0 0,0 1-1,0-1 1,0 0-1,0 0 1,0 1-1,0-1 1,0 0-1,0 0 1,0 0 0,0 1-1,0-1 1,0 0-1,0 0 1,0 1-1,0-1 1,0 0-1,0 0 1,0 0 0,-1 1-1,1-1 1,0 0-1,0 0 1,0 0-1,0 1 1,0-1-1,0 0 1,-1 0 0,1 0-1,0 0 1,0 0-1,-1 1 1,-19 6 693,-300 30 356,105-30-3409,-614-8-1656,437 1 3513,1-1 5051,402 0-4189,0 0 0,0-1 1,0-1-1,16-5 1,16-5-431,55-7-180,1 4-1,183-6 0,208 11-1012,327 1 1215,-524 12-302,-286-3 301,38 4 102,-43-3-54,0 0 0,0 0 0,0 1 0,0-1 0,-1 1 0,1-1 0,0 1 0,-1 0 0,1-1 0,0 1 0,-1 0 0,1 0 0,-1 0 0,1 1 0,-1-1 0,1 0 0,-1 0 0,0 1 0,2 1 0,-3-2-7,0-1 0,0 1 0,0-1-1,0 1 1,0-1 0,0 0 0,0 1-1,0-1 1,0 1 0,0-1 0,0 1-1,0-1 1,0 0 0,0 1 0,-1-1-1,1 1 1,0-1 0,0 0 0,0 1-1,-1-1 1,1 1 0,0-1 0,-1 0-1,1 0 1,0 1 0,0-1 0,-1 0-1,1 1 1,-1-1 0,1 0 0,0 0-1,-1 0 1,1 1 0,-1-1 0,1 0-1,0 0 1,-1 0 0,0 0 0,-21 6 65,18-5 24,-117 18-554,-173 6 0,159-17-917,-547 9-312,117-8 730,102 0 2566,440-13 355,17 0-1166,15-1-417,30-8-364,-1 1-37,66-13 1,12 6-15,-3-1-381,136-5 1,-11 15-3,183-2-527,335 12 1379,-1091 13 1200,170 0-2410,-545 25 569,525-38 340,214-2 123,1-2-1,38-9 1,51-6-334,777-30-1519,-538 51 980,-351-2 674,-7 3 132,-16 5 446,-27 6 453,-38 2-1070,-100 7-1,108-16-154,-677 45-2003,360-48 2765,296-5-377,92 1 398,6-2-263,12-4-144,23-6-261,31-10-1,-42 12 0,0 2 0,53-10 0,34 10-338,147 8-1,-117 2 181,957-2-639,-1102 1 818,0-1 1,0 0-1,0 0 1,0 0-1,0 0 1,0 0-1,0 0 1,0 0-1,0 0 1,0 0-1,0 1 1,0-1-1,0 0 1,0 0-1,0 0 1,0 0-1,0 0 1,0 0-1,0 0 1,0 0-1,0 0 1,0 0 0,0 1-1,0-1 1,1 0-1,-1 0 1,0 0-1,0 0 1,0 0-1,0 0 1,0 0-1,0 0 1,0 0-1,0 0 1,0 0-1,0 0 1,0 0-1,1 0 1,-1 0-1,0 0 1,0 0-1,0 0 1,0 0-1,0 0 1,0 0-1,0 0 1,0 0-1,0 0 1,1 0-1,-1 0 1,0 0-1,0 0 1,0 0-1,0 0 1,0 0-1,0 0 1,0 0-1,0 0 1,0 0-1,1 0 1,-12 5 337,-18 4-398,-146 6-137,-200-7 0,83-5-33,86 20 209,57-4 0,249-38 561,300 14-561,-217 8 0,-9-5 0,187 4 0,-355-2 0,-3 0 0,1 0 0,0 0 0,-1 0 0,1 1 0,0-1 0,-1 1 0,1 0 0,0 0 0,-1 0 0,1 0 0,-1 0 0,0 1 0,4 2 0,-7-3 0,0-1 0,0 1 0,-1 0 0,1 0 0,0 0 0,0-1 0,-1 1 0,1 0 0,0 0 0,-1-1 0,1 1 0,-1 0 0,1-1 0,-1 1 0,1-1 0,-1 1 0,0-1 0,1 1 0,-1-1 0,1 1 0,-1-1 0,0 1 0,0-1 0,1 0 0,-1 1 0,0-1 0,0 0 0,1 0 0,-1 1 0,0-1 0,0 0 0,-1 0 0,-30 8 0,-14-3 0,-79-3 0,2 0 0,-987 16-2158,742-20 1849,120 3 2464,263-3-2104,-1 0 1,1-1 0,-1-1 0,1 0 0,20-9 0,19-5-51,-10 9-1,1 2 0,1 2 0,-1 2 0,61 3 0,62-3 0,568-12-963,-471 18 1078,-194-4-115,82 2 0,-150-1 23,-1 1 1,1-1-1,0 1 1,-1 0-1,1 0 1,-1 0-1,1 0 1,-1 0-1,1 0 1,-1 1-1,4 2 0,-6-4-7,1 0 0,-1 1 0,0-1 0,1 0 0,-1 0-1,0 1 1,0-1 0,1 0 0,-1 1 0,0-1 0,0 1-1,0-1 1,0 0 0,1 1 0,-1-1 0,0 0-1,0 1 1,0-1 0,0 1 0,0-1 0,0 1 0,0-1-1,0 0 1,0 1 0,0-1 0,0 1 0,0-1 0,0 1-1,-1 0-8,0 0 0,0-1 0,0 1-1,1 0 1,-1 0 0,0-1 0,0 1-1,0-1 1,0 1 0,0 0 0,0-1-1,0 0 1,0 1 0,0-1 0,-3 1-1,-14 3-6,0-1 0,0-1 0,-28 0 0,-35 4 0,-168 28 0,233-33-22,-452 18-572,-350-20 1210,1941 1-1271,-893 11 655,17 0 0,-269-11 447,-142 8-239,22 4-464,-197-9-1,175-5 120,-733 2-2217,888 0 2577,6 0-108,0 1 0,0-1 0,-1 0 0,1 0 0,0 0 0,0 0 0,-1-1 0,1 1 0,0-1 0,0 0 0,0 0 0,0 0 0,0 0-1,-4-3 1,10 2 4,0 0-1,1 0 0,-1 1 0,1-1 0,-1 1 0,1 0 1,0 0-1,5-1 0,-7 2-125,33-8 7,0 2 0,71-4 0,76 12 0,-68 0 0,155-4 0,250 5 0,-275 18 0,-238-21 0,-1 0 0,0 0 0,1 0 0,-1 1 0,0-1 0,0 1 0,0 1 0,0-1 0,6 3 0,-11-4 0,0 0 0,0 0 0,0 0 0,0 0 0,1 0 0,-1 0 0,0 0 0,0 0 0,0 0 0,0 0 0,0 1 0,0-1 0,0 0 0,0 0 0,1 0 0,-1 0 0,0 0 0,0 0 0,0 1 0,0-1 0,0 0 0,0 0 0,0 0 0,0 0 0,0 0 0,0 1 0,0-1 0,0 0 0,0 0 0,0 0 0,0 0 0,0 0 0,0 1 0,0-1 0,0 0 0,0 0 0,0 0 0,0 0 0,0 0 0,-1 1 0,1-1 0,0 0 0,0 0 0,0 0 0,0 0 0,0 0 0,0 0 0,0 0 0,0 1 0,-1-1 0,1 0 0,0 0 0,-12 8 0,-15 3 0,-1-6 0,1-2 0,-1 0 0,0-2 0,-43-3 0,12 0 0,-1090 2 0,1164-1 0,1-1 0,22-5 0,20-2 0,320 4-437,-206 8 305,3-4 132,194 2 0,-154 23 0,-58-4 0,-153-19 0,24 2 0,-27-3 0,0 0 0,0 0 0,0 0 0,0 0 0,1 1 0,-1-1 0,0 0 0,0 1 0,0-1 0,0 1 0,0-1 0,0 1 0,0-1 0,0 1 0,0 0 0,0-1 0,1 3 0,-4-2 43,0 0 1,0 0 0,0-1 0,-1 1-1,1 0 1,0-1 0,0 1 0,0-1-1,-1 0 1,1 1 0,-4-1 0,2 0 0,-86 14-44,15-2 0,-113 5 0,-21-7 0,-10 0 0,142-8 0,-110-5 0,186 3 0,0 0 0,0 0 0,0 0 0,0 0 0,0-1 0,0 1 0,0 0 0,0-1 0,-1 1 0,1 0 0,0-1 0,1 1 0,-1-1 0,0 0 0,-2 0 0,3 0 0,0 1 0,0 0 0,0-1 0,0 1 0,0 0 0,-1-1 0,1 1 0,0 0 0,0-1 0,0 1 0,0-1 0,0 1 0,0 0 0,0-1 0,0 1 0,0 0 0,1-1 0,-1 1 0,0 0 0,0-1 0,0 1 0,0 0 0,0-1 0,1 1 0,-1 0 0,0-1 0,0 1 0,1 0 0,-1-1 0,2-1 0,0 0 0,0 0 0,0 1 0,1-1 0,-1 1 0,0-1 0,1 1 0,-1 0 0,1-1 0,3 0 0,5-1 0,33-10 0,1 3 0,0 1 0,85-6 0,136 4 49,34 1-742,349 11 565,-647-2 135,-1 1 0,1 0 1,-1 0-1,1 0 0,0 0 1,-1 0-1,1 0 1,-1 1-1,1-1 0,-1 1 1,1-1-1,-1 1 0,3 0 1,-4 0 8,0-1 0,-1 1 0,1-1 0,0 1 1,0-1-1,0 1 0,-1-1 0,1 0 0,0 1 0,-1-1 1,1 0-1,0 1 0,-1-1 0,1 1 0,0-1 0,-1 0 1,1 0-1,-1 1 0,1-1 0,-1 0 0,1 0 0,-1 0 1,1 1-1,0-1 0,-2 0 0,-44 16 233,-6-8-249,0-1 0,0-3 0,-103-6 0,61 0 0,-1354 1-401,1463 0 544,1 0 0,21-6 0,23-2-171,389 4-699,-242 8 504,503 35 223,-639-33 0,-71-5 2,0 0 1,0 0 0,0 0 0,1 0 0,-1 0-1,0 0 1,0-1 0,0 1 0,0 0 0,0 0-1,1 0 1,-1 0 0,0 0 0,0 0 0,0 0-1,0 0 1,1 1 0,-1-1 0,0 0 0,0 0-1,0 0 1,0 0 0,0 0 0,1 0 0,-1 0-1,0 0 1,0 0 0,0 0 0,0 0 0,0 1-1,0-1 1,1 0 0,-1 0 0,0 0 0,0 0-1,0 0 1,0 0 0,0 1 0,0-1 0,0 0-1,0 0 1,0 0 0,0 0 0,0 1 0,0-1-1,0 0 1,0 0 0,0 0 0,0 0 0,0 1-1,0-1 1,0 0 0,-10 5 324,-18 1 148,-67 1-475,-113-7 0,81-3 0,-1260 4-1754,1382-1 1743,-32-2 777,36 2-735,0 0 0,0 0 0,0 0 0,0 0 0,0 0 0,0 0 0,0 0 0,0-1 0,0 1 0,0 0 0,1-1 0,-1 1 0,0-1 0,0 1 0,0-1 0,0 1 0,1-1 0,-1 1 0,0-1 1,1 0-1,-1 1 0,0-1 0,1 0 0,-1 0 0,1 0 0,-1 1 0,1-1 0,-1 0 0,1-1 0,0 1-28,0 0 1,1 0 0,-1-1-1,1 1 1,0 0-1,-1 0 1,1 0-1,0 0 1,-1 0 0,1 0-1,0 0 1,0 1-1,0-1 1,0 0-1,0 0 1,0 1-1,0-1 1,0 0 0,0 1-1,2-1 1,26-12-14,-27 13 13,63-19-3,1 4 0,0 2 0,72-4 0,-120 15 0,161-11-1364,190 11-1,-183 4 842,3020-2-7694,-2417-21 10844,38 0 208,-789 22-2608,-3 0 566,-1-1 1,0-2 0,0-1 0,42-10 0,-90 12-190,-1 0 0,-23 1-1,-393 22-1510,192-17 97,-1123 10-1451,868-18 1033,468 2 2942,50-1 739,21-3-1414,32-17-1039,-44 12 0,40-8 0,232-24-570,568-6-1,-466 49 571,-2219-2-3266,1803 2 3335,6-1 121,-1 0-1,1 1 1,0-1-1,0 0 1,-1-1-1,1 1 1,0-1-1,0 1 1,0-1 0,-1 0-1,1 0 1,0 0-1,-4-3 1,7 4-147,0-1 0,0 1 1,0-1-1,0 1 0,0 0 1,0-1-1,1 1 0,-1-1 1,0 1-1,0-1 0,0 1 1,0 0-1,0-1 0,1 1 1,-1-1-1,0 1 0,0 0 1,1-1-1,-1 1 0,0 0 1,1-1-1,-1 1 0,0 0 1,1 0-1,-1-1 0,0 1 1,1 0-1,-1 0 0,1-1 1,-1 1-1,0 0 0,1 0 1,0 0-1,16-8 107,3 2-142,1 1 0,0 2 1,0 0-1,1 1 1,-1 1-1,43 3 1,10-1-7,116-10-654,64-2 85,827 11-688,-1350 2 635,-380-8-2333,209-47 2274,175 14 365,62 29 599,98 8 318,86-1 908,19 2-1471,0 1-1,0 0 0,0 0 0,0 0 0,0 0 0,0 0 0,0-1 0,0 1 0,0 0 0,-1 0 0,1 0 1,1 0-1,-1 0 0,0-1 0,0 1 0,0 0 0,0 0 0,0 0 0,0 0 0,0 0 0,0-1 1,0 1-1,0 0 0,0 0 0,0 0 0,0 0 0,0 0 0,0 0 0,1-1 0,-1 1 0,0 0 0,0 0 1,0 0-1,0 0 0,0 0 0,0 0 0,0 0 0,1 0 0,-1 0 0,0 0 0,0 0 0,0 0 1,0 0-1,0 0 0,1-1 0,-1 1 0,0 0 0,0 0 0,0 0 0,1 1 0,34-9 1909,334 3-2807,-208 7-312,327-1 1125,243-1-6925,-175 0 5671,-170 30 1557,-321-23 258,-41-6-115,-19-1-23,0 0-1,0 0 0,1 0 1,-1 0-1,0 1 0,0 0 1,0 0-1,0 1 1,0-1-1,0 1 0,-1 0 1,7 4 223,-11-6-489,0 0 1,1 0 0,-1 1-1,0-1 1,0 0 0,0 0-1,0 1 1,0-1 0,0 0 0,0 1-1,1-1 1,-1 0 0,0 1-1,0-1 1,0 0 0,0 1 0,0-1-1,0 0 1,-1 1 0,1-1-1,0 0 1,0 1 0,0-1-1,0 0 1,0 0 0,0 1 0,-2 0 558,2 0-558,-15 10 907,-17 2-1099,3-6 73,-1-1 0,0-2-1,-1-1 1,1-1 0,-49-4 0,-4 2-686,-369 19-1501,-89 2-63,30-23 1826,-210 4-293,526 12 3278,113-7-1711,236-15 2122,450-48-6836,5 28 3871,-353 21 0,674-1 300,-599 10 124,-292 1 1588,-39-3-1975,1 0 0,-1 1-1,1-1 1,-1 0-1,1 0 1,-1 0-1,1 0 1,-1 1 0,1-1-1,-1 0 1,0 1-1,1-1 1,-1 0-1,1 1 1,-1-1-1,0 0 1,1 1 0,-1-1-1,0 1 1,0-1-1,1 0 1,-1 1-1,0-1 1,1 2 0,-2-1-26,1 0 0,0 0 0,0 0 0,-1-1 0,1 1 0,-1 0 0,1 0 0,-1 0 0,1 0 0,-1 0 0,1-1 0,-1 1 0,0 0 0,1 0 0,-1-1 0,0 1 0,0-1 0,-1 2 0,-12 8-9,0 0 0,-1-1 0,-1 0 0,1-2 0,-25 10 0,-88 20-3,29-10 1,33-8-512,0-3 0,-136 15-1,-142-14-1796,192-12 1938,-257 20-1553,-179 5-1324,523-29 3452,-180-3 227,217-4 1857,26 0-232,14-3-737,16-2-478,1 0 0,0 2 0,52-9 0,94-2-1205,-166 19 455,124-13-297,205-10-652,785 26-6593,-1110-3 7497,-9 1 61,1-1 1,-1 1-1,0 0 0,1 0 0,-1 1 0,1-1 1,-1 1-1,0 0 0,1 0 0,-1 0 0,0 1 0,0-1 1,9 7 1211,-13-8-1197,1 0-1,-1 1 0,0-1 0,0 0 1,0 1-1,0-1 0,0 0 0,1 1 1,-1-1-1,0 0 0,0 1 0,0-1 1,0 0-1,0 1 0,0-1 0,0 0 1,0 1-1,0-1 0,0 1 0,0-1 1,-1 0-1,1 1 0,0-1 0,0 0 1,0 0-1,-1 1 0,-12 8 1843,-21-2-1446,-567 28-1984,418-29 1230,-472 31-36,518-28 194,18-1 12,-108 6 1449,367-25-579,17 0-873,803 10-615,-462 2 1368,-493 0-684,0-1 0,0 0 0,0-1 0,0 1 0,0-1 0,0 0 0,0-1 0,7-2 0,-12 4 0,0 0 0,0 0 0,0 0 0,0 0 0,1 0 0,-1 0 0,0 0 0,0 0 0,0 0 0,0 0 0,0-1 0,0 1 0,1 0 0,-1 0 0,0 0 0,0 0 0,0 0 0,0 0 0,0-1 0,0 1 0,0 0 0,0 0 0,0 0 0,0 0 0,0 0 0,1-1 0,-1 1 0,0 0 0,0 0 0,0 0 0,0 0 0,0 0 0,0-1 0,0 1 0,0 0 0,0 0 0,-1 0 0,1 0 0,0-1 0,0 1 0,0 0 0,0 0 0,0 0 0,0 0 0,0-1 0,-9-5 0,-13-2 0,-3 2-41,0 2 0,0 0 0,0 2 0,-1 1 0,-36 3 0,18-1-1078,15-1-5707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6:20:15.2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292 3 24575,'1825'0'-1495,"-1814"-1"1495,-8 1 0,0-1 0,0 1 0,0 0 0,0 0 0,0 0 0,0 0 0,1 1 0,-1-1 0,0 1 0,0 0 0,0-1 0,0 1 0,0 1 0,-1-1 0,1 0 0,0 1 0,3 2 0,-6-4 17,0 1 1,1-1 0,-1 1-1,0-1 1,0 0 0,0 1 0,0-1-1,0 1 1,0-1 0,0 1-1,0-1 1,0 1 0,0-1 0,0 0-1,0 1 1,0-1 0,0 1-1,0-1 1,0 1 0,0-1-1,-1 0 1,1 1 0,0-1 0,0 1-1,0-1 1,-1 0 0,1 1-1,0-1 1,-1 0 0,1 1-1,0-1 1,-1 0 0,1 1 0,0-1-1,-1 0 1,1 0 0,0 0-1,-1 1 1,1-1 0,-1 0 0,0 0-1,-22 9 496,21-9-557,-69 18 138,0-3 1,-83 5-1,49-8-271,-157 12-527,-307 9-508,338-17 902,-454 1 118,685-17 207,0 0 0,0 0 1,0 0-1,0 0 0,0 0 1,0 0-1,0 0 0,0 0 1,0 0-1,-1 0 0,1 0 1,0 1-1,0-1 0,0 0 1,0 0-1,0 0 1,0 0-1,0 0 0,-1 0 1,1 0-1,0 0 0,0 0 1,0 0-1,0 0 0,0 0 1,0 0-1,0 0 0,-1 0 1,1-1-1,0 1 0,0 0 1,0 0-1,0 0 0,0 0 1,0 0-1,0 0 0,0 0 1,-1 0-1,1 0 0,0 0 1,0 0-1,0 0 0,0-1 1,0 1-1,0 0 0,0 0 1,0 0-1,0 0 0,0 0 1,0 0-1,0 0 0,0 0 1,0-1-1,0 1 0,0 0 1,0 0-1,0 0 0,0 0 1,0 0-1,0 0 0,0-1 1,0 1-1,0 0 0,0 0 1,0 0-1,0 0 0,0 0 1,11-7 754,17-5-295,133-27-156,-52 15-331,-70 15 12,1 2 0,74-3 0,84 12 0,-73 0 0,402-1 0,-578-1 0,-137-4 0,153 1 0,1-1 0,-1-2 0,-46-15 0,-3 0-1365,63 17-5461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6:20:15.5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359 125 24575,'-4'-1'0,"-4"1"0,-5-3 0,-7-2 0,-5 1 0,-4-4 0,-1-2 0,-3-5 0,1 1 0,-5 0 0,-4-3 0,-5-1 0,5 2-8191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6:20:47.7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2136 1 24575,'-33'1'0,"0"3"0,-55 12 0,52-8 0,-68 5 0,75-10 0,0 1 0,0 1 0,-42 14 0,43-10 0,0-2 0,0-1 0,-51 4 0,-147 3 0,-228-2-877,287-13 686,-397 2-310,556-1 613,1 1 0,0 1 0,0-1 1,0 1-1,0 1 0,0-1 0,0 1 0,0 0 0,0 1 0,0 0 0,1 0 0,-1 0 0,-10 8 0,17-11-112,0 0 0,0 0 0,0 0 0,0 1 0,0-1 0,0 0 0,-1 0 0,1 0 0,0 0 0,0 0 0,0 0 0,0 0 0,0 1 0,0-1 0,0 0 0,0 0 0,0 0 0,0 0 0,0 0 0,-1 1 0,1-1 0,0 0 0,0 0 0,0 0 0,0 0 0,0 1 0,0-1 0,0 0 0,0 0 0,1 0 0,-1 0 0,0 0 0,0 1 0,0-1 0,0 0 0,0 0 0,0 0 0,0 0 0,0 0 0,0 1 0,0-1 0,0 0 0,0 0 0,1 0 0,-1 0 0,0 0 0,11 4 0,12-2 0,508-1 0,-242-4 0,-273 4 0,-11 0 0,-1-1 0,1 1 0,0-1 0,-1 0 0,1 0 0,-1-1 0,1 1 0,-1-1 0,1 0 0,-1-1 0,1 1 0,6-4 0,-11 5 0,0 0 0,0-1 0,0 1 0,0 0 0,0 0 0,0-1 0,0 1 0,0 0 0,0 0 0,0-1 0,0 1 0,0 0 0,0-1 0,0 1 0,0 0 0,-1 0 0,1 0 0,0-1 0,0 1 0,0 0 0,0 0 0,0-1 0,-1 1 0,1 0 0,0 0 0,0 0 0,0 0 0,-1-1 0,1 1 0,0 0 0,0 0 0,-1 0 0,1 0 0,0 0 0,0 0 0,-1 0 0,1 0 0,0-1 0,-1 1 0,1 0 0,0 0 0,0 0 0,-1 0 0,1 1 0,0-1 0,-1 0 0,-15-3 0,-48-8 0,36 6 0,0 1 0,-31 0 0,-553 5 0,693-3 0,96 4 0,-166-1 0,-1 1 0,0 0 0,1 0 0,-1 1 0,0 1 0,10 4 0,-20-8 0,0 0 0,1 0 0,-1 1 0,0-1 0,0 0 0,1 0 0,-1 0 0,0 0 0,0 0 0,0 1 0,1-1 0,-1 0 0,0 0 0,0 0 0,0 0 0,1 1 0,-1-1 0,0 0 0,0 0 0,0 1 0,0-1 0,0 0 0,0 0 0,0 1 0,1-1 0,-1 0 0,0 0 0,0 1 0,0-1 0,0 0 0,0 1 0,0-1 0,0 0 0,0 0 0,-1 1 0,1-1 0,0 0 0,0 0 0,0 1 0,0-1 0,-12 10 0,-28 5 0,32-12 0,-76 23 0,52-17 0,-29 12 0,37-11 0,-49 12 0,85-22 0,-1 0 0,1 0 0,0 1 0,-1 0 0,23 7 0,37 3 0,9 0 0,-53-6 0,34 1 0,-60-6 0,0 0 0,0 0 0,0-1 0,0 1 0,0 0 0,0 0 0,0 0 0,0 1 0,0-1 0,0 0 0,0 0 0,0 0 0,0 1 0,0-1 0,0 1 0,-1-1 0,1 0 0,0 1 0,0 0 0,0-1 0,0 1 0,-1 0 0,-1 0 0,1 0 0,0-1 0,-1 1 0,1-1 0,-1 1 0,1 0 0,-1-1 0,0 1 0,1-1 0,-1 1 0,1-1 0,-1 1 0,0-1 0,1 0 0,-1 1 0,0-1 0,-1 1 0,-43 16 0,21-13 0,-1-1 0,1-1 0,0 0 0,-26-4 0,70 2 0,48 0 0,-64 0 0,-1 1 0,1-1 0,0 1 0,-1 0 0,1 0 0,-1 0 0,0 0 0,1 0 0,-1 1 0,0-1 0,0 1 0,1 0 0,-1 0 0,-1 0 0,6 5 0,-7-6 0,-1-1 0,0 1 0,1-1 0,-1 1 0,1 0 0,-1-1 0,0 1 0,1-1 0,-1 1 0,0 0 0,0-1 0,0 1 0,1 0 0,-1-1 0,0 1 0,0 0 0,0-1 0,0 1 0,0 0 0,0-1 0,0 1 0,0 0 0,0-1 0,-1 1 0,1 0 0,0-1 0,0 1 0,-1-1 0,1 2 0,-2-1 0,1 0 0,0 0 0,0 0 0,0 0 0,-1 0 0,1 0 0,-1 0 0,1 0 0,-1 0 0,1-1 0,-3 2 0,-43 6 0,-31 2 0,53-6 0,-38 2 0,111-23 0,-13 14 0,0 1 0,39 3 0,44-2 0,-106-1 0,1-1 0,-1 0 0,0-1 0,0-1 0,13-5 0,15-7 0,-8 6 0,-2 0 0,35-7 0,-54 15 0,106-17 0,-54 11 0,-32 4 0,40-1 0,155 5 0,229-10 0,-306-2-72,464-25-575,-192 37 1223,-289 2-433,-1448-1-143,1385 0 0,101-13 0,-88 5 0,159 5 0,-122 6 0,-5-5 0,117 4 0,-206 0 0,0 2 0,-1 0 0,0 2 0,31 10 0,-54-15 0,1-1 0,-1 0 0,1 1 0,-1-1 0,0 1 0,1 0 0,-1-1 0,0 1 0,1 0 0,-1 0 0,0 0 0,0 0 0,0 0 0,0 0 0,0 0 0,0 0 0,1 2 0,-2-2 0,0 0 0,0-1 0,0 1 0,0 0 0,0-1 0,0 1 0,0-1 0,0 1 0,-1 0 0,1-1 0,0 1 0,0-1 0,-1 1 0,1 0 0,0-1 0,-1 1 0,1-1 0,-1 1 0,1-1 0,0 0 0,-1 1 0,1-1 0,-1 1 0,0-1 0,1 0 0,-2 1 0,-3 2 0,-1 0 0,1-1 0,-1 1 0,0-1 0,0 0 0,-10 1 0,-112 5 0,31-3 0,-247 5 0,127-8 0,-9 19 0,-43 1 0,121-11 0,4-1 0,-55-10 0,313-2 0,139 4 0,-162 8 0,-54-4 0,49-1 0,-136 11 0,-180-11 0,221-6 0,72 2 0,32 0 0,121-15 0,-117 5 0,168 7 0,-126 5 0,-1566-3 0,1474 12 0,32-4 0,1-3 0,88-7 0,-41-1 0,-7 3-29,550 13-825,124-2 390,-485-14 373,-224 5-270,96-4 363,-180 1 73,0 1 0,0-1 0,0 0 0,1 0 0,-1 0-1,0 0 1,0 0 0,0-1 0,-1 1 0,1-1 0,3-3 0,-5 5-54,-1 0 0,0 0 1,1-1-1,-1 1 0,0 0 1,1-1-1,-1 1 0,0-1 0,1 1 1,-1 0-1,0-1 0,0 1 1,0-1-1,1 1 0,-1 0 1,0-1-1,0 1 0,0-1 0,0 1 1,0-1-1,0 1 0,0-1 1,0 1-1,0-1 0,0 1 1,0 0-1,0-1 0,0 0 0,-1 0-4,0 0-1,0 0 1,0 0 0,0 1-1,0-1 1,0 0-1,0 1 1,0-1-1,0 0 1,-1 1-1,1 0 1,0-1-1,0 1 1,0 0-1,-1-1 1,-1 1-1,-15-2-16,-1 0 0,1 1 0,-36 4 0,34-2 0,1 0 0,-1-1 0,-20-3 0,40 3 0,0 0 0,-1 0 0,1 0 0,0 0 0,0 0 0,0-1 0,-1 1 0,1 0 0,0 0 0,0 0 0,-1 0 0,1 0 0,0 0 0,0 0 0,0-1 0,0 1 0,-1 0 0,1 0 0,0 0 0,0 0 0,0-1 0,0 1 0,0 0 0,0 0 0,-1 0 0,1-1 0,0 1 0,0 0 0,0 0 0,0 0 0,0-1 0,0 1 0,0 0 0,0 0 0,0-1 0,0 1 0,0 0 0,0 0 0,0 0 0,0-1 0,0 1 0,0 0 0,0 0 0,1-1 0,-1 1 0,0 0 0,0 0 0,0 0 0,0-1 0,0 1 0,0 0 0,1 0 0,-1 0 0,0 0 0,0-1 0,0 1 0,0 0 0,1 0 0,-1 0 0,0 0 0,0 0 0,1 0 0,12-11 0,7-1 0,0 2 0,0 0 0,1 2 0,26-8 0,91-18 0,68-5 0,-52 17-275,171-4 0,-220 20 109,608-4 2,-431 13 185,-219-3-21,1 1 0,0-3 0,70-10 0,-78 4 859,-180 34-859,73-14 0,0-1 0,-59 3 0,103-14 0,4 0 0,0 0 0,1 0 0,-1 0 0,0 0 0,1 0 0,-1 1 0,0-1 0,1 1 0,-1 0 0,1 0 0,-1 0 0,1 0 0,-4 2 0,6-2 0,0-1 0,0 1 0,0-1 0,0 0 0,0 1 0,1-1 0,-1 1 0,0-1 0,0 0 0,1 1 0,-1-1 0,0 0 0,1 0 0,-1 1 0,0-1 0,1 0 0,-1 0 0,0 1 0,1-1 0,-1 0 0,1 0 0,-1 0 0,0 1 0,1-1 0,-1 0 0,1 0 0,-1 0 0,0 0 0,1 0 0,-1 0 0,1 0 0,-1 0 0,1 0 0,0 0 0,19 3 0,316 1 0,-179-7 0,-71 2 0,94 3 0,-163 3 0,-27 1 0,-25 1 0,-217 28 0,239-33 0,-45 5 0,42-7 0,0 2 0,1 0 0,-1 1 0,1 1 0,0 0 0,-22 9 0,36-13 0,1 0 0,0 0 0,-1 0 0,1 0 0,0 0 0,-1 0 0,1 0 0,0 1 0,0-1 0,-1 0 0,1 0 0,0 0 0,0 0 0,-1 0 0,1 0 0,0 1 0,0-1 0,-1 0 0,1 0 0,0 0 0,0 1 0,0-1 0,-1 0 0,1 0 0,0 0 0,0 1 0,0-1 0,0 0 0,0 1 0,-1-1 0,1 0 0,0 0 0,0 1 0,0-1 0,0 0 0,0 1 0,0-1 0,0 0 0,0 0 0,0 1 0,0-1 0,0 0 0,0 1 0,1-1 0,14 5 0,27-3 0,-42-2 0,369-1 0,-1200 1 0,901-1 0,-9-1 0,-1 4 0,90 12 0,-101-3 0,-36-7 0,0-1 0,0 0 0,0-1 0,1-1 0,-1 0 0,1 0 0,-1-1 0,23-4 0,3-2 0,-1 2 0,1 1 0,44 2 0,-38 2 0,81-10 0,212-27 0,-68 17-327,110-3-220,-49 11 547,43 1 0,-271 11-81,119-2 69,-191-3 292,61-14-1,-65 12-143,2 0 0,51-4 0,-77 10-136,2 1 0,1-1 0,-1-1 0,1 1 0,-1-1 0,1 0 0,-1 0 0,9-4 0,-14 5 0,0 0 0,0 0 0,0 0 0,0 0 0,0 0 0,0 0 0,0 0 0,1 0 0,-1 0 0,0 0 0,0 0 0,0 0 0,0 0 0,0 0 0,0 0 0,0 0 0,1 0 0,-1 0 0,0 0 0,0 0 0,0 0 0,0 0 0,0-1 0,0 1 0,0 0 0,0 0 0,0 0 0,0 0 0,0 0 0,0 0 0,0 0 0,0 0 0,0-1 0,1 1 0,-1 0 0,0 0 0,0 0 0,0 0 0,0 0 0,0 0 0,0 0 0,0-1 0,0 1 0,0 0 0,-1 0 0,1 0 0,0 0 0,0 0 0,0 0 0,0 0 0,0 0 0,0-1 0,0 1 0,0 0 0,0 0 0,0 0 0,0 0 0,0 0 0,0 0 0,-1 0 0,-9-4 0,-14 1 0,-345 1 0,188 3 0,43 10 0,-2 0 0,109-11 0,24 0 0,21 0 0,72-2 0,127 4 0,-199-1 0,0 0 0,1 2 0,-1-1 0,0 2 0,0 0 0,-1 0 0,1 1 0,24 13 0,-38-17 0,1-1 0,-1 0 0,0 1 0,1-1 0,-1 0 0,1 1 0,-1-1 0,0 0 0,0 1 0,1-1 0,-1 0 0,0 1 0,1-1 0,-1 1 0,0-1 0,0 1 0,0-1 0,0 1 0,0-1 0,1 0 0,-1 1 0,0-1 0,0 1 0,0-1 0,0 1 0,0-1 0,0 1 0,0-1 0,-1 1 0,1-1 0,0 1 0,0-1 0,0 1 0,-15 14 0,-25 5 0,39-20 0,-30 12 0,-1-2 0,-1-1 0,1-2 0,-39 4 0,7-5 0,-75-4 0,183-3 0,67-12 0,-58 6 0,-1 3 0,0 2 0,54 4 0,-8 1 0,876-3 0,-953-2 0,1 0 0,-1-2 0,0 0 0,23-8 0,38-7 0,-40 9 0,-35 7 0,0 1 0,0 0 0,0 1 0,0-1 0,0 1 0,1 1 0,-1-1 0,0 1 0,0 0 0,1 1 0,-1 0 0,8 2 0,-14-3-32,0 0-1,0 0 1,-1 1-1,1-1 1,0 0-1,0 0 1,-1 1-1,1-1 1,0 0-1,-1 1 1,1-1-1,0 1 1,-1-1-1,1 1 1,-1-1-1,1 1 1,-1-1-1,1 1 1,-1 0-1,1-1 1,-1 1-1,0 0 1,1-1-1,-1 1 1,0 0-1,0 0 1,1-1-1,-1 1 1,0 0-1,0 0 1,0-1-1,0 1 1,0 0-1,0 0 1,0-1-1,0 1 1,0 0-1,0 0 0,-1 0 1,1-1-1,0 2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6e7ed6b6d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6e7ed6b6d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6e7ed6b6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6e7ed6b6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6e7ed6b6d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6e7ed6b6d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6e38615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6e38615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6e386158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6e386158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e386158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6e3861582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e3861582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6e3861582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6e7ed6b6d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6e7ed6b6d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6e7ed6b6d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6e7ed6b6d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6e3861582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6e3861582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8306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6e7ed6b6d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6e7ed6b6d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6e7ed6b6d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16e7ed6b6d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6e7ed6b6d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6e7ed6b6d_3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6e7ed6b6d_3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6e7ed6b6d_3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4b8c81fd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4b8c81fd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4b8c81fd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4b8c81fd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3e4c969ce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3e4c969ce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917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3e4c969ce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3e4c969ce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3e4c969ce_5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3e4c969ce_5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6e7ed6b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6e7ed6b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4b8c81fd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4b8c81fd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6e7ed6b6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6e7ed6b6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6e7ed6b6d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6e7ed6b6d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customXml" Target="../ink/ink3.xml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24D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2534051" y="2855500"/>
            <a:ext cx="3976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i="0" u="none" strike="noStrike" cap="none" dirty="0">
                <a:solidFill>
                  <a:srgbClr val="FEFDA3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PRESENTATION</a:t>
            </a:r>
            <a:endParaRPr sz="2400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2045801" y="1569701"/>
            <a:ext cx="4953000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600" b="1" dirty="0">
                <a:solidFill>
                  <a:srgbClr val="F4CCCC"/>
                </a:solidFill>
              </a:rPr>
              <a:t>MPM</a:t>
            </a:r>
            <a:endParaRPr sz="6600" b="1" dirty="0">
              <a:solidFill>
                <a:srgbClr val="F4CC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BEEF58-E89D-4FEE-A0FB-AE92CC04B369}"/>
              </a:ext>
            </a:extLst>
          </p:cNvPr>
          <p:cNvSpPr txBox="1"/>
          <p:nvPr/>
        </p:nvSpPr>
        <p:spPr>
          <a:xfrm>
            <a:off x="5869172" y="4013278"/>
            <a:ext cx="334067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</a:rPr>
              <a:t>2</a:t>
            </a:r>
            <a:r>
              <a:rPr lang="ko-KR" altLang="en-US" sz="1800" dirty="0">
                <a:solidFill>
                  <a:schemeClr val="bg1"/>
                </a:solidFill>
              </a:rPr>
              <a:t>조 </a:t>
            </a:r>
            <a:r>
              <a:rPr lang="en-US" altLang="ko-KR" sz="1800" dirty="0">
                <a:solidFill>
                  <a:schemeClr val="bg1"/>
                </a:solidFill>
              </a:rPr>
              <a:t>MPM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팀장</a:t>
            </a:r>
            <a:r>
              <a:rPr lang="en-US" altLang="ko-KR" sz="1050" dirty="0">
                <a:solidFill>
                  <a:schemeClr val="bg1"/>
                </a:solidFill>
              </a:rPr>
              <a:t> : </a:t>
            </a:r>
            <a:r>
              <a:rPr lang="ko-KR" altLang="en-US" sz="1050" dirty="0" err="1">
                <a:solidFill>
                  <a:schemeClr val="bg1"/>
                </a:solidFill>
              </a:rPr>
              <a:t>조연후</a:t>
            </a:r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ko-KR" altLang="en-US" sz="1050" dirty="0">
                <a:solidFill>
                  <a:schemeClr val="bg1"/>
                </a:solidFill>
              </a:rPr>
              <a:t>팀원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양민규</a:t>
            </a:r>
            <a:r>
              <a:rPr lang="en-US" altLang="ko-KR" sz="1050" dirty="0">
                <a:solidFill>
                  <a:schemeClr val="bg1"/>
                </a:solidFill>
              </a:rPr>
              <a:t>,</a:t>
            </a:r>
            <a:r>
              <a:rPr lang="ko-KR" altLang="en-US" sz="1050" dirty="0">
                <a:solidFill>
                  <a:schemeClr val="bg1"/>
                </a:solidFill>
              </a:rPr>
              <a:t>김태윤</a:t>
            </a:r>
            <a:r>
              <a:rPr lang="en-US" altLang="ko-KR" sz="1050" dirty="0">
                <a:solidFill>
                  <a:schemeClr val="bg1"/>
                </a:solidFill>
              </a:rPr>
              <a:t>,</a:t>
            </a:r>
            <a:r>
              <a:rPr lang="ko-KR" altLang="en-US" sz="1050" dirty="0" err="1">
                <a:solidFill>
                  <a:schemeClr val="bg1"/>
                </a:solidFill>
              </a:rPr>
              <a:t>박근호</a:t>
            </a:r>
            <a:r>
              <a:rPr lang="en-US" altLang="ko-KR" sz="1050" dirty="0">
                <a:solidFill>
                  <a:schemeClr val="bg1"/>
                </a:solidFill>
              </a:rPr>
              <a:t>,</a:t>
            </a:r>
            <a:r>
              <a:rPr lang="ko-KR" altLang="en-US" sz="1050" dirty="0">
                <a:solidFill>
                  <a:schemeClr val="bg1"/>
                </a:solidFill>
              </a:rPr>
              <a:t>유창수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9000"/>
            <a:ext cx="8839202" cy="1243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53907"/>
            <a:ext cx="8839200" cy="10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/>
          <p:nvPr/>
        </p:nvSpPr>
        <p:spPr>
          <a:xfrm>
            <a:off x="0" y="0"/>
            <a:ext cx="9144000" cy="6579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0407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EFDA3"/>
                </a:solidFill>
                <a:latin typeface="Malgun Gothic"/>
                <a:ea typeface="Malgun Gothic"/>
                <a:cs typeface="Malgun Gothic"/>
                <a:sym typeface="Malgun Gothic"/>
              </a:rPr>
              <a:t>MPM PRESENTATION</a:t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7822250" y="170438"/>
            <a:ext cx="1080648" cy="31703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 테이블 정의서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/>
          <p:nvPr/>
        </p:nvSpPr>
        <p:spPr>
          <a:xfrm>
            <a:off x="0" y="0"/>
            <a:ext cx="9144000" cy="6579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0407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EFDA3"/>
                </a:solidFill>
                <a:latin typeface="Malgun Gothic"/>
                <a:ea typeface="Malgun Gothic"/>
                <a:cs typeface="Malgun Gothic"/>
                <a:sym typeface="Malgun Gothic"/>
              </a:rPr>
              <a:t>MPM PRESENTATION</a:t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7822250" y="170438"/>
            <a:ext cx="1080648" cy="31703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Use Case</a:t>
            </a:r>
            <a:endParaRPr sz="900"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50" y="732929"/>
            <a:ext cx="8914099" cy="4352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/>
          <p:nvPr/>
        </p:nvSpPr>
        <p:spPr>
          <a:xfrm>
            <a:off x="0" y="0"/>
            <a:ext cx="9144000" cy="6579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0407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EFDA3"/>
                </a:solidFill>
                <a:latin typeface="Malgun Gothic"/>
                <a:ea typeface="Malgun Gothic"/>
                <a:cs typeface="Malgun Gothic"/>
                <a:sym typeface="Malgun Gothic"/>
              </a:rPr>
              <a:t>MPM PRESENTATION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0300"/>
            <a:ext cx="8736751" cy="427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/>
          <p:nvPr/>
        </p:nvSpPr>
        <p:spPr>
          <a:xfrm>
            <a:off x="7499001" y="170450"/>
            <a:ext cx="1403892" cy="31703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소스트리 - 버전관리</a:t>
            </a:r>
            <a:endParaRPr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24D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/>
          <p:nvPr/>
        </p:nvSpPr>
        <p:spPr>
          <a:xfrm>
            <a:off x="2645405" y="2889121"/>
            <a:ext cx="3976500" cy="10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rgbClr val="FEFDA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화면정의 및 </a:t>
            </a:r>
            <a:endParaRPr sz="2400" b="1" dirty="0">
              <a:solidFill>
                <a:srgbClr val="FEFD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rgbClr val="FEFD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주요기능 소개</a:t>
            </a:r>
            <a:endParaRPr sz="2400" b="1" dirty="0">
              <a:solidFill>
                <a:srgbClr val="FEFD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2095500" y="1602330"/>
            <a:ext cx="49530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b="1" dirty="0">
                <a:solidFill>
                  <a:srgbClr val="F4CCCC"/>
                </a:solidFill>
              </a:rPr>
              <a:t>MPM</a:t>
            </a:r>
            <a:endParaRPr sz="6000" b="1" dirty="0">
              <a:solidFill>
                <a:srgbClr val="F4CCC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/>
        </p:nvSpPr>
        <p:spPr>
          <a:xfrm>
            <a:off x="4522250" y="1678550"/>
            <a:ext cx="477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74550" y="82825"/>
            <a:ext cx="111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Proxima Nova"/>
                <a:ea typeface="Proxima Nova"/>
                <a:cs typeface="Proxima Nova"/>
                <a:sym typeface="Proxima Nova"/>
              </a:rPr>
              <a:t>C/S|회원 가입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50" y="452125"/>
            <a:ext cx="4949676" cy="469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/>
          <p:nvPr/>
        </p:nvSpPr>
        <p:spPr>
          <a:xfrm>
            <a:off x="4688700" y="1496750"/>
            <a:ext cx="181800" cy="181800"/>
          </a:xfrm>
          <a:prstGeom prst="flowChartConnector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4678218" y="1426100"/>
            <a:ext cx="372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900" dirty="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4080325" y="2307200"/>
            <a:ext cx="181800" cy="181800"/>
          </a:xfrm>
          <a:prstGeom prst="flowChartConnector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4"/>
          <p:cNvSpPr txBox="1"/>
          <p:nvPr/>
        </p:nvSpPr>
        <p:spPr>
          <a:xfrm>
            <a:off x="4080325" y="2489000"/>
            <a:ext cx="181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E06666"/>
                </a:solidFill>
                <a:latin typeface="Proxima Nova"/>
                <a:ea typeface="Proxima Nova"/>
                <a:cs typeface="Proxima Nova"/>
                <a:sym typeface="Proxima Nova"/>
              </a:rPr>
              <a:t>입력한 비밀번호가 다릅니다.</a:t>
            </a:r>
            <a:endParaRPr sz="800">
              <a:solidFill>
                <a:srgbClr val="E0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4059061" y="2237532"/>
            <a:ext cx="306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-US" altLang="ko" sz="900" dirty="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 sz="900" dirty="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2290550" y="4876650"/>
            <a:ext cx="181800" cy="181800"/>
          </a:xfrm>
          <a:prstGeom prst="flowChartConnector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4"/>
          <p:cNvSpPr/>
          <p:nvPr/>
        </p:nvSpPr>
        <p:spPr>
          <a:xfrm flipH="1">
            <a:off x="3513450" y="4876650"/>
            <a:ext cx="181800" cy="181800"/>
          </a:xfrm>
          <a:prstGeom prst="flowChartConnector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 txBox="1"/>
          <p:nvPr/>
        </p:nvSpPr>
        <p:spPr>
          <a:xfrm>
            <a:off x="2269286" y="4813088"/>
            <a:ext cx="306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900" dirty="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3485098" y="4806000"/>
            <a:ext cx="372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900" dirty="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17" name="Google Shape;217;p24"/>
          <p:cNvGraphicFramePr/>
          <p:nvPr/>
        </p:nvGraphicFramePr>
        <p:xfrm>
          <a:off x="5663688" y="82817"/>
          <a:ext cx="3445650" cy="3078340"/>
        </p:xfrm>
        <a:graphic>
          <a:graphicData uri="http://schemas.openxmlformats.org/drawingml/2006/table">
            <a:tbl>
              <a:tblPr>
                <a:noFill/>
                <a:tableStyleId>{8474A085-A588-49F5-B752-A6AF09F36B54}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200">
                <a:tc gridSpan="9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CE5CD"/>
                          </a:solidFill>
                        </a:rPr>
                        <a:t>No.                  DESCRIPTION</a:t>
                      </a:r>
                      <a:endParaRPr>
                        <a:solidFill>
                          <a:srgbClr val="FCE5CD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72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 rowSpan="2"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[아이디 입력] 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아이디 입력 후 중복확인 버튼을 눌러 중복체크</a:t>
                      </a:r>
                      <a:endParaRPr sz="800"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050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2</a:t>
                      </a:r>
                      <a:endParaRPr sz="1000"/>
                    </a:p>
                  </a:txBody>
                  <a:tcPr marL="91425" marR="91425" marT="91425" marB="91425"/>
                </a:tc>
                <a:tc rowSpan="4"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[비밀번호 입력]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입력된 비밀번호와 비밀번호 확인 입력 값 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즉시 비교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* 회원가입 시 비밀번호가 일치하지 않으면 다음 단계로 이동을 막음</a:t>
                      </a:r>
                      <a:endParaRPr sz="800"/>
                    </a:p>
                  </a:txBody>
                  <a:tcPr marL="91425" marR="91425" marT="91425" marB="91425"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58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05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L="91425" marR="91425" marT="91425" marB="91425"/>
                </a:tc>
                <a:tc rowSpan="2"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[회원가입]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필수 입력정보가 정확하면 DB 저장 후 로그인 화면으로 이동</a:t>
                      </a:r>
                      <a:endParaRPr sz="800"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72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L="91425" marR="91425" marT="91425" marB="91425"/>
                </a:tc>
                <a:tc rowSpan="2"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[다시쓰기]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필수 입력정보 다시쓰기</a:t>
                      </a:r>
                      <a:endParaRPr sz="800"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/>
        </p:nvSpPr>
        <p:spPr>
          <a:xfrm>
            <a:off x="4572000" y="1678550"/>
            <a:ext cx="477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74550" y="82825"/>
            <a:ext cx="111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Proxima Nova"/>
                <a:ea typeface="Proxima Nova"/>
                <a:cs typeface="Proxima Nova"/>
                <a:sym typeface="Proxima Nova"/>
              </a:rPr>
              <a:t>C/S|로그인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4803925" y="1426100"/>
            <a:ext cx="372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90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4497025" y="3435600"/>
            <a:ext cx="306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90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26" name="Google Shape;226;p25"/>
          <p:cNvGraphicFramePr/>
          <p:nvPr/>
        </p:nvGraphicFramePr>
        <p:xfrm>
          <a:off x="5374263" y="444717"/>
          <a:ext cx="3445650" cy="2297085"/>
        </p:xfrm>
        <a:graphic>
          <a:graphicData uri="http://schemas.openxmlformats.org/drawingml/2006/table">
            <a:tbl>
              <a:tblPr>
                <a:noFill/>
                <a:tableStyleId>{8474A085-A588-49F5-B752-A6AF09F36B54}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200">
                <a:tc gridSpan="9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CE5CD"/>
                          </a:solidFill>
                        </a:rPr>
                        <a:t>No.                  DESCRIPTION</a:t>
                      </a:r>
                      <a:endParaRPr>
                        <a:solidFill>
                          <a:srgbClr val="FCE5CD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 rowSpan="2"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[아이디 저장] 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아이디 저장 체크 후 로그인 시 브라우저 쿠키에 저장 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다음 로그인 시 아이디 입력정보에 자동으로 입력</a:t>
                      </a:r>
                      <a:endParaRPr sz="800"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2</a:t>
                      </a:r>
                      <a:endParaRPr sz="1000"/>
                    </a:p>
                  </a:txBody>
                  <a:tcPr marL="91425" marR="91425" marT="91425" marB="91425"/>
                </a:tc>
                <a:tc rowSpan="4"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[로그인]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필수 입력정보와 DB에 있는 정보가 일치하면 HttpSession에 저장 후 메인화면으로 이동</a:t>
                      </a:r>
                      <a:endParaRPr sz="800"/>
                    </a:p>
                  </a:txBody>
                  <a:tcPr marL="91425" marR="91425" marT="91425" marB="91425"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L="91425" marR="91425" marT="91425" marB="91425"/>
                </a:tc>
                <a:tc rowSpan="2"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[회원가입]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회원가입 화면으로 이동</a:t>
                      </a:r>
                      <a:endParaRPr sz="800"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00" y="452125"/>
            <a:ext cx="3960874" cy="343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/>
          <p:nvPr/>
        </p:nvSpPr>
        <p:spPr>
          <a:xfrm>
            <a:off x="843450" y="3012300"/>
            <a:ext cx="140700" cy="1902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5"/>
          <p:cNvSpPr/>
          <p:nvPr/>
        </p:nvSpPr>
        <p:spPr>
          <a:xfrm>
            <a:off x="1632600" y="3658575"/>
            <a:ext cx="140700" cy="1902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2901325" y="3658575"/>
            <a:ext cx="140700" cy="1902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5"/>
          <p:cNvSpPr txBox="1"/>
          <p:nvPr/>
        </p:nvSpPr>
        <p:spPr>
          <a:xfrm>
            <a:off x="810450" y="2953500"/>
            <a:ext cx="206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0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1578336" y="3599775"/>
            <a:ext cx="206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00" dirty="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2851800" y="3599775"/>
            <a:ext cx="306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0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/>
        </p:nvSpPr>
        <p:spPr>
          <a:xfrm>
            <a:off x="4522250" y="1678550"/>
            <a:ext cx="477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74550" y="82825"/>
            <a:ext cx="111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Proxima Nova"/>
                <a:ea typeface="Proxima Nova"/>
                <a:cs typeface="Proxima Nova"/>
                <a:sym typeface="Proxima Nova"/>
              </a:rPr>
              <a:t>C/S|공지사항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40" name="Google Shape;240;p26"/>
          <p:cNvGraphicFramePr/>
          <p:nvPr/>
        </p:nvGraphicFramePr>
        <p:xfrm>
          <a:off x="5466613" y="145230"/>
          <a:ext cx="3445650" cy="3479805"/>
        </p:xfrm>
        <a:graphic>
          <a:graphicData uri="http://schemas.openxmlformats.org/drawingml/2006/table">
            <a:tbl>
              <a:tblPr>
                <a:noFill/>
                <a:tableStyleId>{8474A085-A588-49F5-B752-A6AF09F36B54}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1925">
                <a:tc gridSpan="9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CE5CD"/>
                          </a:solidFill>
                        </a:rPr>
                        <a:t>No.                  DESCRIPTION</a:t>
                      </a:r>
                      <a:endParaRPr>
                        <a:solidFill>
                          <a:srgbClr val="FCE5CD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2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 rowSpan="2"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[글쓰기] 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공지사항 게시판은 누구나 볼 수 있지만 공지사항 글쓰기는 관리자만 가능하도록 Interceptor를 통해 설정</a:t>
                      </a:r>
                      <a:endParaRPr sz="800"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050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2</a:t>
                      </a:r>
                      <a:endParaRPr sz="1000"/>
                    </a:p>
                  </a:txBody>
                  <a:tcPr marL="91425" marR="91425" marT="91425" marB="91425"/>
                </a:tc>
                <a:tc rowSpan="4"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[공지사항 게시판]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ajax를 통해 DB에서 공지사항 목록을 가져와 보여주며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테이블의 행 또는 화살표 버튼 클릭시 2-1 그림과 같이 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jQuery 슬라이드 이벤트를 활용해  공지사항 작성자와 내용을 보여준다. </a:t>
                      </a:r>
                      <a:endParaRPr sz="800"/>
                    </a:p>
                  </a:txBody>
                  <a:tcPr marL="91425" marR="91425" marT="91425" marB="91425"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8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05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L="91425" marR="91425" marT="91425" marB="91425"/>
                </a:tc>
                <a:tc rowSpan="2"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[페이징처리]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ajax를 통해 현재 페이지와 보여줄 공지사항 글 개수를 서버에 보내 페이징 처리 후 DB에서 5개씩 글 데이터만 가져와 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실시간으로 화면에 보여준다.</a:t>
                      </a:r>
                      <a:endParaRPr sz="800"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87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032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L="91425" marR="91425" marT="91425" marB="91425"/>
                </a:tc>
                <a:tc rowSpan="2"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[삭제]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관리자만 공지사항 글 삭제가 가능하도록 Interceptor를 통해 설정</a:t>
                      </a:r>
                      <a:endParaRPr sz="800"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43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241" name="Google Shape;2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00" y="496462"/>
            <a:ext cx="4300375" cy="27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6"/>
          <p:cNvSpPr/>
          <p:nvPr/>
        </p:nvSpPr>
        <p:spPr>
          <a:xfrm>
            <a:off x="2671450" y="592400"/>
            <a:ext cx="173400" cy="173400"/>
          </a:xfrm>
          <a:prstGeom prst="flowChartConnector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6"/>
          <p:cNvSpPr txBox="1"/>
          <p:nvPr/>
        </p:nvSpPr>
        <p:spPr>
          <a:xfrm>
            <a:off x="2595026" y="532288"/>
            <a:ext cx="35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  1</a:t>
            </a:r>
            <a:endParaRPr sz="800" dirty="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p26"/>
          <p:cNvSpPr/>
          <p:nvPr/>
        </p:nvSpPr>
        <p:spPr>
          <a:xfrm>
            <a:off x="1462950" y="1245500"/>
            <a:ext cx="173400" cy="173400"/>
          </a:xfrm>
          <a:prstGeom prst="flowChartConnector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2974325" y="2943050"/>
            <a:ext cx="173400" cy="173400"/>
          </a:xfrm>
          <a:prstGeom prst="flowChartConnector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6"/>
          <p:cNvSpPr txBox="1"/>
          <p:nvPr/>
        </p:nvSpPr>
        <p:spPr>
          <a:xfrm>
            <a:off x="2746425" y="2808650"/>
            <a:ext cx="35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80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2945973" y="2875850"/>
            <a:ext cx="35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800" dirty="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8" name="Google Shape;2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50" y="3318150"/>
            <a:ext cx="4300375" cy="17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6"/>
          <p:cNvSpPr txBox="1"/>
          <p:nvPr/>
        </p:nvSpPr>
        <p:spPr>
          <a:xfrm>
            <a:off x="1430326" y="1185388"/>
            <a:ext cx="35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800" dirty="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3033425" y="3728550"/>
            <a:ext cx="236400" cy="2127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51" name="Google Shape;251;p26"/>
          <p:cNvSpPr txBox="1"/>
          <p:nvPr/>
        </p:nvSpPr>
        <p:spPr>
          <a:xfrm>
            <a:off x="3005073" y="3688088"/>
            <a:ext cx="394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2-1</a:t>
            </a:r>
            <a:endParaRPr sz="800" dirty="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1033850" y="4886450"/>
            <a:ext cx="236400" cy="2127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53" name="Google Shape;253;p26"/>
          <p:cNvSpPr txBox="1"/>
          <p:nvPr/>
        </p:nvSpPr>
        <p:spPr>
          <a:xfrm>
            <a:off x="1033850" y="4838900"/>
            <a:ext cx="35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80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/>
        </p:nvSpPr>
        <p:spPr>
          <a:xfrm>
            <a:off x="74550" y="82825"/>
            <a:ext cx="111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Proxima Nova"/>
                <a:ea typeface="Proxima Nova"/>
                <a:cs typeface="Proxima Nova"/>
                <a:sym typeface="Proxima Nova"/>
              </a:rPr>
              <a:t>C/S|커뮤니티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9" name="Google Shape;2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4525"/>
            <a:ext cx="4816752" cy="43329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0" name="Google Shape;260;p27"/>
          <p:cNvGraphicFramePr/>
          <p:nvPr/>
        </p:nvGraphicFramePr>
        <p:xfrm>
          <a:off x="5588238" y="230717"/>
          <a:ext cx="3445650" cy="1619165"/>
        </p:xfrm>
        <a:graphic>
          <a:graphicData uri="http://schemas.openxmlformats.org/drawingml/2006/table">
            <a:tbl>
              <a:tblPr>
                <a:noFill/>
                <a:tableStyleId>{8474A085-A588-49F5-B752-A6AF09F36B54}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3300">
                <a:tc gridSpan="9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CE5CD"/>
                          </a:solidFill>
                        </a:rPr>
                        <a:t>No.                  DESCRIPTION</a:t>
                      </a:r>
                      <a:endParaRPr>
                        <a:solidFill>
                          <a:srgbClr val="FCE5CD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 rowSpan="2"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[글쓰기] </a:t>
                      </a:r>
                      <a:endParaRPr sz="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클릭 후 커뮤니티 글쓰기 화면으로 이동</a:t>
                      </a:r>
                      <a:endParaRPr sz="800" dirty="0"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2</a:t>
                      </a:r>
                      <a:endParaRPr sz="1000"/>
                    </a:p>
                  </a:txBody>
                  <a:tcPr marL="91425" marR="91425" marT="91425" marB="91425"/>
                </a:tc>
                <a:tc rowSpan="4"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[페이징처리]</a:t>
                      </a:r>
                      <a:endParaRPr sz="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페이징 처리 후 DB에서 5개씩 글 데이터만 가져와 </a:t>
                      </a:r>
                      <a:endParaRPr sz="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실시간으로 화면에 보여준다</a:t>
                      </a:r>
                      <a:endParaRPr sz="800" dirty="0"/>
                    </a:p>
                  </a:txBody>
                  <a:tcPr marL="91425" marR="91425" marT="91425" marB="91425"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0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1" name="Google Shape;261;p27"/>
          <p:cNvSpPr/>
          <p:nvPr/>
        </p:nvSpPr>
        <p:spPr>
          <a:xfrm>
            <a:off x="2956125" y="1751475"/>
            <a:ext cx="158400" cy="2166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2797725" y="4202200"/>
            <a:ext cx="158400" cy="2166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7"/>
          <p:cNvSpPr txBox="1"/>
          <p:nvPr/>
        </p:nvSpPr>
        <p:spPr>
          <a:xfrm>
            <a:off x="2927773" y="1712963"/>
            <a:ext cx="301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800" dirty="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" name="Google Shape;264;p27"/>
          <p:cNvSpPr txBox="1"/>
          <p:nvPr/>
        </p:nvSpPr>
        <p:spPr>
          <a:xfrm>
            <a:off x="2769373" y="4163688"/>
            <a:ext cx="301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800" dirty="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/>
        </p:nvSpPr>
        <p:spPr>
          <a:xfrm>
            <a:off x="74550" y="82825"/>
            <a:ext cx="224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Proxima Nova"/>
                <a:ea typeface="Proxima Nova"/>
                <a:cs typeface="Proxima Nova"/>
                <a:sym typeface="Proxima Nova"/>
              </a:rPr>
              <a:t>C/S|커뮤니티 - </a:t>
            </a:r>
            <a:r>
              <a:rPr lang="ko" sz="800">
                <a:latin typeface="Proxima Nova"/>
                <a:ea typeface="Proxima Nova"/>
                <a:cs typeface="Proxima Nova"/>
                <a:sym typeface="Proxima Nova"/>
              </a:rPr>
              <a:t>상세페이지/수정페이지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50" y="406400"/>
            <a:ext cx="3849849" cy="254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2765900"/>
            <a:ext cx="4914798" cy="227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8"/>
          <p:cNvSpPr/>
          <p:nvPr/>
        </p:nvSpPr>
        <p:spPr>
          <a:xfrm>
            <a:off x="1759425" y="2381525"/>
            <a:ext cx="134700" cy="1506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"/>
          <p:cNvSpPr/>
          <p:nvPr/>
        </p:nvSpPr>
        <p:spPr>
          <a:xfrm>
            <a:off x="2390075" y="2381525"/>
            <a:ext cx="134700" cy="1506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2074738" y="2381525"/>
            <a:ext cx="134700" cy="1506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"/>
          <p:cNvSpPr txBox="1"/>
          <p:nvPr/>
        </p:nvSpPr>
        <p:spPr>
          <a:xfrm>
            <a:off x="1719800" y="2310575"/>
            <a:ext cx="277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70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6" name="Google Shape;276;p28"/>
          <p:cNvSpPr txBox="1"/>
          <p:nvPr/>
        </p:nvSpPr>
        <p:spPr>
          <a:xfrm>
            <a:off x="2033674" y="2317663"/>
            <a:ext cx="277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700" dirty="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7" name="Google Shape;277;p28"/>
          <p:cNvSpPr txBox="1"/>
          <p:nvPr/>
        </p:nvSpPr>
        <p:spPr>
          <a:xfrm>
            <a:off x="2332450" y="2310575"/>
            <a:ext cx="277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70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8" name="Google Shape;278;p28"/>
          <p:cNvSpPr/>
          <p:nvPr/>
        </p:nvSpPr>
        <p:spPr>
          <a:xfrm>
            <a:off x="2559850" y="4541175"/>
            <a:ext cx="134700" cy="150600"/>
          </a:xfrm>
          <a:prstGeom prst="flowChartConnector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 txBox="1"/>
          <p:nvPr/>
        </p:nvSpPr>
        <p:spPr>
          <a:xfrm>
            <a:off x="2510599" y="4477313"/>
            <a:ext cx="277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700" dirty="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80" name="Google Shape;280;p28"/>
          <p:cNvGraphicFramePr/>
          <p:nvPr/>
        </p:nvGraphicFramePr>
        <p:xfrm>
          <a:off x="5466613" y="145230"/>
          <a:ext cx="3445650" cy="2974400"/>
        </p:xfrm>
        <a:graphic>
          <a:graphicData uri="http://schemas.openxmlformats.org/drawingml/2006/table">
            <a:tbl>
              <a:tblPr>
                <a:noFill/>
                <a:tableStyleId>{8474A085-A588-49F5-B752-A6AF09F36B54}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4200">
                <a:tc gridSpan="9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CE5CD"/>
                          </a:solidFill>
                        </a:rPr>
                        <a:t>No.                  DESCRIPTION</a:t>
                      </a:r>
                      <a:endParaRPr>
                        <a:solidFill>
                          <a:srgbClr val="FCE5CD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5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 rowSpan="2"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[댓글목록] 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클릭 후 댓글 목록으로 이동</a:t>
                      </a:r>
                      <a:endParaRPr sz="800"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100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2</a:t>
                      </a:r>
                      <a:endParaRPr sz="1000"/>
                    </a:p>
                  </a:txBody>
                  <a:tcPr marL="91425" marR="91425" marT="91425" marB="91425"/>
                </a:tc>
                <a:tc rowSpan="4"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[글 수정]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클릭 후 게시글 사용자 정보를 DB에서 가져와 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수정페이지로 이동</a:t>
                      </a:r>
                      <a:endParaRPr sz="800"/>
                    </a:p>
                  </a:txBody>
                  <a:tcPr marL="91425" marR="91425" marT="91425" marB="91425"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1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3</a:t>
                      </a:r>
                      <a:endParaRPr sz="1000"/>
                    </a:p>
                  </a:txBody>
                  <a:tcPr marL="91425" marR="91425" marT="91425" marB="91425"/>
                </a:tc>
                <a:tc rowSpan="2"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[글 삭제]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게시글을 작성한 사용자만 삭제 처리 후 게시글 목록으로 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이동</a:t>
                      </a:r>
                      <a:endParaRPr sz="800"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45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L="91425" marR="91425" marT="91425" marB="91425"/>
                </a:tc>
                <a:tc rowSpan="2"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[수정완료]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수정페이지에서 제목, 글내용, 글번호를 서버에 보내 DB에서 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처리 후 게시글 목록으로 이동</a:t>
                      </a:r>
                      <a:endParaRPr sz="800"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8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50" y="452125"/>
            <a:ext cx="5158325" cy="455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9"/>
          <p:cNvSpPr txBox="1"/>
          <p:nvPr/>
        </p:nvSpPr>
        <p:spPr>
          <a:xfrm>
            <a:off x="74550" y="82825"/>
            <a:ext cx="322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Proxima Nova"/>
                <a:ea typeface="Proxima Nova"/>
                <a:cs typeface="Proxima Nova"/>
                <a:sym typeface="Proxima Nova"/>
              </a:rPr>
              <a:t>C/S|</a:t>
            </a:r>
            <a:r>
              <a:rPr lang="ko" sz="1000">
                <a:latin typeface="Proxima Nova"/>
                <a:ea typeface="Proxima Nova"/>
                <a:cs typeface="Proxima Nova"/>
                <a:sym typeface="Proxima Nova"/>
              </a:rPr>
              <a:t>공지사항/커뮤니티</a:t>
            </a:r>
            <a:r>
              <a:rPr lang="ko" sz="1200"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ko" sz="800">
                <a:latin typeface="Proxima Nova"/>
                <a:ea typeface="Proxima Nova"/>
                <a:cs typeface="Proxima Nova"/>
                <a:sym typeface="Proxima Nova"/>
              </a:rPr>
              <a:t>글쓰기</a:t>
            </a:r>
            <a:r>
              <a:rPr lang="ko" sz="12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87" name="Google Shape;287;p29"/>
          <p:cNvGraphicFramePr/>
          <p:nvPr/>
        </p:nvGraphicFramePr>
        <p:xfrm>
          <a:off x="5490763" y="307755"/>
          <a:ext cx="3445650" cy="1655035"/>
        </p:xfrm>
        <a:graphic>
          <a:graphicData uri="http://schemas.openxmlformats.org/drawingml/2006/table">
            <a:tbl>
              <a:tblPr>
                <a:noFill/>
                <a:tableStyleId>{8474A085-A588-49F5-B752-A6AF09F36B54}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200">
                <a:tc gridSpan="9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CE5CD"/>
                          </a:solidFill>
                        </a:rPr>
                        <a:t>No.                  DESCRIPTION</a:t>
                      </a:r>
                      <a:endParaRPr>
                        <a:solidFill>
                          <a:srgbClr val="FCE5CD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1</a:t>
                      </a:r>
                      <a:endParaRPr sz="1000"/>
                    </a:p>
                  </a:txBody>
                  <a:tcPr marL="91425" marR="91425" marT="91425" marB="91425"/>
                </a:tc>
                <a:tc rowSpan="2"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[글쓰기] 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제목과 글 내용을 입력 후 DB에 저장 후 공지사항 게시판 이동</a:t>
                      </a:r>
                      <a:endParaRPr sz="800"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</a:t>
                      </a: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 rowSpan="4"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[목록]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클릭 후 공지사항 목록 게시판 이동</a:t>
                      </a:r>
                      <a:endParaRPr sz="800"/>
                    </a:p>
                  </a:txBody>
                  <a:tcPr marL="91425" marR="91425" marT="91425" marB="91425"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8" name="Google Shape;288;p29"/>
          <p:cNvSpPr/>
          <p:nvPr/>
        </p:nvSpPr>
        <p:spPr>
          <a:xfrm>
            <a:off x="4485325" y="4542200"/>
            <a:ext cx="195000" cy="1869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9"/>
          <p:cNvSpPr/>
          <p:nvPr/>
        </p:nvSpPr>
        <p:spPr>
          <a:xfrm>
            <a:off x="5165875" y="4542200"/>
            <a:ext cx="195000" cy="1869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"/>
          <p:cNvSpPr txBox="1"/>
          <p:nvPr/>
        </p:nvSpPr>
        <p:spPr>
          <a:xfrm>
            <a:off x="4485325" y="4481750"/>
            <a:ext cx="32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80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1" name="Google Shape;291;p29"/>
          <p:cNvSpPr txBox="1"/>
          <p:nvPr/>
        </p:nvSpPr>
        <p:spPr>
          <a:xfrm>
            <a:off x="5151699" y="4488838"/>
            <a:ext cx="32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800" dirty="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24D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-917770" y="441564"/>
            <a:ext cx="3976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b="1" i="0" u="none" strike="noStrike" kern="0" cap="none" spc="0" normalizeH="0" baseline="0" noProof="0" dirty="0">
                <a:ln>
                  <a:noFill/>
                </a:ln>
                <a:solidFill>
                  <a:srgbClr val="FEFDA3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PRESENTATION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1675594" y="-13767"/>
            <a:ext cx="4953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2800" b="1" i="0" u="none" strike="noStrike" kern="0" cap="none" spc="0" normalizeH="0" baseline="0" noProof="0" dirty="0">
                <a:ln>
                  <a:noFill/>
                </a:ln>
                <a:solidFill>
                  <a:srgbClr val="F4CCCC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MPM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F4CCCC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E66C7-F859-446F-9EF7-B136921751D4}"/>
              </a:ext>
            </a:extLst>
          </p:cNvPr>
          <p:cNvSpPr txBox="1"/>
          <p:nvPr/>
        </p:nvSpPr>
        <p:spPr>
          <a:xfrm>
            <a:off x="314188" y="850871"/>
            <a:ext cx="3340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200" dirty="0">
                <a:solidFill>
                  <a:srgbClr val="FFFFFF"/>
                </a:solidFill>
              </a:rPr>
              <a:t>프로젝트 개요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C04A66-DDC0-46C0-AC48-99CE40002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769" y="1888755"/>
            <a:ext cx="6608971" cy="3071863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257FEA-CB89-4C2F-9F3D-C66FFB395A74}"/>
              </a:ext>
            </a:extLst>
          </p:cNvPr>
          <p:cNvCxnSpPr>
            <a:cxnSpLocks/>
          </p:cNvCxnSpPr>
          <p:nvPr/>
        </p:nvCxnSpPr>
        <p:spPr>
          <a:xfrm>
            <a:off x="314188" y="1149564"/>
            <a:ext cx="8575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84AB43-FCA4-437F-B699-4A488EC16D0A}"/>
              </a:ext>
            </a:extLst>
          </p:cNvPr>
          <p:cNvSpPr txBox="1"/>
          <p:nvPr/>
        </p:nvSpPr>
        <p:spPr>
          <a:xfrm>
            <a:off x="314188" y="1226820"/>
            <a:ext cx="1287780" cy="205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b="1" kern="100" spc="0" dirty="0">
                <a:solidFill>
                  <a:schemeClr val="bg1"/>
                </a:solidFill>
                <a:effectLst/>
                <a:ea typeface="맑은 고딕" panose="020B0503020000020004" pitchFamily="50" charset="-127"/>
              </a:rPr>
              <a:t>음악을 좋아하는 사람들이 모여 서로의 음악 취향을 공유하고</a:t>
            </a:r>
            <a:r>
              <a:rPr lang="en-US" altLang="ko-KR" sz="1100" b="1" kern="10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,</a:t>
            </a:r>
            <a:endParaRPr lang="ko-KR" altLang="en-US" sz="1100" kern="0" spc="0" dirty="0">
              <a:solidFill>
                <a:schemeClr val="bg1"/>
              </a:solidFill>
              <a:effectLst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b="1" kern="100" spc="0" dirty="0">
                <a:solidFill>
                  <a:schemeClr val="bg1"/>
                </a:solidFill>
                <a:effectLst/>
                <a:ea typeface="맑은 고딕" panose="020B0503020000020004" pitchFamily="50" charset="-127"/>
              </a:rPr>
              <a:t>추천을 받으며 새로운 음악들을 통해 </a:t>
            </a:r>
            <a:r>
              <a:rPr lang="ko-KR" altLang="en-US" sz="1100" b="1" kern="100" spc="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</a:rPr>
              <a:t>유저간의</a:t>
            </a:r>
            <a:r>
              <a:rPr lang="ko-KR" altLang="en-US" sz="1100" b="1" kern="100" spc="0" dirty="0">
                <a:solidFill>
                  <a:schemeClr val="bg1"/>
                </a:solidFill>
                <a:effectLst/>
                <a:ea typeface="맑은 고딕" panose="020B0503020000020004" pitchFamily="50" charset="-127"/>
              </a:rPr>
              <a:t> 소통을 위한 사이트입니다</a:t>
            </a:r>
            <a:r>
              <a:rPr lang="en-US" altLang="ko-KR" sz="1100" b="1" kern="10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</a:rPr>
              <a:t>.</a:t>
            </a:r>
            <a:endParaRPr lang="ko-KR" altLang="en-US" sz="1100" kern="0" spc="0" dirty="0">
              <a:solidFill>
                <a:schemeClr val="bg1"/>
              </a:solidFill>
              <a:effectLst/>
            </a:endParaRPr>
          </a:p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698858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00" y="513050"/>
            <a:ext cx="5268950" cy="30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800" y="3317900"/>
            <a:ext cx="5621798" cy="16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0"/>
          <p:cNvSpPr txBox="1"/>
          <p:nvPr/>
        </p:nvSpPr>
        <p:spPr>
          <a:xfrm>
            <a:off x="74550" y="82825"/>
            <a:ext cx="322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Proxima Nova"/>
                <a:ea typeface="Proxima Nova"/>
                <a:cs typeface="Proxima Nova"/>
                <a:sym typeface="Proxima Nova"/>
              </a:rPr>
              <a:t>C/S|</a:t>
            </a:r>
            <a:r>
              <a:rPr lang="ko" sz="1000">
                <a:latin typeface="Proxima Nova"/>
                <a:ea typeface="Proxima Nova"/>
                <a:cs typeface="Proxima Nova"/>
                <a:sym typeface="Proxima Nova"/>
              </a:rPr>
              <a:t>공지사항/커뮤니티</a:t>
            </a:r>
            <a:r>
              <a:rPr lang="ko" sz="1200"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ko" sz="800">
                <a:latin typeface="Proxima Nova"/>
                <a:ea typeface="Proxima Nova"/>
                <a:cs typeface="Proxima Nova"/>
                <a:sym typeface="Proxima Nova"/>
              </a:rPr>
              <a:t>메인화면</a:t>
            </a:r>
            <a:r>
              <a:rPr lang="ko" sz="12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99" name="Google Shape;299;p30"/>
          <p:cNvGraphicFramePr/>
          <p:nvPr/>
        </p:nvGraphicFramePr>
        <p:xfrm>
          <a:off x="5582538" y="169067"/>
          <a:ext cx="3445650" cy="3687870"/>
        </p:xfrm>
        <a:graphic>
          <a:graphicData uri="http://schemas.openxmlformats.org/drawingml/2006/table">
            <a:tbl>
              <a:tblPr>
                <a:noFill/>
                <a:tableStyleId>{8474A085-A588-49F5-B752-A6AF09F36B54}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0275">
                <a:tc gridSpan="9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CE5CD"/>
                          </a:solidFill>
                        </a:rPr>
                        <a:t>No.                  DESCRIPTION</a:t>
                      </a:r>
                      <a:endParaRPr>
                        <a:solidFill>
                          <a:srgbClr val="FCE5CD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1</a:t>
                      </a:r>
                      <a:endParaRPr sz="1000"/>
                    </a:p>
                  </a:txBody>
                  <a:tcPr marL="91425" marR="91425" marT="91425" marB="91425"/>
                </a:tc>
                <a:tc rowSpan="2"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[공지사항] 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공지사항으로 이동</a:t>
                      </a:r>
                      <a:endParaRPr sz="800"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0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2</a:t>
                      </a:r>
                      <a:endParaRPr sz="1000"/>
                    </a:p>
                  </a:txBody>
                  <a:tcPr marL="91425" marR="91425" marT="91425" marB="91425"/>
                </a:tc>
                <a:tc rowSpan="4"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[커뮤니티]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커뮤니티로 이동</a:t>
                      </a:r>
                      <a:endParaRPr sz="800"/>
                    </a:p>
                  </a:txBody>
                  <a:tcPr marL="91425" marR="91425" marT="91425" marB="91425"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L="91425" marR="91425" marT="91425" marB="91425"/>
                </a:tc>
                <a:tc rowSpan="2"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[음원차트]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음원차트, 음원게시판으로 이동</a:t>
                      </a:r>
                      <a:endParaRPr sz="800"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L="91425" marR="91425" marT="91425" marB="91425"/>
                </a:tc>
                <a:tc rowSpan="2"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[로그인]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로그인 화면으로 이동</a:t>
                      </a:r>
                      <a:endParaRPr sz="800"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0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L="91425" marR="91425" marT="91425" marB="91425"/>
                </a:tc>
                <a:tc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[나만의 플레이리스트]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나만의 플레이리스트로 이동</a:t>
                      </a:r>
                      <a:endParaRPr sz="8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L="91425" marR="91425" marT="91425" marB="91425"/>
                </a:tc>
                <a:tc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[재생바]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음악 재생기능, 재생 중인 음악 제어 기능 </a:t>
                      </a:r>
                      <a:endParaRPr sz="8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00" name="Google Shape;300;p30"/>
          <p:cNvSpPr/>
          <p:nvPr/>
        </p:nvSpPr>
        <p:spPr>
          <a:xfrm>
            <a:off x="478275" y="585250"/>
            <a:ext cx="156900" cy="1803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0"/>
          <p:cNvSpPr/>
          <p:nvPr/>
        </p:nvSpPr>
        <p:spPr>
          <a:xfrm>
            <a:off x="967825" y="585250"/>
            <a:ext cx="156900" cy="1803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0"/>
          <p:cNvSpPr/>
          <p:nvPr/>
        </p:nvSpPr>
        <p:spPr>
          <a:xfrm>
            <a:off x="1457375" y="585250"/>
            <a:ext cx="156900" cy="1803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0"/>
          <p:cNvSpPr/>
          <p:nvPr/>
        </p:nvSpPr>
        <p:spPr>
          <a:xfrm>
            <a:off x="5098900" y="585250"/>
            <a:ext cx="156900" cy="1803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0"/>
          <p:cNvSpPr/>
          <p:nvPr/>
        </p:nvSpPr>
        <p:spPr>
          <a:xfrm>
            <a:off x="5310700" y="4396675"/>
            <a:ext cx="156900" cy="1803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0"/>
          <p:cNvSpPr/>
          <p:nvPr/>
        </p:nvSpPr>
        <p:spPr>
          <a:xfrm>
            <a:off x="2063550" y="4470650"/>
            <a:ext cx="156900" cy="1803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0"/>
          <p:cNvSpPr txBox="1"/>
          <p:nvPr/>
        </p:nvSpPr>
        <p:spPr>
          <a:xfrm>
            <a:off x="458775" y="529150"/>
            <a:ext cx="195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70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7" name="Google Shape;307;p30"/>
          <p:cNvSpPr txBox="1"/>
          <p:nvPr/>
        </p:nvSpPr>
        <p:spPr>
          <a:xfrm>
            <a:off x="935913" y="536238"/>
            <a:ext cx="195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700" dirty="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8" name="Google Shape;308;p30"/>
          <p:cNvSpPr txBox="1"/>
          <p:nvPr/>
        </p:nvSpPr>
        <p:spPr>
          <a:xfrm>
            <a:off x="1432551" y="536238"/>
            <a:ext cx="195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70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9" name="Google Shape;309;p30"/>
          <p:cNvSpPr txBox="1"/>
          <p:nvPr/>
        </p:nvSpPr>
        <p:spPr>
          <a:xfrm>
            <a:off x="5065224" y="536238"/>
            <a:ext cx="195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700" dirty="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2029874" y="4421638"/>
            <a:ext cx="195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sz="700" dirty="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5277024" y="4354751"/>
            <a:ext cx="195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700" dirty="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/>
          <p:nvPr/>
        </p:nvSpPr>
        <p:spPr>
          <a:xfrm>
            <a:off x="74550" y="82825"/>
            <a:ext cx="322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Proxima Nova"/>
                <a:ea typeface="Proxima Nova"/>
                <a:cs typeface="Proxima Nova"/>
                <a:sym typeface="Proxima Nova"/>
              </a:rPr>
              <a:t>C/S|</a:t>
            </a:r>
            <a:r>
              <a:rPr lang="ko" sz="1000">
                <a:latin typeface="Proxima Nova"/>
                <a:ea typeface="Proxima Nova"/>
                <a:cs typeface="Proxima Nova"/>
                <a:sym typeface="Proxima Nova"/>
              </a:rPr>
              <a:t>공지사항/커뮤니티</a:t>
            </a:r>
            <a:r>
              <a:rPr lang="ko" sz="1200"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ko" sz="800">
                <a:latin typeface="Proxima Nova"/>
                <a:ea typeface="Proxima Nova"/>
                <a:cs typeface="Proxima Nova"/>
                <a:sym typeface="Proxima Nova"/>
              </a:rPr>
              <a:t>음원등록페이지 </a:t>
            </a: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7" name="Google Shape;3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00" y="660000"/>
            <a:ext cx="5347725" cy="4413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8" name="Google Shape;318;p31"/>
          <p:cNvGraphicFramePr/>
          <p:nvPr/>
        </p:nvGraphicFramePr>
        <p:xfrm>
          <a:off x="5490763" y="307755"/>
          <a:ext cx="3445650" cy="1676310"/>
        </p:xfrm>
        <a:graphic>
          <a:graphicData uri="http://schemas.openxmlformats.org/drawingml/2006/table">
            <a:tbl>
              <a:tblPr>
                <a:noFill/>
                <a:tableStyleId>{8474A085-A588-49F5-B752-A6AF09F36B54}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8425">
                <a:tc gridSpan="9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CE5CD"/>
                          </a:solidFill>
                        </a:rPr>
                        <a:t>No.                  DESCRIPTION</a:t>
                      </a:r>
                      <a:endParaRPr>
                        <a:solidFill>
                          <a:srgbClr val="FCE5CD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1</a:t>
                      </a:r>
                      <a:endParaRPr sz="1000"/>
                    </a:p>
                  </a:txBody>
                  <a:tcPr marL="91425" marR="91425" marT="91425" marB="91425"/>
                </a:tc>
                <a:tc rowSpan="2"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[파일 업로드] 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multipart/form-data, MultipartFile을 이용해 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음원(mp3)파일과, 앨범사진(png, jpg)파일을 업로드</a:t>
                      </a:r>
                      <a:endParaRPr sz="800"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</a:t>
                      </a: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 rowSpan="4"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[음원등록]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필수정보 입력후 DB에 저장 후 음원메인 화면으로 이동</a:t>
                      </a:r>
                      <a:endParaRPr sz="800"/>
                    </a:p>
                  </a:txBody>
                  <a:tcPr marL="91425" marR="91425" marT="91425" marB="91425"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0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0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0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9" name="Google Shape;319;p31"/>
          <p:cNvSpPr/>
          <p:nvPr/>
        </p:nvSpPr>
        <p:spPr>
          <a:xfrm>
            <a:off x="2575725" y="4144925"/>
            <a:ext cx="190200" cy="2139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1"/>
          <p:cNvSpPr/>
          <p:nvPr/>
        </p:nvSpPr>
        <p:spPr>
          <a:xfrm>
            <a:off x="5240425" y="4495450"/>
            <a:ext cx="190200" cy="2139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1"/>
          <p:cNvSpPr txBox="1"/>
          <p:nvPr/>
        </p:nvSpPr>
        <p:spPr>
          <a:xfrm>
            <a:off x="2575725" y="4105625"/>
            <a:ext cx="317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70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31"/>
          <p:cNvSpPr txBox="1"/>
          <p:nvPr/>
        </p:nvSpPr>
        <p:spPr>
          <a:xfrm>
            <a:off x="5226249" y="4463238"/>
            <a:ext cx="317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700" dirty="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3" name="Google Shape;3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6175" y="2116000"/>
            <a:ext cx="3294851" cy="2539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" name="Google Shape;324;p31"/>
          <p:cNvCxnSpPr/>
          <p:nvPr/>
        </p:nvCxnSpPr>
        <p:spPr>
          <a:xfrm>
            <a:off x="4771000" y="2615350"/>
            <a:ext cx="729000" cy="1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/>
          <p:nvPr/>
        </p:nvSpPr>
        <p:spPr>
          <a:xfrm>
            <a:off x="74550" y="82825"/>
            <a:ext cx="322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Proxima Nova"/>
                <a:ea typeface="Proxima Nova"/>
                <a:cs typeface="Proxima Nova"/>
                <a:sym typeface="Proxima Nova"/>
              </a:rPr>
              <a:t>C/S|</a:t>
            </a:r>
            <a:r>
              <a:rPr lang="ko" sz="1000">
                <a:latin typeface="Proxima Nova"/>
                <a:ea typeface="Proxima Nova"/>
                <a:cs typeface="Proxima Nova"/>
                <a:sym typeface="Proxima Nova"/>
              </a:rPr>
              <a:t>공지사항/커뮤니티</a:t>
            </a:r>
            <a:r>
              <a:rPr lang="ko" sz="1200"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ko" sz="800">
                <a:latin typeface="Proxima Nova"/>
                <a:ea typeface="Proxima Nova"/>
                <a:cs typeface="Proxima Nova"/>
                <a:sym typeface="Proxima Nova"/>
              </a:rPr>
              <a:t>음원메인/상세보기 페이지 </a:t>
            </a: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0" name="Google Shape;3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5" y="452125"/>
            <a:ext cx="46265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50" y="1991075"/>
            <a:ext cx="4179126" cy="31145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2" name="Google Shape;332;p32"/>
          <p:cNvGraphicFramePr/>
          <p:nvPr/>
        </p:nvGraphicFramePr>
        <p:xfrm>
          <a:off x="5479513" y="169067"/>
          <a:ext cx="3445650" cy="2712570"/>
        </p:xfrm>
        <a:graphic>
          <a:graphicData uri="http://schemas.openxmlformats.org/drawingml/2006/table">
            <a:tbl>
              <a:tblPr>
                <a:noFill/>
                <a:tableStyleId>{8474A085-A588-49F5-B752-A6AF09F36B54}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0275">
                <a:tc gridSpan="9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CE5CD"/>
                          </a:solidFill>
                        </a:rPr>
                        <a:t>No.                  DESCRIPTION</a:t>
                      </a:r>
                      <a:endParaRPr>
                        <a:solidFill>
                          <a:srgbClr val="FCE5CD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1</a:t>
                      </a:r>
                      <a:endParaRPr sz="1000"/>
                    </a:p>
                  </a:txBody>
                  <a:tcPr marL="91425" marR="91425" marT="91425" marB="91425"/>
                </a:tc>
                <a:tc rowSpan="2"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[음원등록] 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음원등록 페이지로 이동</a:t>
                      </a:r>
                      <a:endParaRPr sz="800"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0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2</a:t>
                      </a:r>
                      <a:endParaRPr sz="1000"/>
                    </a:p>
                  </a:txBody>
                  <a:tcPr marL="91425" marR="91425" marT="91425" marB="91425"/>
                </a:tc>
                <a:tc rowSpan="4"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[재생버튼, 플레이리스트 담기]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등록한 음원을 재생, 나만의 플레이리스트에 음원 담기 후 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음원리스트 이동</a:t>
                      </a:r>
                      <a:endParaRPr sz="800"/>
                    </a:p>
                  </a:txBody>
                  <a:tcPr marL="91425" marR="91425" marT="91425" marB="91425"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L="91425" marR="91425" marT="91425" marB="91425"/>
                </a:tc>
                <a:tc rowSpan="2"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[음원 다운로드]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음원차트, 음원게시판으로 이동</a:t>
                      </a:r>
                      <a:endParaRPr sz="800"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4</a:t>
                      </a:r>
                      <a:endParaRPr sz="1000"/>
                    </a:p>
                  </a:txBody>
                  <a:tcPr marL="91425" marR="91425" marT="91425" marB="91425"/>
                </a:tc>
                <a:tc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[수정/삭제]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음원 수정 / 삭제 페이지로 이동</a:t>
                      </a:r>
                      <a:endParaRPr sz="8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33" name="Google Shape;333;p32"/>
          <p:cNvSpPr/>
          <p:nvPr/>
        </p:nvSpPr>
        <p:spPr>
          <a:xfrm>
            <a:off x="4062275" y="1390125"/>
            <a:ext cx="154500" cy="1854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2"/>
          <p:cNvSpPr/>
          <p:nvPr/>
        </p:nvSpPr>
        <p:spPr>
          <a:xfrm>
            <a:off x="3581400" y="2832275"/>
            <a:ext cx="154500" cy="1854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2"/>
          <p:cNvSpPr/>
          <p:nvPr/>
        </p:nvSpPr>
        <p:spPr>
          <a:xfrm>
            <a:off x="2328200" y="4567875"/>
            <a:ext cx="154500" cy="1854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 txBox="1"/>
          <p:nvPr/>
        </p:nvSpPr>
        <p:spPr>
          <a:xfrm>
            <a:off x="4041011" y="1343663"/>
            <a:ext cx="270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700" dirty="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7" name="Google Shape;337;p32"/>
          <p:cNvSpPr txBox="1"/>
          <p:nvPr/>
        </p:nvSpPr>
        <p:spPr>
          <a:xfrm>
            <a:off x="3553048" y="2785813"/>
            <a:ext cx="270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700" dirty="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8" name="Google Shape;338;p32"/>
          <p:cNvSpPr txBox="1"/>
          <p:nvPr/>
        </p:nvSpPr>
        <p:spPr>
          <a:xfrm>
            <a:off x="2297934" y="4528309"/>
            <a:ext cx="270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70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9" name="Google Shape;339;p32"/>
          <p:cNvSpPr/>
          <p:nvPr/>
        </p:nvSpPr>
        <p:spPr>
          <a:xfrm>
            <a:off x="4390475" y="724350"/>
            <a:ext cx="154500" cy="1854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2"/>
          <p:cNvSpPr txBox="1"/>
          <p:nvPr/>
        </p:nvSpPr>
        <p:spPr>
          <a:xfrm>
            <a:off x="4355035" y="670800"/>
            <a:ext cx="270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700" dirty="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 txBox="1"/>
          <p:nvPr/>
        </p:nvSpPr>
        <p:spPr>
          <a:xfrm>
            <a:off x="74550" y="82825"/>
            <a:ext cx="322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Proxima Nova"/>
                <a:ea typeface="Proxima Nova"/>
                <a:cs typeface="Proxima Nova"/>
                <a:sym typeface="Proxima Nova"/>
              </a:rPr>
              <a:t>C/S|</a:t>
            </a:r>
            <a:r>
              <a:rPr lang="ko" sz="1000">
                <a:latin typeface="Proxima Nova"/>
                <a:ea typeface="Proxima Nova"/>
                <a:cs typeface="Proxima Nova"/>
                <a:sym typeface="Proxima Nova"/>
              </a:rPr>
              <a:t>공지사항/커뮤니티</a:t>
            </a:r>
            <a:r>
              <a:rPr lang="ko" sz="1200"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ko" sz="800">
                <a:latin typeface="Proxima Nova"/>
                <a:ea typeface="Proxima Nova"/>
                <a:cs typeface="Proxima Nova"/>
                <a:sym typeface="Proxima Nova"/>
              </a:rPr>
              <a:t>음원수정  </a:t>
            </a: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6" name="Google Shape;3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50" y="452125"/>
            <a:ext cx="4782575" cy="4282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7" name="Google Shape;347;p33"/>
          <p:cNvGraphicFramePr/>
          <p:nvPr/>
        </p:nvGraphicFramePr>
        <p:xfrm>
          <a:off x="5490763" y="307755"/>
          <a:ext cx="3445650" cy="1066740"/>
        </p:xfrm>
        <a:graphic>
          <a:graphicData uri="http://schemas.openxmlformats.org/drawingml/2006/table">
            <a:tbl>
              <a:tblPr>
                <a:noFill/>
                <a:tableStyleId>{8474A085-A588-49F5-B752-A6AF09F36B54}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8425">
                <a:tc gridSpan="9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CE5CD"/>
                          </a:solidFill>
                        </a:rPr>
                        <a:t>No.                  DESCRIPTION</a:t>
                      </a:r>
                      <a:endParaRPr>
                        <a:solidFill>
                          <a:srgbClr val="FCE5CD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1</a:t>
                      </a:r>
                      <a:endParaRPr sz="1000"/>
                    </a:p>
                  </a:txBody>
                  <a:tcPr marL="91425" marR="91425" marT="91425" marB="91425"/>
                </a:tc>
                <a:tc rowSpan="2"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[음원 수정] 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제목, 가수 , 코멘트, 가사, 음원, 앨범이미지 수정 하고 싶은 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부분을 입력하여 DB를 통해 저장 후 수정</a:t>
                      </a:r>
                      <a:endParaRPr sz="800"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8" name="Google Shape;348;p33"/>
          <p:cNvSpPr/>
          <p:nvPr/>
        </p:nvSpPr>
        <p:spPr>
          <a:xfrm>
            <a:off x="4695575" y="4309425"/>
            <a:ext cx="216300" cy="2163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3"/>
          <p:cNvSpPr txBox="1"/>
          <p:nvPr/>
        </p:nvSpPr>
        <p:spPr>
          <a:xfrm>
            <a:off x="4695575" y="4271325"/>
            <a:ext cx="29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70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/>
          <p:nvPr/>
        </p:nvSpPr>
        <p:spPr>
          <a:xfrm>
            <a:off x="74550" y="82825"/>
            <a:ext cx="322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Proxima Nova"/>
                <a:ea typeface="Proxima Nova"/>
                <a:cs typeface="Proxima Nova"/>
                <a:sym typeface="Proxima Nova"/>
              </a:rPr>
              <a:t>C/S|</a:t>
            </a:r>
            <a:r>
              <a:rPr lang="ko" sz="1000">
                <a:latin typeface="Proxima Nova"/>
                <a:ea typeface="Proxima Nova"/>
                <a:cs typeface="Proxima Nova"/>
                <a:sym typeface="Proxima Nova"/>
              </a:rPr>
              <a:t>공지사항/커뮤니티</a:t>
            </a:r>
            <a:r>
              <a:rPr lang="ko" sz="1200"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ko" sz="800">
                <a:latin typeface="Proxima Nova"/>
                <a:ea typeface="Proxima Nova"/>
                <a:cs typeface="Proxima Nova"/>
                <a:sym typeface="Proxima Nova"/>
              </a:rPr>
              <a:t>음원 상세보기 댓글  </a:t>
            </a: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55" name="Google Shape;3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50" y="2102775"/>
            <a:ext cx="3629025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50" y="452125"/>
            <a:ext cx="280987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4"/>
          <p:cNvSpPr/>
          <p:nvPr/>
        </p:nvSpPr>
        <p:spPr>
          <a:xfrm>
            <a:off x="2664425" y="1560050"/>
            <a:ext cx="177600" cy="1698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4"/>
          <p:cNvSpPr/>
          <p:nvPr/>
        </p:nvSpPr>
        <p:spPr>
          <a:xfrm>
            <a:off x="2664425" y="4469550"/>
            <a:ext cx="177600" cy="16980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4"/>
          <p:cNvSpPr txBox="1"/>
          <p:nvPr/>
        </p:nvSpPr>
        <p:spPr>
          <a:xfrm>
            <a:off x="2650249" y="1505788"/>
            <a:ext cx="231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700" dirty="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0" name="Google Shape;360;p34"/>
          <p:cNvSpPr txBox="1"/>
          <p:nvPr/>
        </p:nvSpPr>
        <p:spPr>
          <a:xfrm>
            <a:off x="2637425" y="4408200"/>
            <a:ext cx="231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CE5CD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700">
              <a:solidFill>
                <a:srgbClr val="FCE5C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361" name="Google Shape;361;p34"/>
          <p:cNvGraphicFramePr/>
          <p:nvPr/>
        </p:nvGraphicFramePr>
        <p:xfrm>
          <a:off x="5490763" y="307755"/>
          <a:ext cx="3445650" cy="1596810"/>
        </p:xfrm>
        <a:graphic>
          <a:graphicData uri="http://schemas.openxmlformats.org/drawingml/2006/table">
            <a:tbl>
              <a:tblPr>
                <a:noFill/>
                <a:tableStyleId>{8474A085-A588-49F5-B752-A6AF09F36B54}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1300">
                <a:tc gridSpan="9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CE5CD"/>
                          </a:solidFill>
                        </a:rPr>
                        <a:t>No.                  DESCRIPTION</a:t>
                      </a:r>
                      <a:endParaRPr>
                        <a:solidFill>
                          <a:srgbClr val="FCE5CD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1</a:t>
                      </a:r>
                      <a:endParaRPr sz="1000"/>
                    </a:p>
                  </a:txBody>
                  <a:tcPr marL="91425" marR="91425" marT="91425" marB="91425"/>
                </a:tc>
                <a:tc rowSpan="2"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[댓글 쓰기] 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음원에 대한 댓글 입력 </a:t>
                      </a:r>
                      <a:endParaRPr sz="800"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</a:t>
                      </a: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 rowSpan="4"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[댓글 삭제]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댓글은 쓴 사용자만 댓글 삭제 처리</a:t>
                      </a:r>
                      <a:endParaRPr sz="800"/>
                    </a:p>
                  </a:txBody>
                  <a:tcPr marL="91425" marR="91425" marT="91425" marB="91425"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9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9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24D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"/>
          <p:cNvSpPr/>
          <p:nvPr/>
        </p:nvSpPr>
        <p:spPr>
          <a:xfrm>
            <a:off x="2583750" y="2903850"/>
            <a:ext cx="3976500" cy="10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 dirty="0">
                <a:solidFill>
                  <a:srgbClr val="FEFDA3"/>
                </a:solidFill>
                <a:latin typeface="Malgun Gothic"/>
                <a:ea typeface="Malgun Gothic"/>
                <a:cs typeface="Malgun Gothic"/>
                <a:sym typeface="Malgun Gothic"/>
              </a:rPr>
              <a:t>끝</a:t>
            </a:r>
            <a:endParaRPr sz="4000" b="1" dirty="0">
              <a:solidFill>
                <a:srgbClr val="FEFD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p35"/>
          <p:cNvSpPr txBox="1"/>
          <p:nvPr/>
        </p:nvSpPr>
        <p:spPr>
          <a:xfrm>
            <a:off x="2148840" y="1541370"/>
            <a:ext cx="4953000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600" b="1" dirty="0">
                <a:solidFill>
                  <a:srgbClr val="F4CCCC"/>
                </a:solidFill>
              </a:rPr>
              <a:t>MPM</a:t>
            </a:r>
            <a:endParaRPr sz="6600" b="1" dirty="0">
              <a:solidFill>
                <a:srgbClr val="F4CC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373100" y="2799299"/>
            <a:ext cx="477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4"/>
          <p:cNvGrpSpPr/>
          <p:nvPr/>
        </p:nvGrpSpPr>
        <p:grpSpPr>
          <a:xfrm>
            <a:off x="218487" y="659858"/>
            <a:ext cx="5194104" cy="1468021"/>
            <a:chOff x="1407791" y="2477871"/>
            <a:chExt cx="5622541" cy="1420425"/>
          </a:xfrm>
        </p:grpSpPr>
        <p:grpSp>
          <p:nvGrpSpPr>
            <p:cNvPr id="86" name="Google Shape;86;p14"/>
            <p:cNvGrpSpPr/>
            <p:nvPr/>
          </p:nvGrpSpPr>
          <p:grpSpPr>
            <a:xfrm>
              <a:off x="1407791" y="2477871"/>
              <a:ext cx="4355100" cy="1420425"/>
              <a:chOff x="1407791" y="2477871"/>
              <a:chExt cx="4355100" cy="1420425"/>
            </a:xfrm>
          </p:grpSpPr>
          <p:sp>
            <p:nvSpPr>
              <p:cNvPr id="87" name="Google Shape;87;p14"/>
              <p:cNvSpPr/>
              <p:nvPr/>
            </p:nvSpPr>
            <p:spPr>
              <a:xfrm>
                <a:off x="1407791" y="2909335"/>
                <a:ext cx="4355100" cy="988961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8575" cap="flat" cmpd="sng">
                <a:solidFill>
                  <a:srgbClr val="04072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1050" kern="100" spc="0" dirty="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</a:rPr>
                  <a:t>프로젝트 총괄</a:t>
                </a:r>
                <a:r>
                  <a:rPr lang="en-US" altLang="ko-KR" sz="1050" kern="100" spc="0" dirty="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050" kern="100" spc="0" dirty="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</a:rPr>
                  <a:t>공통 모듈 </a:t>
                </a:r>
                <a:r>
                  <a:rPr lang="en-US" altLang="ko-KR" sz="1050" kern="100" spc="0" dirty="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</a:rPr>
                  <a:t>UI</a:t>
                </a:r>
                <a:r>
                  <a:rPr lang="ko-KR" altLang="en-US" sz="1050" kern="100" spc="0" dirty="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</a:rPr>
                  <a:t>구현</a:t>
                </a:r>
                <a:r>
                  <a:rPr lang="en-US" altLang="ko-KR" sz="1050" kern="100" spc="0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1050" kern="100" spc="0" dirty="0" err="1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</a:rPr>
                  <a:t>메인</a:t>
                </a:r>
                <a:r>
                  <a:rPr lang="ko-KR" altLang="en-US" sz="1050" kern="100" dirty="0" err="1">
                    <a:ea typeface="맑은 고딕" panose="020B0503020000020004" pitchFamily="50" charset="-127"/>
                  </a:rPr>
                  <a:t>페이지</a:t>
                </a:r>
                <a:r>
                  <a:rPr lang="ko-KR" altLang="en-US" sz="1050" kern="100" spc="0" dirty="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050" kern="100" spc="0" dirty="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</a:rPr>
                  <a:t>UI</a:t>
                </a:r>
                <a:r>
                  <a:rPr lang="ko-KR" altLang="en-US" sz="1050" kern="100" spc="0" dirty="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050" kern="100" spc="0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</a:rPr>
                  <a:t>&amp; </a:t>
                </a:r>
                <a:r>
                  <a:rPr lang="ko-KR" altLang="en-US" sz="1050" kern="100" spc="0" dirty="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</a:rPr>
                  <a:t>기능 구현</a:t>
                </a:r>
                <a:r>
                  <a:rPr lang="en-US" altLang="ko-KR" sz="1050" kern="100" spc="0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1050" kern="100" spc="0" dirty="0" err="1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</a:rPr>
                  <a:t>재생바</a:t>
                </a:r>
                <a:r>
                  <a:rPr lang="ko-KR" altLang="en-US" sz="1050" kern="100" spc="0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</a:rPr>
                  <a:t> </a:t>
                </a:r>
                <a:r>
                  <a:rPr lang="en-US" altLang="ko-KR" sz="1050" kern="100" spc="0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</a:rPr>
                  <a:t>UI</a:t>
                </a:r>
                <a:r>
                  <a:rPr lang="ko-KR" altLang="en-US" sz="1050" kern="100" spc="0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</a:rPr>
                  <a:t>구현 </a:t>
                </a:r>
                <a:r>
                  <a:rPr lang="en-US" altLang="ko-KR" sz="1050" kern="100" spc="0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</a:rPr>
                  <a:t>,</a:t>
                </a:r>
                <a:r>
                  <a:rPr lang="ko-KR" altLang="en-US" sz="1050" kern="1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마이페이지 회원수정</a:t>
                </a:r>
                <a:r>
                  <a:rPr lang="en-US" altLang="ko-KR" sz="1050" kern="1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050" kern="1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회원탈퇴 기능 구현</a:t>
                </a:r>
                <a:endParaRPr lang="en-US" altLang="ko-KR" sz="1050" kern="1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1050" kern="1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PPT</a:t>
                </a:r>
                <a:r>
                  <a:rPr lang="ko-KR" altLang="en-US" sz="1050" kern="1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일부 수정</a:t>
                </a:r>
                <a:endParaRPr lang="ko-KR" altLang="en-US" sz="1050" kern="0" spc="0" dirty="0">
                  <a:solidFill>
                    <a:srgbClr val="000000"/>
                  </a:solidFill>
                  <a:effectLst/>
                </a:endParaRPr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 flipH="1">
                <a:off x="1571980" y="2477871"/>
                <a:ext cx="1106407" cy="422157"/>
              </a:xfrm>
              <a:prstGeom prst="round2SameRect">
                <a:avLst>
                  <a:gd name="adj1" fmla="val 32796"/>
                  <a:gd name="adj2" fmla="val 0"/>
                </a:avLst>
              </a:prstGeom>
              <a:solidFill>
                <a:srgbClr val="0407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dirty="0" err="1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조연후</a:t>
                </a:r>
                <a:r>
                  <a:rPr lang="ko-KR" altLang="en-US" sz="1800" b="0" i="0" u="none" strike="noStrike" cap="none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endParaRPr sz="1800" b="0" i="0" u="none" strike="noStrike" cap="none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2291676" y="2510686"/>
                <a:ext cx="3276900" cy="89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ko-KR" altLang="en-US" sz="900" b="0" i="0" u="none" strike="noStrike" cap="none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1536892" y="2834087"/>
                <a:ext cx="4218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95" name="Google Shape;95;p14"/>
            <p:cNvSpPr/>
            <p:nvPr/>
          </p:nvSpPr>
          <p:spPr>
            <a:xfrm>
              <a:off x="6608532" y="2834088"/>
              <a:ext cx="421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6" name="Google Shape;96;p14"/>
          <p:cNvSpPr/>
          <p:nvPr/>
        </p:nvSpPr>
        <p:spPr>
          <a:xfrm>
            <a:off x="0" y="16170"/>
            <a:ext cx="9144000" cy="6579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407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rgbClr val="FEFDA3"/>
                </a:solidFill>
                <a:latin typeface="Malgun Gothic"/>
                <a:ea typeface="Malgun Gothic"/>
                <a:cs typeface="Malgun Gothic"/>
                <a:sym typeface="Malgun Gothic"/>
              </a:rPr>
              <a:t>MPM PRESENTATION</a:t>
            </a:r>
            <a:endParaRPr dirty="0"/>
          </a:p>
        </p:txBody>
      </p:sp>
      <p:grpSp>
        <p:nvGrpSpPr>
          <p:cNvPr id="107" name="Google Shape;85;p14">
            <a:extLst>
              <a:ext uri="{FF2B5EF4-FFF2-40B4-BE49-F238E27FC236}">
                <a16:creationId xmlns:a16="http://schemas.microsoft.com/office/drawing/2014/main" id="{5F30A7B8-BAB4-48FD-B685-98FA76895C34}"/>
              </a:ext>
            </a:extLst>
          </p:cNvPr>
          <p:cNvGrpSpPr/>
          <p:nvPr/>
        </p:nvGrpSpPr>
        <p:grpSpPr>
          <a:xfrm>
            <a:off x="4749863" y="2139931"/>
            <a:ext cx="5194105" cy="1468023"/>
            <a:chOff x="1407790" y="2477869"/>
            <a:chExt cx="5622542" cy="1420427"/>
          </a:xfrm>
        </p:grpSpPr>
        <p:grpSp>
          <p:nvGrpSpPr>
            <p:cNvPr id="108" name="Google Shape;86;p14">
              <a:extLst>
                <a:ext uri="{FF2B5EF4-FFF2-40B4-BE49-F238E27FC236}">
                  <a16:creationId xmlns:a16="http://schemas.microsoft.com/office/drawing/2014/main" id="{E6BA4AB7-8B5E-468F-8E29-A12574594D93}"/>
                </a:ext>
              </a:extLst>
            </p:cNvPr>
            <p:cNvGrpSpPr/>
            <p:nvPr/>
          </p:nvGrpSpPr>
          <p:grpSpPr>
            <a:xfrm>
              <a:off x="1407790" y="2477869"/>
              <a:ext cx="4355100" cy="1420427"/>
              <a:chOff x="1407790" y="2477869"/>
              <a:chExt cx="4355100" cy="1420427"/>
            </a:xfrm>
          </p:grpSpPr>
          <p:sp>
            <p:nvSpPr>
              <p:cNvPr id="110" name="Google Shape;87;p14">
                <a:extLst>
                  <a:ext uri="{FF2B5EF4-FFF2-40B4-BE49-F238E27FC236}">
                    <a16:creationId xmlns:a16="http://schemas.microsoft.com/office/drawing/2014/main" id="{6640663D-4706-400E-8766-3715F281AC87}"/>
                  </a:ext>
                </a:extLst>
              </p:cNvPr>
              <p:cNvSpPr/>
              <p:nvPr/>
            </p:nvSpPr>
            <p:spPr>
              <a:xfrm>
                <a:off x="1407790" y="2909335"/>
                <a:ext cx="4355100" cy="988961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8575" cap="flat" cmpd="sng">
                <a:solidFill>
                  <a:srgbClr val="04072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1050" kern="0" spc="0" dirty="0">
                    <a:solidFill>
                      <a:srgbClr val="1D1C1D"/>
                    </a:solidFill>
                    <a:effectLst/>
                    <a:ea typeface="맑은 고딕" panose="020B0503020000020004" pitchFamily="50" charset="-127"/>
                  </a:rPr>
                  <a:t>로그인</a:t>
                </a:r>
                <a:r>
                  <a:rPr lang="en-US" altLang="ko-KR" sz="1050" kern="0" spc="0" dirty="0">
                    <a:solidFill>
                      <a:srgbClr val="1D1C1D"/>
                    </a:solidFill>
                    <a:effectLst/>
                    <a:latin typeface="맑은 고딕" panose="020B0503020000020004" pitchFamily="50" charset="-127"/>
                  </a:rPr>
                  <a:t>&amp;</a:t>
                </a:r>
                <a:r>
                  <a:rPr lang="ko-KR" altLang="en-US" sz="1050" kern="0" spc="0" dirty="0">
                    <a:solidFill>
                      <a:srgbClr val="1D1C1D"/>
                    </a:solidFill>
                    <a:effectLst/>
                    <a:ea typeface="맑은 고딕" panose="020B0503020000020004" pitchFamily="50" charset="-127"/>
                  </a:rPr>
                  <a:t>회원가입 </a:t>
                </a:r>
                <a:r>
                  <a:rPr lang="en-US" altLang="ko-KR" sz="1050" dirty="0">
                    <a:solidFill>
                      <a:srgbClr val="1D1C1D"/>
                    </a:solidFill>
                    <a:ea typeface="맑은 고딕" panose="020B0503020000020004" pitchFamily="50" charset="-127"/>
                  </a:rPr>
                  <a:t>UI </a:t>
                </a:r>
                <a:r>
                  <a:rPr lang="en-US" altLang="ko-KR" sz="1050" kern="0" spc="0" dirty="0">
                    <a:solidFill>
                      <a:srgbClr val="1D1C1D"/>
                    </a:solidFill>
                    <a:effectLst/>
                    <a:latin typeface="맑은 고딕" panose="020B0503020000020004" pitchFamily="50" charset="-127"/>
                  </a:rPr>
                  <a:t>&amp; </a:t>
                </a:r>
                <a:r>
                  <a:rPr lang="ko-KR" altLang="en-US" sz="1050" kern="0" spc="0" dirty="0">
                    <a:solidFill>
                      <a:srgbClr val="1D1C1D"/>
                    </a:solidFill>
                    <a:effectLst/>
                    <a:ea typeface="맑은 고딕" panose="020B0503020000020004" pitchFamily="50" charset="-127"/>
                  </a:rPr>
                  <a:t>기능 구현 </a:t>
                </a:r>
                <a:r>
                  <a:rPr lang="en-US" altLang="ko-KR" sz="1050" kern="0" spc="0" dirty="0">
                    <a:solidFill>
                      <a:srgbClr val="1D1C1D"/>
                    </a:solidFill>
                    <a:effectLst/>
                    <a:latin typeface="맑은 고딕" panose="020B0503020000020004" pitchFamily="50" charset="-127"/>
                  </a:rPr>
                  <a:t>,</a:t>
                </a:r>
                <a:r>
                  <a:rPr lang="ko-KR" altLang="en-US" sz="1050" kern="0" spc="0" dirty="0" err="1">
                    <a:solidFill>
                      <a:srgbClr val="1D1C1D"/>
                    </a:solidFill>
                    <a:effectLst/>
                    <a:ea typeface="맑은 고딕" panose="020B0503020000020004" pitchFamily="50" charset="-127"/>
                  </a:rPr>
                  <a:t>깃허브</a:t>
                </a:r>
                <a:r>
                  <a:rPr lang="en-US" altLang="ko-KR" sz="1050" kern="0" spc="0" dirty="0">
                    <a:solidFill>
                      <a:srgbClr val="1D1C1D"/>
                    </a:solidFill>
                    <a:effectLst/>
                    <a:latin typeface="맑은 고딕" panose="020B0503020000020004" pitchFamily="50" charset="-127"/>
                  </a:rPr>
                  <a:t>&amp;</a:t>
                </a:r>
                <a:r>
                  <a:rPr lang="ko-KR" altLang="en-US" sz="1050" kern="0" spc="0" dirty="0" err="1">
                    <a:solidFill>
                      <a:srgbClr val="1D1C1D"/>
                    </a:solidFill>
                    <a:effectLst/>
                    <a:ea typeface="맑은 고딕" panose="020B0503020000020004" pitchFamily="50" charset="-127"/>
                  </a:rPr>
                  <a:t>소스트리</a:t>
                </a:r>
                <a:r>
                  <a:rPr lang="ko-KR" altLang="en-US" sz="1050" kern="0" spc="0" dirty="0">
                    <a:solidFill>
                      <a:srgbClr val="1D1C1D"/>
                    </a:solidFill>
                    <a:effectLst/>
                    <a:ea typeface="맑은 고딕" panose="020B0503020000020004" pitchFamily="50" charset="-127"/>
                  </a:rPr>
                  <a:t> 총괄 </a:t>
                </a:r>
                <a:endParaRPr lang="en-US" altLang="ko-KR" sz="1800" kern="0" spc="0" dirty="0">
                  <a:solidFill>
                    <a:srgbClr val="FFFFFF"/>
                  </a:solidFill>
                  <a:effectLst/>
                  <a:latin typeface="Malgun Gothic"/>
                  <a:ea typeface="Malgun Gothic"/>
                  <a:sym typeface="Malgun Gothic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050" kern="0" spc="0" dirty="0">
                    <a:solidFill>
                      <a:srgbClr val="000000"/>
                    </a:solidFill>
                    <a:effectLst/>
                  </a:rPr>
                  <a:t>음악 재생</a:t>
                </a:r>
                <a:r>
                  <a:rPr lang="en-US" altLang="ko-KR" sz="1050" kern="0" spc="0" dirty="0">
                    <a:solidFill>
                      <a:srgbClr val="000000"/>
                    </a:solidFill>
                    <a:effectLst/>
                  </a:rPr>
                  <a:t>,</a:t>
                </a:r>
                <a:r>
                  <a:rPr lang="ko-KR" altLang="en-US" sz="1050" kern="0" spc="0" dirty="0">
                    <a:solidFill>
                      <a:srgbClr val="000000"/>
                    </a:solidFill>
                    <a:effectLst/>
                  </a:rPr>
                  <a:t>반복 기능 구현</a:t>
                </a:r>
                <a:r>
                  <a:rPr lang="en-US" altLang="ko-KR" sz="1050" kern="0" spc="0" dirty="0">
                    <a:solidFill>
                      <a:srgbClr val="000000"/>
                    </a:solidFill>
                    <a:effectLst/>
                  </a:rPr>
                  <a:t>, </a:t>
                </a:r>
                <a:r>
                  <a:rPr lang="ko-KR" altLang="en-US" sz="1050" kern="0" spc="0" dirty="0">
                    <a:solidFill>
                      <a:srgbClr val="000000"/>
                    </a:solidFill>
                    <a:effectLst/>
                  </a:rPr>
                  <a:t>앨범 </a:t>
                </a:r>
                <a:r>
                  <a:rPr lang="ko-KR" altLang="en-US" sz="1050" dirty="0"/>
                  <a:t>사진 불러오기 구현</a:t>
                </a:r>
                <a:endParaRPr lang="ko-KR" altLang="en-US" sz="1050" kern="0" spc="0" dirty="0">
                  <a:solidFill>
                    <a:srgbClr val="000000"/>
                  </a:solidFill>
                  <a:effectLst/>
                </a:endParaRPr>
              </a:p>
            </p:txBody>
          </p:sp>
          <p:sp>
            <p:nvSpPr>
              <p:cNvPr id="111" name="Google Shape;88;p14">
                <a:extLst>
                  <a:ext uri="{FF2B5EF4-FFF2-40B4-BE49-F238E27FC236}">
                    <a16:creationId xmlns:a16="http://schemas.microsoft.com/office/drawing/2014/main" id="{8FF2C88F-2BE5-47AB-A8D7-FD53F7EE423B}"/>
                  </a:ext>
                </a:extLst>
              </p:cNvPr>
              <p:cNvSpPr/>
              <p:nvPr/>
            </p:nvSpPr>
            <p:spPr>
              <a:xfrm flipH="1">
                <a:off x="1571980" y="2477869"/>
                <a:ext cx="1106407" cy="422157"/>
              </a:xfrm>
              <a:prstGeom prst="round2SameRect">
                <a:avLst>
                  <a:gd name="adj1" fmla="val 32796"/>
                  <a:gd name="adj2" fmla="val 0"/>
                </a:avLst>
              </a:prstGeom>
              <a:solidFill>
                <a:srgbClr val="0407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양민규</a:t>
                </a:r>
                <a:endParaRPr sz="1800" b="0" i="0" u="none" strike="noStrike" cap="none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2" name="Google Shape;89;p14">
                <a:extLst>
                  <a:ext uri="{FF2B5EF4-FFF2-40B4-BE49-F238E27FC236}">
                    <a16:creationId xmlns:a16="http://schemas.microsoft.com/office/drawing/2014/main" id="{0B26D963-9046-4A95-BE80-8B37DC820D66}"/>
                  </a:ext>
                </a:extLst>
              </p:cNvPr>
              <p:cNvSpPr/>
              <p:nvPr/>
            </p:nvSpPr>
            <p:spPr>
              <a:xfrm>
                <a:off x="2291675" y="2510686"/>
                <a:ext cx="3276900" cy="89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ko-KR" altLang="en-US" sz="900" b="0" i="0" u="none" strike="noStrike" cap="none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3" name="Google Shape;90;p14">
                <a:extLst>
                  <a:ext uri="{FF2B5EF4-FFF2-40B4-BE49-F238E27FC236}">
                    <a16:creationId xmlns:a16="http://schemas.microsoft.com/office/drawing/2014/main" id="{1A42AA73-B1C2-4B21-87AF-C7A024FF04F8}"/>
                  </a:ext>
                </a:extLst>
              </p:cNvPr>
              <p:cNvSpPr/>
              <p:nvPr/>
            </p:nvSpPr>
            <p:spPr>
              <a:xfrm>
                <a:off x="1536892" y="2834087"/>
                <a:ext cx="4218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09" name="Google Shape;95;p14">
              <a:extLst>
                <a:ext uri="{FF2B5EF4-FFF2-40B4-BE49-F238E27FC236}">
                  <a16:creationId xmlns:a16="http://schemas.microsoft.com/office/drawing/2014/main" id="{927E746A-EB4A-415E-9346-9BA3B4A169FF}"/>
                </a:ext>
              </a:extLst>
            </p:cNvPr>
            <p:cNvSpPr/>
            <p:nvPr/>
          </p:nvSpPr>
          <p:spPr>
            <a:xfrm>
              <a:off x="6608532" y="2834088"/>
              <a:ext cx="421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4" name="Google Shape;85;p14">
            <a:extLst>
              <a:ext uri="{FF2B5EF4-FFF2-40B4-BE49-F238E27FC236}">
                <a16:creationId xmlns:a16="http://schemas.microsoft.com/office/drawing/2014/main" id="{036D1475-8927-4C37-B317-3136A4D07C9A}"/>
              </a:ext>
            </a:extLst>
          </p:cNvPr>
          <p:cNvGrpSpPr/>
          <p:nvPr/>
        </p:nvGrpSpPr>
        <p:grpSpPr>
          <a:xfrm>
            <a:off x="207706" y="2126550"/>
            <a:ext cx="5199254" cy="1442519"/>
            <a:chOff x="1402216" y="2477869"/>
            <a:chExt cx="5628116" cy="1395750"/>
          </a:xfrm>
        </p:grpSpPr>
        <p:grpSp>
          <p:nvGrpSpPr>
            <p:cNvPr id="115" name="Google Shape;86;p14">
              <a:extLst>
                <a:ext uri="{FF2B5EF4-FFF2-40B4-BE49-F238E27FC236}">
                  <a16:creationId xmlns:a16="http://schemas.microsoft.com/office/drawing/2014/main" id="{BAD7A6DF-C74A-4EB9-83C6-8C4AEA532128}"/>
                </a:ext>
              </a:extLst>
            </p:cNvPr>
            <p:cNvGrpSpPr/>
            <p:nvPr/>
          </p:nvGrpSpPr>
          <p:grpSpPr>
            <a:xfrm>
              <a:off x="1402216" y="2477869"/>
              <a:ext cx="4355100" cy="1395750"/>
              <a:chOff x="1402216" y="2477869"/>
              <a:chExt cx="4355100" cy="1395750"/>
            </a:xfrm>
          </p:grpSpPr>
          <p:sp>
            <p:nvSpPr>
              <p:cNvPr id="117" name="Google Shape;87;p14">
                <a:extLst>
                  <a:ext uri="{FF2B5EF4-FFF2-40B4-BE49-F238E27FC236}">
                    <a16:creationId xmlns:a16="http://schemas.microsoft.com/office/drawing/2014/main" id="{8875EE41-0A1B-452D-8392-697895BC3EE6}"/>
                  </a:ext>
                </a:extLst>
              </p:cNvPr>
              <p:cNvSpPr/>
              <p:nvPr/>
            </p:nvSpPr>
            <p:spPr>
              <a:xfrm>
                <a:off x="1402216" y="2884658"/>
                <a:ext cx="4355100" cy="988961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8575" cap="flat" cmpd="sng">
                <a:solidFill>
                  <a:srgbClr val="04072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1100" kern="0" spc="0" dirty="0">
                    <a:solidFill>
                      <a:srgbClr val="1D1C1D"/>
                    </a:solidFill>
                    <a:effectLst/>
                    <a:ea typeface="맑은 고딕" panose="020B0503020000020004" pitchFamily="50" charset="-127"/>
                  </a:rPr>
                  <a:t>공지사항</a:t>
                </a:r>
                <a:r>
                  <a:rPr lang="en-US" altLang="ko-KR" sz="1100" kern="0" spc="0" dirty="0">
                    <a:solidFill>
                      <a:srgbClr val="1D1C1D"/>
                    </a:solidFill>
                    <a:effectLst/>
                    <a:latin typeface="맑은 고딕" panose="020B0503020000020004" pitchFamily="50" charset="-127"/>
                  </a:rPr>
                  <a:t>/</a:t>
                </a:r>
                <a:r>
                  <a:rPr lang="ko-KR" altLang="en-US" sz="1100" kern="0" spc="0" dirty="0">
                    <a:solidFill>
                      <a:srgbClr val="1D1C1D"/>
                    </a:solidFill>
                    <a:effectLst/>
                    <a:ea typeface="맑은 고딕" panose="020B0503020000020004" pitchFamily="50" charset="-127"/>
                  </a:rPr>
                  <a:t>커뮤니티 </a:t>
                </a:r>
                <a:r>
                  <a:rPr lang="en-US" altLang="ko-KR" sz="1100" dirty="0">
                    <a:solidFill>
                      <a:srgbClr val="1D1C1D"/>
                    </a:solidFill>
                    <a:ea typeface="맑은 고딕" panose="020B0503020000020004" pitchFamily="50" charset="-127"/>
                  </a:rPr>
                  <a:t>UI</a:t>
                </a:r>
                <a:r>
                  <a:rPr lang="ko-KR" altLang="en-US" sz="1100" kern="0" spc="0" dirty="0">
                    <a:solidFill>
                      <a:srgbClr val="1D1C1D"/>
                    </a:solidFill>
                    <a:effectLst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100" kern="0" spc="0" dirty="0">
                    <a:solidFill>
                      <a:srgbClr val="1D1C1D"/>
                    </a:solidFill>
                    <a:effectLst/>
                    <a:latin typeface="맑은 고딕" panose="020B0503020000020004" pitchFamily="50" charset="-127"/>
                  </a:rPr>
                  <a:t>&amp; </a:t>
                </a:r>
                <a:r>
                  <a:rPr lang="ko-KR" altLang="en-US" sz="1100" kern="0" spc="0" dirty="0">
                    <a:solidFill>
                      <a:srgbClr val="1D1C1D"/>
                    </a:solidFill>
                    <a:effectLst/>
                    <a:ea typeface="맑은 고딕" panose="020B0503020000020004" pitchFamily="50" charset="-127"/>
                  </a:rPr>
                  <a:t>기능 구현</a:t>
                </a:r>
                <a:r>
                  <a:rPr lang="en-US" altLang="ko-KR" sz="1100" kern="0" spc="0" dirty="0">
                    <a:solidFill>
                      <a:srgbClr val="1D1C1D"/>
                    </a:solidFill>
                    <a:effectLst/>
                    <a:latin typeface="맑은 고딕" panose="020B0503020000020004" pitchFamily="50" charset="-127"/>
                  </a:rPr>
                  <a:t>, </a:t>
                </a:r>
              </a:p>
              <a:p>
                <a:pPr>
                  <a:lnSpc>
                    <a:spcPct val="200000"/>
                  </a:lnSpc>
                </a:pPr>
                <a:r>
                  <a:rPr lang="ko-KR" altLang="en-US" sz="1100" dirty="0">
                    <a:solidFill>
                      <a:srgbClr val="1D1C1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공지사항 상세보기 </a:t>
                </a:r>
                <a:r>
                  <a:rPr lang="en-US" altLang="ko-KR" sz="1100" dirty="0">
                    <a:solidFill>
                      <a:srgbClr val="1D1C1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UI &amp; </a:t>
                </a:r>
                <a:r>
                  <a:rPr lang="ko-KR" altLang="en-US" sz="1100" dirty="0">
                    <a:solidFill>
                      <a:srgbClr val="1D1C1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글 쓰기</a:t>
                </a:r>
                <a:r>
                  <a:rPr lang="en-US" altLang="ko-KR" sz="1100" dirty="0">
                    <a:solidFill>
                      <a:srgbClr val="1D1C1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ko-KR" altLang="en-US" sz="1100" dirty="0">
                    <a:solidFill>
                      <a:srgbClr val="1D1C1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삭제 기능 </a:t>
                </a:r>
                <a:r>
                  <a:rPr lang="en-US" altLang="ko-KR" sz="1100" dirty="0">
                    <a:solidFill>
                      <a:srgbClr val="1D1C1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AJAX</a:t>
                </a:r>
                <a:r>
                  <a:rPr lang="ko-KR" altLang="en-US" sz="1100" dirty="0">
                    <a:solidFill>
                      <a:srgbClr val="1D1C1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이용하여 구현</a:t>
                </a:r>
                <a:r>
                  <a:rPr lang="en-US" altLang="ko-KR" sz="1100" dirty="0">
                    <a:solidFill>
                      <a:srgbClr val="1D1C1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100" kern="100" spc="0" dirty="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</a:rPr>
                  <a:t>회원정보수정 보조</a:t>
                </a:r>
                <a:endParaRPr lang="ko-KR" altLang="en-US" sz="1100" kern="0" spc="0" dirty="0">
                  <a:solidFill>
                    <a:srgbClr val="000000"/>
                  </a:solidFill>
                  <a:effectLst/>
                </a:endParaRPr>
              </a:p>
            </p:txBody>
          </p:sp>
          <p:sp>
            <p:nvSpPr>
              <p:cNvPr id="118" name="Google Shape;88;p14">
                <a:extLst>
                  <a:ext uri="{FF2B5EF4-FFF2-40B4-BE49-F238E27FC236}">
                    <a16:creationId xmlns:a16="http://schemas.microsoft.com/office/drawing/2014/main" id="{8DD3B3C4-9700-455D-B98F-C3079F6D09E0}"/>
                  </a:ext>
                </a:extLst>
              </p:cNvPr>
              <p:cNvSpPr/>
              <p:nvPr/>
            </p:nvSpPr>
            <p:spPr>
              <a:xfrm flipH="1">
                <a:off x="1571980" y="2477869"/>
                <a:ext cx="1106407" cy="422157"/>
              </a:xfrm>
              <a:prstGeom prst="round2SameRect">
                <a:avLst>
                  <a:gd name="adj1" fmla="val 32796"/>
                  <a:gd name="adj2" fmla="val 0"/>
                </a:avLst>
              </a:prstGeom>
              <a:solidFill>
                <a:srgbClr val="0407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dirty="0" err="1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박근호</a:t>
                </a:r>
                <a:r>
                  <a:rPr lang="ko-KR" altLang="en-US" sz="1800" b="0" i="0" u="none" strike="noStrike" cap="none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endParaRPr sz="1800" b="0" i="0" u="none" strike="noStrike" cap="none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9" name="Google Shape;89;p14">
                <a:extLst>
                  <a:ext uri="{FF2B5EF4-FFF2-40B4-BE49-F238E27FC236}">
                    <a16:creationId xmlns:a16="http://schemas.microsoft.com/office/drawing/2014/main" id="{D715FB1A-B79F-49CB-9569-912BEC3B141C}"/>
                  </a:ext>
                </a:extLst>
              </p:cNvPr>
              <p:cNvSpPr/>
              <p:nvPr/>
            </p:nvSpPr>
            <p:spPr>
              <a:xfrm>
                <a:off x="2291675" y="2510686"/>
                <a:ext cx="3276900" cy="89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ko-KR" altLang="en-US" sz="900" b="0" i="0" u="none" strike="noStrike" cap="none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0" name="Google Shape;90;p14">
                <a:extLst>
                  <a:ext uri="{FF2B5EF4-FFF2-40B4-BE49-F238E27FC236}">
                    <a16:creationId xmlns:a16="http://schemas.microsoft.com/office/drawing/2014/main" id="{CCFA1B91-EA38-4566-A6F6-F7ED5EA4BEB2}"/>
                  </a:ext>
                </a:extLst>
              </p:cNvPr>
              <p:cNvSpPr/>
              <p:nvPr/>
            </p:nvSpPr>
            <p:spPr>
              <a:xfrm>
                <a:off x="1536892" y="2834087"/>
                <a:ext cx="4218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16" name="Google Shape;95;p14">
              <a:extLst>
                <a:ext uri="{FF2B5EF4-FFF2-40B4-BE49-F238E27FC236}">
                  <a16:creationId xmlns:a16="http://schemas.microsoft.com/office/drawing/2014/main" id="{1FCECFEE-6AAA-42DA-A7DC-BC7456F97EE6}"/>
                </a:ext>
              </a:extLst>
            </p:cNvPr>
            <p:cNvSpPr/>
            <p:nvPr/>
          </p:nvSpPr>
          <p:spPr>
            <a:xfrm>
              <a:off x="6608532" y="2834088"/>
              <a:ext cx="421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1" name="Google Shape;85;p14">
            <a:extLst>
              <a:ext uri="{FF2B5EF4-FFF2-40B4-BE49-F238E27FC236}">
                <a16:creationId xmlns:a16="http://schemas.microsoft.com/office/drawing/2014/main" id="{BC8E053C-B3CC-4D93-BF7E-7221F455D561}"/>
              </a:ext>
            </a:extLst>
          </p:cNvPr>
          <p:cNvGrpSpPr/>
          <p:nvPr/>
        </p:nvGrpSpPr>
        <p:grpSpPr>
          <a:xfrm>
            <a:off x="4717448" y="665948"/>
            <a:ext cx="5194105" cy="1468023"/>
            <a:chOff x="1407790" y="2477869"/>
            <a:chExt cx="5622542" cy="1420427"/>
          </a:xfrm>
        </p:grpSpPr>
        <p:grpSp>
          <p:nvGrpSpPr>
            <p:cNvPr id="122" name="Google Shape;86;p14">
              <a:extLst>
                <a:ext uri="{FF2B5EF4-FFF2-40B4-BE49-F238E27FC236}">
                  <a16:creationId xmlns:a16="http://schemas.microsoft.com/office/drawing/2014/main" id="{F658A3BD-BB2A-4DD5-8C1C-F603792D0C27}"/>
                </a:ext>
              </a:extLst>
            </p:cNvPr>
            <p:cNvGrpSpPr/>
            <p:nvPr/>
          </p:nvGrpSpPr>
          <p:grpSpPr>
            <a:xfrm>
              <a:off x="1407790" y="2477869"/>
              <a:ext cx="4355100" cy="1420427"/>
              <a:chOff x="1407790" y="2477869"/>
              <a:chExt cx="4355100" cy="1420427"/>
            </a:xfrm>
          </p:grpSpPr>
          <p:sp>
            <p:nvSpPr>
              <p:cNvPr id="124" name="Google Shape;87;p14">
                <a:extLst>
                  <a:ext uri="{FF2B5EF4-FFF2-40B4-BE49-F238E27FC236}">
                    <a16:creationId xmlns:a16="http://schemas.microsoft.com/office/drawing/2014/main" id="{B881287D-FA54-47B7-9304-01333BE33B0D}"/>
                  </a:ext>
                </a:extLst>
              </p:cNvPr>
              <p:cNvSpPr/>
              <p:nvPr/>
            </p:nvSpPr>
            <p:spPr>
              <a:xfrm>
                <a:off x="1407790" y="2909335"/>
                <a:ext cx="4355100" cy="988961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8575" cap="flat" cmpd="sng">
                <a:solidFill>
                  <a:srgbClr val="04072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1050" kern="100" spc="0" dirty="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</a:rPr>
                  <a:t>음원 페이지 </a:t>
                </a:r>
                <a:r>
                  <a:rPr lang="en-US" altLang="ko-KR" sz="1050" kern="100" dirty="0">
                    <a:ea typeface="맑은 고딕" panose="020B0503020000020004" pitchFamily="50" charset="-127"/>
                  </a:rPr>
                  <a:t>UI, </a:t>
                </a:r>
                <a:r>
                  <a:rPr lang="ko-KR" altLang="en-US" sz="1050" kern="100" dirty="0">
                    <a:ea typeface="맑은 고딕" panose="020B0503020000020004" pitchFamily="50" charset="-127"/>
                  </a:rPr>
                  <a:t>기능 구현</a:t>
                </a:r>
                <a:endParaRPr lang="en-US" altLang="ko-KR" sz="1050" kern="100" dirty="0">
                  <a:ea typeface="맑은 고딕" panose="020B0503020000020004" pitchFamily="50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050" kern="100" spc="0" dirty="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</a:rPr>
                  <a:t>음원 상세보기 페이지 </a:t>
                </a:r>
                <a:r>
                  <a:rPr lang="en-US" altLang="ko-KR" sz="1050" kern="100" dirty="0">
                    <a:ea typeface="맑은 고딕" panose="020B0503020000020004" pitchFamily="50" charset="-127"/>
                  </a:rPr>
                  <a:t>UI &amp; </a:t>
                </a:r>
                <a:r>
                  <a:rPr lang="ko-KR" altLang="en-US" sz="1050" kern="100" dirty="0">
                    <a:ea typeface="맑은 고딕" panose="020B0503020000020004" pitchFamily="50" charset="-127"/>
                  </a:rPr>
                  <a:t>글 쓰기</a:t>
                </a:r>
                <a:r>
                  <a:rPr lang="en-US" altLang="ko-KR" sz="1050" kern="100" dirty="0">
                    <a:ea typeface="맑은 고딕" panose="020B0503020000020004" pitchFamily="50" charset="-127"/>
                  </a:rPr>
                  <a:t>/</a:t>
                </a:r>
                <a:r>
                  <a:rPr lang="ko-KR" altLang="en-US" sz="1050" kern="100" dirty="0">
                    <a:ea typeface="맑은 고딕" panose="020B0503020000020004" pitchFamily="50" charset="-127"/>
                  </a:rPr>
                  <a:t>수정</a:t>
                </a:r>
                <a:r>
                  <a:rPr lang="en-US" altLang="ko-KR" sz="1050" kern="100" dirty="0">
                    <a:ea typeface="맑은 고딕" panose="020B0503020000020004" pitchFamily="50" charset="-127"/>
                  </a:rPr>
                  <a:t>/</a:t>
                </a:r>
                <a:r>
                  <a:rPr lang="ko-KR" altLang="en-US" sz="1050" kern="100" dirty="0">
                    <a:ea typeface="맑은 고딕" panose="020B0503020000020004" pitchFamily="50" charset="-127"/>
                  </a:rPr>
                  <a:t>삭제 기능 구현</a:t>
                </a:r>
                <a:endParaRPr lang="en-US" altLang="ko-KR" sz="1050" kern="100" dirty="0">
                  <a:ea typeface="맑은 고딕" panose="020B0503020000020004" pitchFamily="50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050" kern="100" spc="0" dirty="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</a:rPr>
                  <a:t>음원 상세보기 페이지 댓글 쓰기</a:t>
                </a:r>
                <a:r>
                  <a:rPr lang="en-US" altLang="ko-KR" sz="1050" kern="100" spc="0" dirty="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</a:rPr>
                  <a:t>/</a:t>
                </a:r>
                <a:r>
                  <a:rPr lang="ko-KR" altLang="en-US" sz="1050" kern="100" spc="0" dirty="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</a:rPr>
                  <a:t>수정 기능 구현</a:t>
                </a:r>
                <a:endParaRPr lang="en-US" altLang="ko-KR" sz="1050" kern="100" spc="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Google Shape;88;p14">
                <a:extLst>
                  <a:ext uri="{FF2B5EF4-FFF2-40B4-BE49-F238E27FC236}">
                    <a16:creationId xmlns:a16="http://schemas.microsoft.com/office/drawing/2014/main" id="{8BC74FFB-0A2F-4E08-B53F-04F0FFFECD26}"/>
                  </a:ext>
                </a:extLst>
              </p:cNvPr>
              <p:cNvSpPr/>
              <p:nvPr/>
            </p:nvSpPr>
            <p:spPr>
              <a:xfrm flipH="1">
                <a:off x="1571980" y="2477869"/>
                <a:ext cx="1106407" cy="422157"/>
              </a:xfrm>
              <a:prstGeom prst="round2SameRect">
                <a:avLst>
                  <a:gd name="adj1" fmla="val 32796"/>
                  <a:gd name="adj2" fmla="val 0"/>
                </a:avLst>
              </a:prstGeom>
              <a:solidFill>
                <a:srgbClr val="0407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김태윤 </a:t>
                </a:r>
                <a:endParaRPr sz="1800" b="0" i="0" u="none" strike="noStrike" cap="none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6" name="Google Shape;89;p14">
                <a:extLst>
                  <a:ext uri="{FF2B5EF4-FFF2-40B4-BE49-F238E27FC236}">
                    <a16:creationId xmlns:a16="http://schemas.microsoft.com/office/drawing/2014/main" id="{AF8656D8-FD9B-491A-AF47-13A5260038E5}"/>
                  </a:ext>
                </a:extLst>
              </p:cNvPr>
              <p:cNvSpPr/>
              <p:nvPr/>
            </p:nvSpPr>
            <p:spPr>
              <a:xfrm>
                <a:off x="2291675" y="2510686"/>
                <a:ext cx="3276900" cy="89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ko-KR" altLang="en-US" sz="900" b="0" i="0" u="none" strike="noStrike" cap="none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7" name="Google Shape;90;p14">
                <a:extLst>
                  <a:ext uri="{FF2B5EF4-FFF2-40B4-BE49-F238E27FC236}">
                    <a16:creationId xmlns:a16="http://schemas.microsoft.com/office/drawing/2014/main" id="{63C2AD29-A675-458B-BC10-2E87E901908C}"/>
                  </a:ext>
                </a:extLst>
              </p:cNvPr>
              <p:cNvSpPr/>
              <p:nvPr/>
            </p:nvSpPr>
            <p:spPr>
              <a:xfrm>
                <a:off x="1536892" y="2834087"/>
                <a:ext cx="4218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23" name="Google Shape;95;p14">
              <a:extLst>
                <a:ext uri="{FF2B5EF4-FFF2-40B4-BE49-F238E27FC236}">
                  <a16:creationId xmlns:a16="http://schemas.microsoft.com/office/drawing/2014/main" id="{A065A527-CB7F-46B8-8B9D-F5B8833DB6D7}"/>
                </a:ext>
              </a:extLst>
            </p:cNvPr>
            <p:cNvSpPr/>
            <p:nvPr/>
          </p:nvSpPr>
          <p:spPr>
            <a:xfrm>
              <a:off x="6608532" y="2834088"/>
              <a:ext cx="421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8" name="Google Shape;85;p14">
            <a:extLst>
              <a:ext uri="{FF2B5EF4-FFF2-40B4-BE49-F238E27FC236}">
                <a16:creationId xmlns:a16="http://schemas.microsoft.com/office/drawing/2014/main" id="{43712157-1963-4A0B-BA41-B22EE42C0318}"/>
              </a:ext>
            </a:extLst>
          </p:cNvPr>
          <p:cNvGrpSpPr/>
          <p:nvPr/>
        </p:nvGrpSpPr>
        <p:grpSpPr>
          <a:xfrm>
            <a:off x="186071" y="3569069"/>
            <a:ext cx="5194105" cy="1468023"/>
            <a:chOff x="1407790" y="2477869"/>
            <a:chExt cx="5622542" cy="1420427"/>
          </a:xfrm>
        </p:grpSpPr>
        <p:grpSp>
          <p:nvGrpSpPr>
            <p:cNvPr id="129" name="Google Shape;86;p14">
              <a:extLst>
                <a:ext uri="{FF2B5EF4-FFF2-40B4-BE49-F238E27FC236}">
                  <a16:creationId xmlns:a16="http://schemas.microsoft.com/office/drawing/2014/main" id="{0AFA87B2-F04E-4B47-9881-D69B636B4EA9}"/>
                </a:ext>
              </a:extLst>
            </p:cNvPr>
            <p:cNvGrpSpPr/>
            <p:nvPr/>
          </p:nvGrpSpPr>
          <p:grpSpPr>
            <a:xfrm>
              <a:off x="1407790" y="2477869"/>
              <a:ext cx="4355100" cy="1420427"/>
              <a:chOff x="1407790" y="2477869"/>
              <a:chExt cx="4355100" cy="1420427"/>
            </a:xfrm>
          </p:grpSpPr>
          <p:sp>
            <p:nvSpPr>
              <p:cNvPr id="131" name="Google Shape;87;p14">
                <a:extLst>
                  <a:ext uri="{FF2B5EF4-FFF2-40B4-BE49-F238E27FC236}">
                    <a16:creationId xmlns:a16="http://schemas.microsoft.com/office/drawing/2014/main" id="{27C10511-D318-4994-888F-062962902011}"/>
                  </a:ext>
                </a:extLst>
              </p:cNvPr>
              <p:cNvSpPr/>
              <p:nvPr/>
            </p:nvSpPr>
            <p:spPr>
              <a:xfrm>
                <a:off x="1407790" y="2909335"/>
                <a:ext cx="4355100" cy="988961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8575" cap="flat" cmpd="sng">
                <a:solidFill>
                  <a:srgbClr val="04072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1050" dirty="0">
                    <a:solidFill>
                      <a:srgbClr val="1D1C1D"/>
                    </a:solidFill>
                    <a:latin typeface="맑은 고딕" panose="020B0503020000020004" pitchFamily="50" charset="-127"/>
                  </a:rPr>
                  <a:t>공지사항</a:t>
                </a:r>
                <a:r>
                  <a:rPr lang="en-US" altLang="ko-KR" sz="1050" dirty="0">
                    <a:solidFill>
                      <a:srgbClr val="1D1C1D"/>
                    </a:solidFill>
                    <a:latin typeface="맑은 고딕" panose="020B0503020000020004" pitchFamily="50" charset="-127"/>
                  </a:rPr>
                  <a:t>/ </a:t>
                </a:r>
                <a:r>
                  <a:rPr lang="ko-KR" altLang="en-US" sz="1050" dirty="0">
                    <a:solidFill>
                      <a:srgbClr val="1D1C1D"/>
                    </a:solidFill>
                    <a:latin typeface="맑은 고딕" panose="020B0503020000020004" pitchFamily="50" charset="-127"/>
                  </a:rPr>
                  <a:t>커뮤니티 </a:t>
                </a:r>
                <a:r>
                  <a:rPr lang="en-US" altLang="ko-KR" sz="1050" dirty="0">
                    <a:solidFill>
                      <a:srgbClr val="1D1C1D"/>
                    </a:solidFill>
                    <a:latin typeface="맑은 고딕" panose="020B0503020000020004" pitchFamily="50" charset="-127"/>
                  </a:rPr>
                  <a:t>UI &amp; </a:t>
                </a:r>
                <a:r>
                  <a:rPr lang="ko-KR" altLang="en-US" sz="1050" dirty="0">
                    <a:solidFill>
                      <a:srgbClr val="1D1C1D"/>
                    </a:solidFill>
                    <a:latin typeface="맑은 고딕" panose="020B0503020000020004" pitchFamily="50" charset="-127"/>
                  </a:rPr>
                  <a:t>기능 구현</a:t>
                </a:r>
                <a:r>
                  <a:rPr lang="en-US" altLang="ko-KR" sz="1050" dirty="0">
                    <a:solidFill>
                      <a:srgbClr val="1D1C1D"/>
                    </a:solidFill>
                    <a:latin typeface="맑은 고딕" panose="020B0503020000020004" pitchFamily="50" charset="-127"/>
                  </a:rPr>
                  <a:t>,</a:t>
                </a:r>
              </a:p>
              <a:p>
                <a:pPr>
                  <a:lnSpc>
                    <a:spcPct val="200000"/>
                  </a:lnSpc>
                </a:pPr>
                <a:r>
                  <a:rPr lang="ko-KR" altLang="en-US" sz="1050" dirty="0">
                    <a:solidFill>
                      <a:srgbClr val="1D1C1D"/>
                    </a:solidFill>
                    <a:latin typeface="맑은 고딕" panose="020B0503020000020004" pitchFamily="50" charset="-127"/>
                  </a:rPr>
                  <a:t>커뮤니티 상세보기 </a:t>
                </a:r>
                <a:r>
                  <a:rPr lang="en-US" altLang="ko-KR" sz="1050" dirty="0">
                    <a:solidFill>
                      <a:srgbClr val="1D1C1D"/>
                    </a:solidFill>
                    <a:latin typeface="맑은 고딕" panose="020B0503020000020004" pitchFamily="50" charset="-127"/>
                  </a:rPr>
                  <a:t>UI &amp; </a:t>
                </a:r>
                <a:r>
                  <a:rPr lang="ko-KR" altLang="en-US" sz="1050" dirty="0">
                    <a:solidFill>
                      <a:srgbClr val="1D1C1D"/>
                    </a:solidFill>
                    <a:latin typeface="맑은 고딕" panose="020B0503020000020004" pitchFamily="50" charset="-127"/>
                  </a:rPr>
                  <a:t>글 쓰기</a:t>
                </a:r>
                <a:r>
                  <a:rPr lang="en-US" altLang="ko-KR" sz="1050" dirty="0">
                    <a:solidFill>
                      <a:srgbClr val="1D1C1D"/>
                    </a:solidFill>
                    <a:latin typeface="맑은 고딕" panose="020B0503020000020004" pitchFamily="50" charset="-127"/>
                  </a:rPr>
                  <a:t>/</a:t>
                </a:r>
                <a:r>
                  <a:rPr lang="ko-KR" altLang="en-US" sz="1050" dirty="0">
                    <a:solidFill>
                      <a:srgbClr val="1D1C1D"/>
                    </a:solidFill>
                    <a:latin typeface="맑은 고딕" panose="020B0503020000020004" pitchFamily="50" charset="-127"/>
                  </a:rPr>
                  <a:t>수정</a:t>
                </a:r>
                <a:r>
                  <a:rPr lang="en-US" altLang="ko-KR" sz="1050" dirty="0">
                    <a:solidFill>
                      <a:srgbClr val="1D1C1D"/>
                    </a:solidFill>
                    <a:latin typeface="맑은 고딕" panose="020B0503020000020004" pitchFamily="50" charset="-127"/>
                  </a:rPr>
                  <a:t>/</a:t>
                </a:r>
                <a:r>
                  <a:rPr lang="ko-KR" altLang="en-US" sz="1050" dirty="0">
                    <a:solidFill>
                      <a:srgbClr val="1D1C1D"/>
                    </a:solidFill>
                    <a:latin typeface="맑은 고딕" panose="020B0503020000020004" pitchFamily="50" charset="-127"/>
                  </a:rPr>
                  <a:t>삭제 기능</a:t>
                </a:r>
                <a:endParaRPr lang="en-US" altLang="ko-KR" sz="1050" dirty="0">
                  <a:solidFill>
                    <a:srgbClr val="1D1C1D"/>
                  </a:solidFill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32" name="Google Shape;88;p14">
                <a:extLst>
                  <a:ext uri="{FF2B5EF4-FFF2-40B4-BE49-F238E27FC236}">
                    <a16:creationId xmlns:a16="http://schemas.microsoft.com/office/drawing/2014/main" id="{C99A7FE1-CC3B-4E93-A50D-5A38431DE32E}"/>
                  </a:ext>
                </a:extLst>
              </p:cNvPr>
              <p:cNvSpPr/>
              <p:nvPr/>
            </p:nvSpPr>
            <p:spPr>
              <a:xfrm flipH="1">
                <a:off x="1571980" y="2477869"/>
                <a:ext cx="1106407" cy="422157"/>
              </a:xfrm>
              <a:prstGeom prst="round2SameRect">
                <a:avLst>
                  <a:gd name="adj1" fmla="val 32796"/>
                  <a:gd name="adj2" fmla="val 0"/>
                </a:avLst>
              </a:prstGeom>
              <a:solidFill>
                <a:srgbClr val="0407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800" b="0" i="0" u="none" strike="noStrike" cap="none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유창수 </a:t>
                </a:r>
                <a:endParaRPr sz="1800" b="0" i="0" u="none" strike="noStrike" cap="none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3" name="Google Shape;89;p14">
                <a:extLst>
                  <a:ext uri="{FF2B5EF4-FFF2-40B4-BE49-F238E27FC236}">
                    <a16:creationId xmlns:a16="http://schemas.microsoft.com/office/drawing/2014/main" id="{3FA8A2D8-23ED-4B6A-BD46-36EA5BF370CE}"/>
                  </a:ext>
                </a:extLst>
              </p:cNvPr>
              <p:cNvSpPr/>
              <p:nvPr/>
            </p:nvSpPr>
            <p:spPr>
              <a:xfrm>
                <a:off x="2291675" y="2510686"/>
                <a:ext cx="3276900" cy="89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ko-KR" altLang="en-US" sz="900" b="0" i="0" u="none" strike="noStrike" cap="none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4" name="Google Shape;90;p14">
                <a:extLst>
                  <a:ext uri="{FF2B5EF4-FFF2-40B4-BE49-F238E27FC236}">
                    <a16:creationId xmlns:a16="http://schemas.microsoft.com/office/drawing/2014/main" id="{4A7D0489-F207-46D3-B4BE-F2BB95583912}"/>
                  </a:ext>
                </a:extLst>
              </p:cNvPr>
              <p:cNvSpPr/>
              <p:nvPr/>
            </p:nvSpPr>
            <p:spPr>
              <a:xfrm>
                <a:off x="1536892" y="2834087"/>
                <a:ext cx="4218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30" name="Google Shape;95;p14">
              <a:extLst>
                <a:ext uri="{FF2B5EF4-FFF2-40B4-BE49-F238E27FC236}">
                  <a16:creationId xmlns:a16="http://schemas.microsoft.com/office/drawing/2014/main" id="{042B2A3D-B374-47F9-894C-B87DDAAAA439}"/>
                </a:ext>
              </a:extLst>
            </p:cNvPr>
            <p:cNvSpPr/>
            <p:nvPr/>
          </p:nvSpPr>
          <p:spPr>
            <a:xfrm>
              <a:off x="6608532" y="2834088"/>
              <a:ext cx="421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6" name="Google Shape;119;p15">
            <a:extLst>
              <a:ext uri="{FF2B5EF4-FFF2-40B4-BE49-F238E27FC236}">
                <a16:creationId xmlns:a16="http://schemas.microsoft.com/office/drawing/2014/main" id="{87246FEB-3A36-46B8-A552-F80F72ED7855}"/>
              </a:ext>
            </a:extLst>
          </p:cNvPr>
          <p:cNvSpPr/>
          <p:nvPr/>
        </p:nvSpPr>
        <p:spPr>
          <a:xfrm>
            <a:off x="7822250" y="168532"/>
            <a:ext cx="1080648" cy="31703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역할분담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240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348375" y="2700125"/>
            <a:ext cx="477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14"/>
          <p:cNvGrpSpPr/>
          <p:nvPr/>
        </p:nvGrpSpPr>
        <p:grpSpPr>
          <a:xfrm>
            <a:off x="106125" y="2250345"/>
            <a:ext cx="8708417" cy="1038416"/>
            <a:chOff x="1457288" y="2448067"/>
            <a:chExt cx="9426734" cy="957949"/>
          </a:xfrm>
        </p:grpSpPr>
        <p:grpSp>
          <p:nvGrpSpPr>
            <p:cNvPr id="64" name="Google Shape;64;p14"/>
            <p:cNvGrpSpPr/>
            <p:nvPr/>
          </p:nvGrpSpPr>
          <p:grpSpPr>
            <a:xfrm>
              <a:off x="1457288" y="2470176"/>
              <a:ext cx="4355100" cy="935840"/>
              <a:chOff x="1457288" y="2470176"/>
              <a:chExt cx="4355100" cy="935840"/>
            </a:xfrm>
          </p:grpSpPr>
          <p:sp>
            <p:nvSpPr>
              <p:cNvPr id="65" name="Google Shape;65;p14"/>
              <p:cNvSpPr/>
              <p:nvPr/>
            </p:nvSpPr>
            <p:spPr>
              <a:xfrm>
                <a:off x="1457288" y="2470316"/>
                <a:ext cx="4355100" cy="9357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8575" cap="flat" cmpd="sng">
                <a:solidFill>
                  <a:srgbClr val="04072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 rot="16200000" flipH="1">
                <a:off x="1293038" y="2637344"/>
                <a:ext cx="919200" cy="590700"/>
              </a:xfrm>
              <a:prstGeom prst="round2SameRect">
                <a:avLst>
                  <a:gd name="adj1" fmla="val 32796"/>
                  <a:gd name="adj2" fmla="val 0"/>
                </a:avLst>
              </a:prstGeom>
              <a:solidFill>
                <a:srgbClr val="0407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2008189" y="2470176"/>
                <a:ext cx="3276900" cy="89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600" b="1" dirty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MPM</a:t>
                </a:r>
                <a:r>
                  <a:rPr lang="ko" sz="1600" b="1" i="0" u="none" strike="noStrike" cap="none" dirty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" sz="1600" b="1" dirty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ERD</a:t>
                </a:r>
                <a:endParaRPr dirty="0"/>
              </a:p>
              <a:p>
                <a:pPr marL="0" marR="0" lvl="0" indent="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" sz="1200" dirty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 </a:t>
                </a:r>
                <a:r>
                  <a:rPr lang="ko" sz="1200" dirty="0">
                    <a:solidFill>
                      <a:schemeClr val="tx2">
                        <a:lumMod val="75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각 카테고리 별 ERD</a:t>
                </a:r>
                <a:endParaRPr sz="900" b="0" i="0" u="none" strike="noStrike" cap="none" dirty="0">
                  <a:solidFill>
                    <a:schemeClr val="tx2">
                      <a:lumMod val="7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1567582" y="2781777"/>
                <a:ext cx="4218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6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9" name="Google Shape;69;p14"/>
            <p:cNvGrpSpPr/>
            <p:nvPr/>
          </p:nvGrpSpPr>
          <p:grpSpPr>
            <a:xfrm>
              <a:off x="6528922" y="2448067"/>
              <a:ext cx="4355100" cy="957949"/>
              <a:chOff x="6528922" y="2448067"/>
              <a:chExt cx="4355100" cy="957949"/>
            </a:xfrm>
          </p:grpSpPr>
          <p:sp>
            <p:nvSpPr>
              <p:cNvPr id="70" name="Google Shape;70;p14"/>
              <p:cNvSpPr/>
              <p:nvPr/>
            </p:nvSpPr>
            <p:spPr>
              <a:xfrm>
                <a:off x="6528922" y="2470316"/>
                <a:ext cx="4355100" cy="9357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8575" cap="flat" cmpd="sng">
                <a:solidFill>
                  <a:srgbClr val="04072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 rot="-5400000" flipH="1">
                <a:off x="6364672" y="2642128"/>
                <a:ext cx="919200" cy="590700"/>
              </a:xfrm>
              <a:prstGeom prst="round2SameRect">
                <a:avLst>
                  <a:gd name="adj1" fmla="val 32796"/>
                  <a:gd name="adj2" fmla="val 0"/>
                </a:avLst>
              </a:prstGeom>
              <a:solidFill>
                <a:srgbClr val="0407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7079828" y="2448067"/>
                <a:ext cx="3276900" cy="9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600" b="1" dirty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MPM Use Case</a:t>
                </a:r>
                <a:endParaRPr sz="1600" b="1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" sz="1300" dirty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 </a:t>
                </a:r>
                <a:r>
                  <a:rPr lang="ko" sz="1300" dirty="0">
                    <a:solidFill>
                      <a:schemeClr val="tx2">
                        <a:lumMod val="75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사용자 유즈케이스</a:t>
                </a:r>
                <a:endParaRPr sz="1300" dirty="0">
                  <a:solidFill>
                    <a:schemeClr val="tx2">
                      <a:lumMod val="7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6646896" y="2794853"/>
                <a:ext cx="4218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6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5</a:t>
                </a: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106125" y="3681561"/>
            <a:ext cx="8708417" cy="1015791"/>
            <a:chOff x="1457288" y="2468940"/>
            <a:chExt cx="9426734" cy="937076"/>
          </a:xfrm>
        </p:grpSpPr>
        <p:grpSp>
          <p:nvGrpSpPr>
            <p:cNvPr id="75" name="Google Shape;75;p14"/>
            <p:cNvGrpSpPr/>
            <p:nvPr/>
          </p:nvGrpSpPr>
          <p:grpSpPr>
            <a:xfrm>
              <a:off x="1457288" y="2468940"/>
              <a:ext cx="4404596" cy="937076"/>
              <a:chOff x="1457288" y="2468940"/>
              <a:chExt cx="4404596" cy="937076"/>
            </a:xfrm>
          </p:grpSpPr>
          <p:sp>
            <p:nvSpPr>
              <p:cNvPr id="76" name="Google Shape;76;p14"/>
              <p:cNvSpPr/>
              <p:nvPr/>
            </p:nvSpPr>
            <p:spPr>
              <a:xfrm>
                <a:off x="1506784" y="2470316"/>
                <a:ext cx="4355100" cy="9357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8575" cap="flat" cmpd="sng">
                <a:solidFill>
                  <a:srgbClr val="04072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 rot="-5400000" flipH="1">
                <a:off x="1293038" y="2642128"/>
                <a:ext cx="919200" cy="590700"/>
              </a:xfrm>
              <a:prstGeom prst="round2SameRect">
                <a:avLst>
                  <a:gd name="adj1" fmla="val 32796"/>
                  <a:gd name="adj2" fmla="val 0"/>
                </a:avLst>
              </a:prstGeom>
              <a:solidFill>
                <a:srgbClr val="0407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1991771" y="2468940"/>
                <a:ext cx="3276900" cy="89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600" b="1" dirty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MPM</a:t>
                </a:r>
                <a:r>
                  <a:rPr lang="ko" sz="1600" b="1" i="0" u="none" strike="noStrike" cap="none" dirty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" sz="1600" b="1" dirty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스케줄러</a:t>
                </a:r>
                <a:endParaRPr dirty="0"/>
              </a:p>
              <a:p>
                <a:pPr marL="0" marR="0" lvl="0" indent="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" sz="1200" dirty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 </a:t>
                </a:r>
                <a:r>
                  <a:rPr lang="ko" sz="1200" dirty="0">
                    <a:solidFill>
                      <a:schemeClr val="tx2">
                        <a:lumMod val="75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프로젝트 개발 스케줄 관리</a:t>
                </a:r>
                <a:endParaRPr sz="900" b="0" i="0" u="none" strike="noStrike" cap="none" dirty="0">
                  <a:solidFill>
                    <a:schemeClr val="tx2">
                      <a:lumMod val="7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1575255" y="2794855"/>
                <a:ext cx="4218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6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0" name="Google Shape;80;p14"/>
            <p:cNvGrpSpPr/>
            <p:nvPr/>
          </p:nvGrpSpPr>
          <p:grpSpPr>
            <a:xfrm>
              <a:off x="6528922" y="2470316"/>
              <a:ext cx="4355100" cy="935700"/>
              <a:chOff x="6528922" y="2470316"/>
              <a:chExt cx="4355100" cy="935700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6528922" y="2470316"/>
                <a:ext cx="4355100" cy="9357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8575" cap="flat" cmpd="sng">
                <a:solidFill>
                  <a:srgbClr val="04072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 rot="-5400000" flipH="1">
                <a:off x="6364672" y="2642128"/>
                <a:ext cx="919200" cy="590700"/>
              </a:xfrm>
              <a:prstGeom prst="round2SameRect">
                <a:avLst>
                  <a:gd name="adj1" fmla="val 32796"/>
                  <a:gd name="adj2" fmla="val 0"/>
                </a:avLst>
              </a:prstGeom>
              <a:solidFill>
                <a:srgbClr val="0407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7081654" y="2477006"/>
                <a:ext cx="3276900" cy="74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600" b="1" dirty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MPM 화면 정의 및 주요기능 </a:t>
                </a:r>
                <a:endParaRPr sz="1600" b="1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lvl="0" indent="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" sz="1200" dirty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 </a:t>
                </a:r>
                <a:r>
                  <a:rPr lang="ko" sz="1200" dirty="0">
                    <a:solidFill>
                      <a:schemeClr val="tx2">
                        <a:lumMod val="75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각 카테고리별 화면 정의 및 기능</a:t>
                </a:r>
                <a:endParaRPr sz="1600" b="1" dirty="0">
                  <a:solidFill>
                    <a:schemeClr val="tx2">
                      <a:lumMod val="7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6662243" y="2794855"/>
                <a:ext cx="4218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600" b="1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6</a:t>
                </a: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85" name="Google Shape;85;p14"/>
          <p:cNvGrpSpPr/>
          <p:nvPr/>
        </p:nvGrpSpPr>
        <p:grpSpPr>
          <a:xfrm>
            <a:off x="147373" y="767070"/>
            <a:ext cx="8712900" cy="1047785"/>
            <a:chOff x="1452442" y="2460947"/>
            <a:chExt cx="9431586" cy="1013814"/>
          </a:xfrm>
        </p:grpSpPr>
        <p:grpSp>
          <p:nvGrpSpPr>
            <p:cNvPr id="86" name="Google Shape;86;p14"/>
            <p:cNvGrpSpPr/>
            <p:nvPr/>
          </p:nvGrpSpPr>
          <p:grpSpPr>
            <a:xfrm>
              <a:off x="1452442" y="2470321"/>
              <a:ext cx="4359945" cy="1004440"/>
              <a:chOff x="1452442" y="2470321"/>
              <a:chExt cx="4359945" cy="1004440"/>
            </a:xfrm>
          </p:grpSpPr>
          <p:sp>
            <p:nvSpPr>
              <p:cNvPr id="87" name="Google Shape;87;p14"/>
              <p:cNvSpPr/>
              <p:nvPr/>
            </p:nvSpPr>
            <p:spPr>
              <a:xfrm>
                <a:off x="1457287" y="2485800"/>
                <a:ext cx="4355100" cy="988961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8575" cap="flat" cmpd="sng">
                <a:solidFill>
                  <a:srgbClr val="04072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 rot="16200000" flipH="1">
                <a:off x="1253311" y="2669452"/>
                <a:ext cx="988961" cy="590700"/>
              </a:xfrm>
              <a:prstGeom prst="round2SameRect">
                <a:avLst>
                  <a:gd name="adj1" fmla="val 32796"/>
                  <a:gd name="adj2" fmla="val 0"/>
                </a:avLst>
              </a:prstGeom>
              <a:solidFill>
                <a:srgbClr val="0407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1958692" y="2470322"/>
                <a:ext cx="3276900" cy="89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600" b="1" dirty="0">
                    <a:solidFill>
                      <a:schemeClr val="tx2">
                        <a:lumMod val="50000"/>
                      </a:schemeClr>
                    </a:solidFill>
                    <a:latin typeface="+mn-ea"/>
                    <a:ea typeface="+mn-ea"/>
                    <a:cs typeface="Malgun Gothic"/>
                    <a:sym typeface="Malgun Gothic"/>
                  </a:rPr>
                  <a:t>MPM</a:t>
                </a:r>
                <a:r>
                  <a:rPr lang="ko" sz="1600" b="1" u="none" strike="noStrike" cap="none" dirty="0">
                    <a:solidFill>
                      <a:schemeClr val="tx2">
                        <a:lumMod val="50000"/>
                      </a:schemeClr>
                    </a:solidFill>
                    <a:latin typeface="+mn-ea"/>
                    <a:ea typeface="+mn-ea"/>
                    <a:cs typeface="Malgun Gothic"/>
                    <a:sym typeface="Malgun Gothic"/>
                  </a:rPr>
                  <a:t> </a:t>
                </a:r>
                <a:r>
                  <a:rPr lang="ko-KR" altLang="en-US" sz="1600" b="1" dirty="0">
                    <a:solidFill>
                      <a:schemeClr val="tx2">
                        <a:lumMod val="50000"/>
                      </a:schemeClr>
                    </a:solidFill>
                    <a:latin typeface="+mn-ea"/>
                    <a:ea typeface="+mn-ea"/>
                    <a:cs typeface="Malgun Gothic"/>
                    <a:sym typeface="Malgun Gothic"/>
                  </a:rPr>
                  <a:t>개발환경</a:t>
                </a:r>
                <a:endParaRPr b="1" dirty="0">
                  <a:solidFill>
                    <a:schemeClr val="tx2">
                      <a:lumMod val="50000"/>
                    </a:schemeClr>
                  </a:solidFill>
                  <a:latin typeface="+mn-ea"/>
                  <a:ea typeface="+mn-ea"/>
                </a:endParaRPr>
              </a:p>
              <a:p>
                <a:pPr marL="0" marR="0" lvl="0" indent="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" sz="1200" dirty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 </a:t>
                </a:r>
                <a:r>
                  <a:rPr lang="ko" sz="12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MPM에 사용된 기술</a:t>
                </a:r>
                <a:r>
                  <a:rPr lang="ko" sz="1200" b="0" i="0" u="none" strike="noStrike" cap="none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소개</a:t>
                </a:r>
                <a:endParaRPr sz="900" b="0" i="0" u="none" strike="noStrike" cap="none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1536892" y="2834087"/>
                <a:ext cx="4218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600" b="1" i="0" u="none" strike="noStrike" cap="none" dirty="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1" name="Google Shape;91;p14"/>
            <p:cNvGrpSpPr/>
            <p:nvPr/>
          </p:nvGrpSpPr>
          <p:grpSpPr>
            <a:xfrm>
              <a:off x="6528928" y="2460947"/>
              <a:ext cx="4355100" cy="998335"/>
              <a:chOff x="6528928" y="2460947"/>
              <a:chExt cx="4355100" cy="998335"/>
            </a:xfrm>
          </p:grpSpPr>
          <p:sp>
            <p:nvSpPr>
              <p:cNvPr id="92" name="Google Shape;92;p14"/>
              <p:cNvSpPr/>
              <p:nvPr/>
            </p:nvSpPr>
            <p:spPr>
              <a:xfrm>
                <a:off x="6528928" y="2470322"/>
                <a:ext cx="4355100" cy="981413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8575" cap="flat" cmpd="sng">
                <a:solidFill>
                  <a:srgbClr val="04072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 rot="16200000" flipH="1">
                <a:off x="6333572" y="2673226"/>
                <a:ext cx="981413" cy="590700"/>
              </a:xfrm>
              <a:prstGeom prst="round2SameRect">
                <a:avLst>
                  <a:gd name="adj1" fmla="val 32796"/>
                  <a:gd name="adj2" fmla="val 0"/>
                </a:avLst>
              </a:prstGeom>
              <a:solidFill>
                <a:srgbClr val="0407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7068027" y="2460947"/>
                <a:ext cx="3276900" cy="89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600" b="1" dirty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MPM 테이블 정의서</a:t>
                </a:r>
                <a:endParaRPr sz="1600" b="1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" sz="1200" dirty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- </a:t>
                </a:r>
                <a:r>
                  <a:rPr lang="ko" sz="12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각 카테고리 별 테이블 정의서</a:t>
                </a:r>
                <a:endParaRPr sz="9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6608532" y="2834087"/>
                <a:ext cx="4218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600" b="1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</a:t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96" name="Google Shape;96;p14"/>
          <p:cNvSpPr/>
          <p:nvPr/>
        </p:nvSpPr>
        <p:spPr>
          <a:xfrm>
            <a:off x="0" y="0"/>
            <a:ext cx="9144000" cy="69236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407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EFDA3"/>
                </a:solidFill>
                <a:latin typeface="Malgun Gothic"/>
                <a:ea typeface="Malgun Gothic"/>
                <a:cs typeface="Malgun Gothic"/>
                <a:sym typeface="Malgun Gothic"/>
              </a:rPr>
              <a:t>MPM PRESENTATION</a:t>
            </a:r>
            <a:endParaRPr/>
          </a:p>
        </p:txBody>
      </p:sp>
      <p:sp>
        <p:nvSpPr>
          <p:cNvPr id="37" name="Google Shape;119;p15">
            <a:extLst>
              <a:ext uri="{FF2B5EF4-FFF2-40B4-BE49-F238E27FC236}">
                <a16:creationId xmlns:a16="http://schemas.microsoft.com/office/drawing/2014/main" id="{1BEF8CC3-6188-44D6-A074-827C86735FFE}"/>
              </a:ext>
            </a:extLst>
          </p:cNvPr>
          <p:cNvSpPr/>
          <p:nvPr/>
        </p:nvSpPr>
        <p:spPr>
          <a:xfrm>
            <a:off x="7822250" y="168532"/>
            <a:ext cx="1080648" cy="31703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목차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625" y="761350"/>
            <a:ext cx="1332925" cy="897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9775" y="2759550"/>
            <a:ext cx="898026" cy="77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3625" y="1712949"/>
            <a:ext cx="1401546" cy="11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/>
          <p:nvPr/>
        </p:nvSpPr>
        <p:spPr>
          <a:xfrm>
            <a:off x="223625" y="5601154"/>
            <a:ext cx="2275200" cy="3711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14762" y="1826396"/>
            <a:ext cx="2038225" cy="935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24124" y="761349"/>
            <a:ext cx="2038225" cy="114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 descr="C:\Users\이도연\Desktop\20200217 팀플\cs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37794" y="676812"/>
            <a:ext cx="792162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 descr="C:\Users\이도연\Desktop\20200217 팀플\htm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31872" y="646637"/>
            <a:ext cx="792163" cy="112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 descr="C:\Users\이도연\Desktop\20200217 팀플\js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89755" y="686556"/>
            <a:ext cx="7461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 descr="C:\Users\이도연\Desktop\20200217 팀플\제이쿼리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624428" y="2814222"/>
            <a:ext cx="2652713" cy="7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 descr="C:\Users\이도연\Desktop\javaJSP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042200" y="3706176"/>
            <a:ext cx="1504950" cy="11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 descr="C:\Users\이도연\Desktop\20200217 팀플\ajax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23631" y="3718322"/>
            <a:ext cx="1677739" cy="749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 descr="C:\Users\이도연\Desktop\20200217 팀플\제이쿼리UI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965802" y="3592093"/>
            <a:ext cx="1080649" cy="1179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 descr="C:\Users\이도연\Desktop\20200217 팀플\부트스트랩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369948" y="2357025"/>
            <a:ext cx="1630363" cy="123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 descr="C:\Users\이도연\Desktop\20200217 팀플\톰캣9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353088" y="3790341"/>
            <a:ext cx="1835696" cy="121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 descr="C:\Users\이도연\Desktop\20200217 팀플\깃허브.pn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759458" y="3261247"/>
            <a:ext cx="1845617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 descr="C:\Users\이도연\Desktop\20200217 팀플\이클립스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47964" y="646616"/>
            <a:ext cx="1296144" cy="151216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/>
          <p:nvPr/>
        </p:nvSpPr>
        <p:spPr>
          <a:xfrm>
            <a:off x="0" y="0"/>
            <a:ext cx="9144000" cy="6579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0407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EFDA3"/>
                </a:solidFill>
                <a:latin typeface="Malgun Gothic"/>
                <a:ea typeface="Malgun Gothic"/>
                <a:cs typeface="Malgun Gothic"/>
                <a:sym typeface="Malgun Gothic"/>
              </a:rPr>
              <a:t>MPM PRESENTATION</a:t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7822250" y="168532"/>
            <a:ext cx="1080648" cy="31703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개발환경</a:t>
            </a:r>
            <a:endParaRPr dirty="0"/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823125" y="2011300"/>
            <a:ext cx="2611026" cy="11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50" y="721300"/>
            <a:ext cx="8927099" cy="437464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>
            <a:off x="0" y="0"/>
            <a:ext cx="9144000" cy="6579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0407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EFDA3"/>
                </a:solidFill>
                <a:latin typeface="Malgun Gothic"/>
                <a:ea typeface="Malgun Gothic"/>
                <a:cs typeface="Malgun Gothic"/>
                <a:sym typeface="Malgun Gothic"/>
              </a:rPr>
              <a:t>MPM PRESENTATION</a:t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7822250" y="170438"/>
            <a:ext cx="1080648" cy="31703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0" y="0"/>
            <a:ext cx="9144000" cy="6579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0407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EFDA3"/>
                </a:solidFill>
                <a:latin typeface="Malgun Gothic"/>
                <a:ea typeface="Malgun Gothic"/>
                <a:cs typeface="Malgun Gothic"/>
                <a:sym typeface="Malgun Gothic"/>
              </a:rPr>
              <a:t>MPM PRESENTATION</a:t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7876300" y="170438"/>
            <a:ext cx="1080648" cy="31703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스케줄러</a:t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4571993" y="2223501"/>
            <a:ext cx="536100" cy="5361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/>
          <p:nvPr/>
        </p:nvSpPr>
        <p:spPr>
          <a:xfrm rot="10800000" flipH="1">
            <a:off x="5650575" y="2914200"/>
            <a:ext cx="2771400" cy="218490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3787963" y="1023815"/>
            <a:ext cx="2324100" cy="230010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0407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17"/>
          <p:cNvSpPr/>
          <p:nvPr/>
        </p:nvSpPr>
        <p:spPr>
          <a:xfrm rot="10800000" flipH="1">
            <a:off x="1940500" y="2973800"/>
            <a:ext cx="2307900" cy="211050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76825" y="1023835"/>
            <a:ext cx="2324100" cy="230010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0407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474153" y="2535764"/>
            <a:ext cx="13821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기획 및</a:t>
            </a:r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ERD 설정</a:t>
            </a:r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897143" y="1668501"/>
            <a:ext cx="536100" cy="5361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2748626" y="3375115"/>
            <a:ext cx="536100" cy="536100"/>
          </a:xfrm>
          <a:prstGeom prst="ellipse">
            <a:avLst/>
          </a:prstGeom>
          <a:solidFill>
            <a:srgbClr val="0407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2403400" y="2016752"/>
            <a:ext cx="1382100" cy="11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 구현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필요한 화면설정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및 페이지구현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4214409" y="2997127"/>
            <a:ext cx="1382100" cy="1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기능구현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 화면에 따른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기능 구현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6372450" y="2117100"/>
            <a:ext cx="10806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기능테스트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6816365" y="3158873"/>
            <a:ext cx="536100" cy="536100"/>
          </a:xfrm>
          <a:prstGeom prst="ellipse">
            <a:avLst/>
          </a:prstGeom>
          <a:solidFill>
            <a:srgbClr val="0407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8771" y="3455269"/>
            <a:ext cx="375804" cy="375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95242" y="2301979"/>
            <a:ext cx="379175" cy="37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23642" y="3266150"/>
            <a:ext cx="321547" cy="32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7"/>
          <p:cNvSpPr/>
          <p:nvPr/>
        </p:nvSpPr>
        <p:spPr>
          <a:xfrm>
            <a:off x="148054" y="657907"/>
            <a:ext cx="1708200" cy="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2022/1/21</a:t>
            </a:r>
            <a:endParaRPr sz="11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2283050" y="4199400"/>
            <a:ext cx="1539000" cy="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2020/1/28</a:t>
            </a:r>
            <a:endParaRPr sz="11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4110761" y="620905"/>
            <a:ext cx="1458600" cy="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2020/2/22</a:t>
            </a:r>
            <a:endParaRPr sz="11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6333824" y="4199400"/>
            <a:ext cx="1501200" cy="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2020/2/23</a:t>
            </a:r>
            <a:endParaRPr sz="11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3601" y="1754968"/>
            <a:ext cx="363189" cy="36318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/>
          <p:nvPr/>
        </p:nvSpPr>
        <p:spPr>
          <a:xfrm>
            <a:off x="7584636" y="1903214"/>
            <a:ext cx="1080600" cy="941100"/>
          </a:xfrm>
          <a:prstGeom prst="ellipse">
            <a:avLst/>
          </a:prstGeom>
          <a:solidFill>
            <a:srgbClr val="0407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7584626" y="1915488"/>
            <a:ext cx="10806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999999"/>
                </a:solidFill>
              </a:rPr>
              <a:t>MPM</a:t>
            </a:r>
            <a:endParaRPr sz="11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999999"/>
                </a:solidFill>
              </a:rPr>
              <a:t>프로젝트 테스트 완료</a:t>
            </a:r>
            <a:endParaRPr sz="8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2910"/>
            <a:ext cx="8839199" cy="115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27411"/>
            <a:ext cx="8839201" cy="1049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529170"/>
            <a:ext cx="8839198" cy="11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/>
          <p:nvPr/>
        </p:nvSpPr>
        <p:spPr>
          <a:xfrm>
            <a:off x="0" y="0"/>
            <a:ext cx="9144000" cy="6579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0407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EFDA3"/>
                </a:solidFill>
                <a:latin typeface="Malgun Gothic"/>
                <a:ea typeface="Malgun Gothic"/>
                <a:cs typeface="Malgun Gothic"/>
                <a:sym typeface="Malgun Gothic"/>
              </a:rPr>
              <a:t>MPM PRESENTATION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7822250" y="170438"/>
            <a:ext cx="1080648" cy="31703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 테이블 정의서</a:t>
            </a:r>
            <a:endParaRPr sz="9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ACD4C51-01E3-4CE8-AD21-B751483F1664}"/>
                  </a:ext>
                </a:extLst>
              </p14:cNvPr>
              <p14:cNvContentPartPr/>
              <p14:nvPr/>
            </p14:nvContentPartPr>
            <p14:xfrm>
              <a:off x="3398460" y="852600"/>
              <a:ext cx="195120" cy="928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ACD4C51-01E3-4CE8-AD21-B751483F16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80820" y="834960"/>
                <a:ext cx="230760" cy="128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8627"/>
            <a:ext cx="8839201" cy="2454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81277"/>
            <a:ext cx="9144000" cy="124332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/>
          <p:nvPr/>
        </p:nvSpPr>
        <p:spPr>
          <a:xfrm>
            <a:off x="0" y="0"/>
            <a:ext cx="9144000" cy="657900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0407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FEFDA3"/>
                </a:solidFill>
                <a:latin typeface="Malgun Gothic"/>
                <a:ea typeface="Malgun Gothic"/>
                <a:cs typeface="Malgun Gothic"/>
                <a:sym typeface="Malgun Gothic"/>
              </a:rPr>
              <a:t>MPM PRESENTATION</a:t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7822250" y="170438"/>
            <a:ext cx="1080648" cy="31703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 테이블 정의서</a:t>
            </a:r>
            <a:endParaRPr sz="90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36B2894-F121-4D51-A7F0-B60CB0321C1F}"/>
              </a:ext>
            </a:extLst>
          </p:cNvPr>
          <p:cNvGrpSpPr/>
          <p:nvPr/>
        </p:nvGrpSpPr>
        <p:grpSpPr>
          <a:xfrm>
            <a:off x="113340" y="3421200"/>
            <a:ext cx="8981640" cy="229320"/>
            <a:chOff x="113340" y="3421200"/>
            <a:chExt cx="8981640" cy="22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407D8386-167A-4710-8AC5-1F830CEF4F65}"/>
                    </a:ext>
                  </a:extLst>
                </p14:cNvPr>
                <p14:cNvContentPartPr/>
                <p14:nvPr/>
              </p14:nvContentPartPr>
              <p14:xfrm>
                <a:off x="113340" y="3435240"/>
                <a:ext cx="4519440" cy="21528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407D8386-167A-4710-8AC5-1F830CEF4F6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340" y="3417240"/>
                  <a:ext cx="45550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3B0D556D-E5BF-493F-B295-F84C81EF33A3}"/>
                    </a:ext>
                  </a:extLst>
                </p14:cNvPr>
                <p14:cNvContentPartPr/>
                <p14:nvPr/>
              </p14:nvContentPartPr>
              <p14:xfrm>
                <a:off x="4047780" y="3549720"/>
                <a:ext cx="787320" cy="7020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3B0D556D-E5BF-493F-B295-F84C81EF33A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30140" y="3532080"/>
                  <a:ext cx="8229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1231A4A9-C72F-4DD0-BEC6-AB186D17427A}"/>
                    </a:ext>
                  </a:extLst>
                </p14:cNvPr>
                <p14:cNvContentPartPr/>
                <p14:nvPr/>
              </p14:nvContentPartPr>
              <p14:xfrm>
                <a:off x="4206540" y="3505800"/>
                <a:ext cx="129240" cy="4500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1231A4A9-C72F-4DD0-BEC6-AB186D17427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88540" y="3487800"/>
                  <a:ext cx="1648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64949E8-F47B-4BF7-9D22-A7F537F99863}"/>
                    </a:ext>
                  </a:extLst>
                </p14:cNvPr>
                <p14:cNvContentPartPr/>
                <p14:nvPr/>
              </p14:nvContentPartPr>
              <p14:xfrm>
                <a:off x="5669580" y="3421200"/>
                <a:ext cx="3425400" cy="1609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64949E8-F47B-4BF7-9D22-A7F537F9986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06580" y="3358560"/>
                  <a:ext cx="3551040" cy="286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968</Words>
  <Application>Microsoft Office PowerPoint</Application>
  <PresentationFormat>화면 슬라이드 쇼(16:9)</PresentationFormat>
  <Paragraphs>334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Arial</vt:lpstr>
      <vt:lpstr>Alfa Slab One</vt:lpstr>
      <vt:lpstr>Proxima Nova</vt:lpstr>
      <vt:lpstr>Malgun Gothic</vt:lpstr>
      <vt:lpstr>Malgun Gothic</vt:lpstr>
      <vt:lpstr>Gameday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AORUS</dc:creator>
  <cp:lastModifiedBy>AORUS</cp:lastModifiedBy>
  <cp:revision>7</cp:revision>
  <dcterms:modified xsi:type="dcterms:W3CDTF">2022-02-24T08:13:06Z</dcterms:modified>
</cp:coreProperties>
</file>