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74" r:id="rId10"/>
    <p:sldId id="275" r:id="rId11"/>
    <p:sldId id="276" r:id="rId12"/>
    <p:sldId id="277" r:id="rId13"/>
    <p:sldId id="264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AB1C-834C-4E5F-AA60-22B56214AC44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1F837-5DA6-4B48-904E-69F073A87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9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359C7-0F0C-4202-80AF-9B9DD86F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A05132-DC9A-4F5C-BD14-6A6F22242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B1538-4665-4A0C-AC6B-99A9BF41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960E5-9D55-4438-990D-337A440B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5F496-18C8-4D8E-95A8-65230E13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BE3CC-9EA8-4790-9C8E-345319CC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B9ACB8-1E2A-44B8-A613-6DD5F2BD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6E21-9232-4492-A62B-78A48528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70B07-75D7-4CFC-AB0E-DAF0191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B7D9-F745-48B2-91A8-89DBE772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0DEC7D-3C44-4C19-B595-6B83718B7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355070-570E-4757-84BA-E5B97A11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23DA0-DD22-4947-9925-AD4DE92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7DF31-EE62-44FB-B3BD-D7498CC8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0BFD7-852A-4699-8C1E-FD856898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4A888-CF0C-4B2A-ADB2-376457C6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68834-BCDD-4693-B15B-BDE538D2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BF73E-B935-4450-9C7C-54999A27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43E13-E0A5-4A02-9287-F474FF3C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C3DE2-BA2F-4497-AA11-95F66EBD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EC017-312A-4828-A821-3DEA9AB4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34369-64C0-4F5A-A1C7-AE2BD76F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58365-80D2-41FD-98B6-5A528885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58E4E-1D23-41E6-9DEE-59C785B0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631D3-BE48-4A78-9599-C681F254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3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97ACD-A1FF-43DF-8D8C-7EAF982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E4100-FA81-4FAA-8060-D9236B60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B8DC8-5EC6-4A83-8524-497B836B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AA79E-2993-4801-B55A-63020B97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C9F4E-D387-41BA-9328-3A7CAA9A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7A36F-E86D-47B9-B369-39958A4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5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379E7-07C3-43F1-925F-D242B675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02131-DD3D-472C-BAAA-49609F4F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FE05D4-FC5F-44B4-909B-1422CEE11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8EF85-D370-4587-9F8E-EE26E300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FCED6-0A7D-4F50-A8C8-63A7AC904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66970C-6A01-4938-BA1B-A1228462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F6C3F0-0DCB-4C01-ACB2-C7277B9E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D2653-DDEB-4194-89AA-4F340076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0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04507-51F0-41DE-B047-AC09931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E5858-F549-4744-B4F4-CC690516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E6C4A-80A2-4842-9B4B-674D214E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AF210A-3E8B-46DA-8FC1-961783A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D4E45D-1E6C-4611-A846-B0C78DA2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ECFCE-B45C-4E33-AD3E-1C40C444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B0118-EEB0-4FC5-8401-4F078CF8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9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868F1-C4CC-4E11-AA4D-2CF3B2A2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816F6-D8DE-406B-8BED-33BDE26A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E315F-710D-4094-A446-D138223D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53CD0-FA90-469D-9BA7-D82E50C7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A2BAF-3E30-459E-929F-50A6D0B7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C23B1-9263-448C-84A7-52331BB8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0A47-0D24-435B-A5D8-15AE526B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186D6-005D-4704-80E5-7B8F23D38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D9E91-968E-4BA4-B968-142E238A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A1E74-8B7F-4C10-A230-CD767CB7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CAB9A-51EB-43E1-BA75-BA860A93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53EB-A534-493D-AE46-946FCC36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598F19-9DE9-493E-BDF6-80DA2F13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0277-F1AF-4A9B-87E1-2C9FB95D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C530F-C34D-40A8-97B7-6DA7E5E02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42674-982C-4FB9-A47F-730B6B50B9B5}" type="datetimeFigureOut">
              <a:rPr lang="ko-KR" altLang="en-US" smtClean="0"/>
              <a:t>2022-01-31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4FA16-0D49-4D35-A9E3-831BB7D01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F1477-9723-48E2-A70B-6DCFEC1F9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F42E-E7BB-4619-AF2F-AA455E8A3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8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7D610-4833-444D-9F50-89FE585A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747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+mj-ea"/>
              </a:rPr>
              <a:t>음악 좋아하는 사람들을 위한 공간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CB070-3DB4-4CBF-A4AF-46B6A9F40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700"/>
            <a:ext cx="9144000" cy="65217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Music Play Meeting : MPM!</a:t>
            </a:r>
          </a:p>
          <a:p>
            <a:endParaRPr lang="en-US" altLang="ko-KR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CC7121-3BD7-4179-AFB6-EAD0951F9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62" y="841477"/>
            <a:ext cx="1267068" cy="1271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3B3430-24CB-400C-8C4C-BEFFABCE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827" y="841478"/>
            <a:ext cx="1267068" cy="12719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BFAB1-9254-4EF8-B114-BEA99A5DF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80" y="841478"/>
            <a:ext cx="1373247" cy="1271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FA1516-4523-44AD-8F81-7285DA6FF5A9}"/>
              </a:ext>
            </a:extLst>
          </p:cNvPr>
          <p:cNvSpPr txBox="1"/>
          <p:nvPr/>
        </p:nvSpPr>
        <p:spPr>
          <a:xfrm>
            <a:off x="8347968" y="5780782"/>
            <a:ext cx="3844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조 </a:t>
            </a:r>
            <a:r>
              <a:rPr lang="en-US" altLang="ko-KR" sz="2800" dirty="0"/>
              <a:t>MPM!</a:t>
            </a:r>
          </a:p>
          <a:p>
            <a:r>
              <a:rPr lang="ko-KR" altLang="en-US" dirty="0"/>
              <a:t>조장</a:t>
            </a:r>
            <a:r>
              <a:rPr lang="en-US" altLang="ko-KR" dirty="0"/>
              <a:t> : </a:t>
            </a:r>
            <a:r>
              <a:rPr lang="ko-KR" altLang="en-US" dirty="0" err="1"/>
              <a:t>조연후</a:t>
            </a:r>
            <a:endParaRPr lang="en-US" altLang="ko-KR" dirty="0"/>
          </a:p>
          <a:p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양민규</a:t>
            </a:r>
            <a:r>
              <a:rPr lang="en-US" altLang="ko-KR" dirty="0"/>
              <a:t>,</a:t>
            </a:r>
            <a:r>
              <a:rPr lang="ko-KR" altLang="en-US" dirty="0"/>
              <a:t>김태윤</a:t>
            </a:r>
            <a:r>
              <a:rPr lang="en-US" altLang="ko-KR" dirty="0"/>
              <a:t>,</a:t>
            </a:r>
            <a:r>
              <a:rPr lang="ko-KR" altLang="en-US" dirty="0" err="1"/>
              <a:t>박근호</a:t>
            </a:r>
            <a:r>
              <a:rPr lang="en-US" altLang="ko-KR" dirty="0"/>
              <a:t>,</a:t>
            </a:r>
            <a:r>
              <a:rPr lang="ko-KR" altLang="en-US" dirty="0"/>
              <a:t>유창수</a:t>
            </a:r>
          </a:p>
        </p:txBody>
      </p:sp>
    </p:spTree>
    <p:extLst>
      <p:ext uri="{BB962C8B-B14F-4D97-AF65-F5344CB8AC3E}">
        <p14:creationId xmlns:p14="http://schemas.microsoft.com/office/powerpoint/2010/main" val="1666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13E1D4-1FBA-4E92-9824-5F1025288014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4-1.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CED738-3900-485F-9759-8E0B46F062A5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98F1EF3-DF04-4523-AF91-497B5DB1521B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6B44A9F-C1EE-4906-8FBF-93E885FD463B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3590271-9DA1-422B-8151-E66F7E0E34AB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ECDB0BD-48CF-4284-984D-7DC089789FE6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8DF780-52B0-4C59-81FB-44D276F056CB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8B80636-C8D5-4D4D-AE3F-4F625B3FDE56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8E669A4-4376-426D-AEA7-463E9E3BDB37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F59B72-348D-474D-AEF5-1AF104FE344F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48E1E3-6503-45E3-82E6-8AA8E929C08B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7D9971-80DE-41CE-96A8-D4D3D2F8C62E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0546474-8724-45AE-9E1C-A22214784B34}"/>
              </a:ext>
            </a:extLst>
          </p:cNvPr>
          <p:cNvSpPr txBox="1"/>
          <p:nvPr/>
        </p:nvSpPr>
        <p:spPr>
          <a:xfrm>
            <a:off x="2008682" y="2278505"/>
            <a:ext cx="11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8B1B3E-F8A0-4B38-928A-715B65C00DBC}"/>
              </a:ext>
            </a:extLst>
          </p:cNvPr>
          <p:cNvSpPr/>
          <p:nvPr/>
        </p:nvSpPr>
        <p:spPr>
          <a:xfrm>
            <a:off x="2008682" y="2760955"/>
            <a:ext cx="1393147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드랍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8CD5BC-2EF0-4D6F-AD87-982FC7538906}"/>
              </a:ext>
            </a:extLst>
          </p:cNvPr>
          <p:cNvSpPr/>
          <p:nvPr/>
        </p:nvSpPr>
        <p:spPr>
          <a:xfrm>
            <a:off x="3630118" y="2760955"/>
            <a:ext cx="2171075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CB66DF-178E-4BBC-B0FB-D1878D6647A2}"/>
              </a:ext>
            </a:extLst>
          </p:cNvPr>
          <p:cNvSpPr/>
          <p:nvPr/>
        </p:nvSpPr>
        <p:spPr>
          <a:xfrm>
            <a:off x="7138744" y="2760954"/>
            <a:ext cx="1229115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F8B709-2142-4239-B6C6-B92E8285BF51}"/>
              </a:ext>
            </a:extLst>
          </p:cNvPr>
          <p:cNvSpPr/>
          <p:nvPr/>
        </p:nvSpPr>
        <p:spPr>
          <a:xfrm>
            <a:off x="5997599" y="2760955"/>
            <a:ext cx="944739" cy="331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1F25B35C-D45B-4C88-9A8C-F9E789990DFB}"/>
              </a:ext>
            </a:extLst>
          </p:cNvPr>
          <p:cNvGraphicFramePr>
            <a:graphicFrameLocks noGrp="1"/>
          </p:cNvGraphicFramePr>
          <p:nvPr/>
        </p:nvGraphicFramePr>
        <p:xfrm>
          <a:off x="1981646" y="3277323"/>
          <a:ext cx="8128000" cy="2040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11">
                  <a:extLst>
                    <a:ext uri="{9D8B030D-6E8A-4147-A177-3AD203B41FA5}">
                      <a16:colId xmlns:a16="http://schemas.microsoft.com/office/drawing/2014/main" val="3158395064"/>
                    </a:ext>
                  </a:extLst>
                </a:gridCol>
                <a:gridCol w="3327817">
                  <a:extLst>
                    <a:ext uri="{9D8B030D-6E8A-4147-A177-3AD203B41FA5}">
                      <a16:colId xmlns:a16="http://schemas.microsoft.com/office/drawing/2014/main" val="3650496874"/>
                    </a:ext>
                  </a:extLst>
                </a:gridCol>
                <a:gridCol w="1379095">
                  <a:extLst>
                    <a:ext uri="{9D8B030D-6E8A-4147-A177-3AD203B41FA5}">
                      <a16:colId xmlns:a16="http://schemas.microsoft.com/office/drawing/2014/main" val="157679833"/>
                    </a:ext>
                  </a:extLst>
                </a:gridCol>
                <a:gridCol w="1004341">
                  <a:extLst>
                    <a:ext uri="{9D8B030D-6E8A-4147-A177-3AD203B41FA5}">
                      <a16:colId xmlns:a16="http://schemas.microsoft.com/office/drawing/2014/main" val="2526947477"/>
                    </a:ext>
                  </a:extLst>
                </a:gridCol>
                <a:gridCol w="980636">
                  <a:extLst>
                    <a:ext uri="{9D8B030D-6E8A-4147-A177-3AD203B41FA5}">
                      <a16:colId xmlns:a16="http://schemas.microsoft.com/office/drawing/2014/main" val="754764171"/>
                    </a:ext>
                  </a:extLst>
                </a:gridCol>
              </a:tblGrid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글번호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60954"/>
                  </a:ext>
                </a:extLst>
              </a:tr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괸라자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39282"/>
                  </a:ext>
                </a:extLst>
              </a:tr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9059"/>
                  </a:ext>
                </a:extLst>
              </a:tr>
              <a:tr h="5101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3784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11456E-AB26-49D3-8F3F-649895411524}"/>
              </a:ext>
            </a:extLst>
          </p:cNvPr>
          <p:cNvSpPr/>
          <p:nvPr/>
        </p:nvSpPr>
        <p:spPr>
          <a:xfrm>
            <a:off x="5345519" y="557939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31FC7A-9538-4A85-918F-9AD08BC0328E}"/>
              </a:ext>
            </a:extLst>
          </p:cNvPr>
          <p:cNvSpPr/>
          <p:nvPr/>
        </p:nvSpPr>
        <p:spPr>
          <a:xfrm>
            <a:off x="3993326" y="557939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01DBB9-3442-417F-A732-0341E0D321A1}"/>
              </a:ext>
            </a:extLst>
          </p:cNvPr>
          <p:cNvSpPr/>
          <p:nvPr/>
        </p:nvSpPr>
        <p:spPr>
          <a:xfrm>
            <a:off x="4448583" y="557006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D8EF2A-8C45-49CF-8F06-56EE50BC0BF7}"/>
              </a:ext>
            </a:extLst>
          </p:cNvPr>
          <p:cNvSpPr/>
          <p:nvPr/>
        </p:nvSpPr>
        <p:spPr>
          <a:xfrm>
            <a:off x="4897051" y="5570060"/>
            <a:ext cx="284085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35D6D7-100C-4E38-BD76-60A936AE7AFD}"/>
              </a:ext>
            </a:extLst>
          </p:cNvPr>
          <p:cNvSpPr/>
          <p:nvPr/>
        </p:nvSpPr>
        <p:spPr>
          <a:xfrm>
            <a:off x="3438081" y="5570060"/>
            <a:ext cx="384073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DB8778-A2CE-4C33-8A47-21C06C8B44E2}"/>
              </a:ext>
            </a:extLst>
          </p:cNvPr>
          <p:cNvSpPr/>
          <p:nvPr/>
        </p:nvSpPr>
        <p:spPr>
          <a:xfrm>
            <a:off x="5808946" y="5579390"/>
            <a:ext cx="384073" cy="26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2B5FC4-7B3D-46E6-80B5-AB190FA26C1D}"/>
              </a:ext>
            </a:extLst>
          </p:cNvPr>
          <p:cNvSpPr/>
          <p:nvPr/>
        </p:nvSpPr>
        <p:spPr>
          <a:xfrm>
            <a:off x="8433786" y="5579390"/>
            <a:ext cx="1766657" cy="270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개씩 보기</a:t>
            </a:r>
          </a:p>
        </p:txBody>
      </p:sp>
    </p:spTree>
    <p:extLst>
      <p:ext uri="{BB962C8B-B14F-4D97-AF65-F5344CB8AC3E}">
        <p14:creationId xmlns:p14="http://schemas.microsoft.com/office/powerpoint/2010/main" val="278949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8C2357-5763-476B-B669-850A02B2E36B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4-2.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상세페이지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F14293-90EA-47BC-9AC3-B05B95E58B1F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CE06D59-D8DF-4DE0-8932-8CE7A55DA6DF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B404076-5580-4499-92F2-E8E821A6AFA1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A48FCA4-753D-49C4-A475-DD06690790C3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1A16EE-8C6F-4E69-8E27-6EA35455C215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3FAEED4-D965-44BD-8172-175EC11EA5AF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8EBEC24-95BF-4973-8308-E05A889C7FC6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7753058-3ED8-406D-8AB6-6FD42DE8AB73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19A83A-560D-4812-B6E2-9575CA403CC5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323FC87-CDEC-44E7-99E4-2D9D8C523325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4A078D-E809-494F-AF37-79519797ADE4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71C543-C753-454E-A37C-C3B112D2DFAE}"/>
              </a:ext>
            </a:extLst>
          </p:cNvPr>
          <p:cNvSpPr/>
          <p:nvPr/>
        </p:nvSpPr>
        <p:spPr>
          <a:xfrm>
            <a:off x="2291725" y="2111826"/>
            <a:ext cx="7457242" cy="37498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2EC10B-204B-48BE-9917-B88DBC9880BE}"/>
              </a:ext>
            </a:extLst>
          </p:cNvPr>
          <p:cNvSpPr/>
          <p:nvPr/>
        </p:nvSpPr>
        <p:spPr>
          <a:xfrm>
            <a:off x="2290439" y="2107917"/>
            <a:ext cx="7457243" cy="4491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07867F-EEC9-493C-B38C-ED08083C0A01}"/>
              </a:ext>
            </a:extLst>
          </p:cNvPr>
          <p:cNvSpPr txBox="1"/>
          <p:nvPr/>
        </p:nvSpPr>
        <p:spPr>
          <a:xfrm>
            <a:off x="2289153" y="2130765"/>
            <a:ext cx="74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글번호</a:t>
            </a:r>
            <a:r>
              <a:rPr lang="ko-KR" altLang="en-US" dirty="0"/>
              <a:t>      제목                                         조회수      등록일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9E6862-79E8-48FD-950B-12B2DF5422F2}"/>
              </a:ext>
            </a:extLst>
          </p:cNvPr>
          <p:cNvSpPr/>
          <p:nvPr/>
        </p:nvSpPr>
        <p:spPr>
          <a:xfrm>
            <a:off x="2640176" y="2793663"/>
            <a:ext cx="6755193" cy="2524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내용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4A26F-BA6B-4742-A274-720E7653B0D0}"/>
              </a:ext>
            </a:extLst>
          </p:cNvPr>
          <p:cNvSpPr/>
          <p:nvPr/>
        </p:nvSpPr>
        <p:spPr>
          <a:xfrm>
            <a:off x="8629095" y="5465635"/>
            <a:ext cx="766274" cy="27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 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6DCAD-8DCF-4462-8205-4431783BFE57}"/>
              </a:ext>
            </a:extLst>
          </p:cNvPr>
          <p:cNvSpPr/>
          <p:nvPr/>
        </p:nvSpPr>
        <p:spPr>
          <a:xfrm>
            <a:off x="7673835" y="5465635"/>
            <a:ext cx="766274" cy="27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 수정</a:t>
            </a:r>
          </a:p>
        </p:txBody>
      </p:sp>
    </p:spTree>
    <p:extLst>
      <p:ext uri="{BB962C8B-B14F-4D97-AF65-F5344CB8AC3E}">
        <p14:creationId xmlns:p14="http://schemas.microsoft.com/office/powerpoint/2010/main" val="65824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C26C7E-7420-4BC8-AE35-64F8EBB8478B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4-3.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글 작성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97E848-9DFF-45B9-BBD4-9A98C122917A}"/>
              </a:ext>
            </a:extLst>
          </p:cNvPr>
          <p:cNvGrpSpPr/>
          <p:nvPr/>
        </p:nvGrpSpPr>
        <p:grpSpPr>
          <a:xfrm>
            <a:off x="1524000" y="870012"/>
            <a:ext cx="9144000" cy="5734974"/>
            <a:chOff x="1260629" y="532661"/>
            <a:chExt cx="9457677" cy="60723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AE9F54-903A-43C9-91EB-DCA0C492A04F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29D4A6C-2582-40ED-8F83-496851C78CF5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D5DC67-EDA0-4369-9EAD-D4BE7B422926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BA6BBA0-0703-4962-9D65-5B0D8E15B8D5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C340B50-260F-4383-9F81-21478A1A1DA2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57EE537-4AC4-4030-B8B3-3DC1B417E0CD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23E38FE-C0C9-4349-9CF1-82EAD7D6420A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88038C7-8804-4C23-9647-0A717936E872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B2D8C9-F2BC-4562-8406-7EB634A264CB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31B4A0-CDC4-405B-B25A-466C1054A015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FC71FE-850D-4244-9110-0350E918935B}"/>
                </a:ext>
              </a:extLst>
            </p:cNvPr>
            <p:cNvSpPr/>
            <p:nvPr/>
          </p:nvSpPr>
          <p:spPr>
            <a:xfrm>
              <a:off x="4654118" y="1636224"/>
              <a:ext cx="2667740" cy="63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작성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151845-7573-4B9E-B7D3-DB87462E9096}"/>
                </a:ext>
              </a:extLst>
            </p:cNvPr>
            <p:cNvSpPr/>
            <p:nvPr/>
          </p:nvSpPr>
          <p:spPr>
            <a:xfrm>
              <a:off x="2482788" y="2345909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5BD752-84BE-4B90-94F1-61548AB983EF}"/>
                </a:ext>
              </a:extLst>
            </p:cNvPr>
            <p:cNvSpPr/>
            <p:nvPr/>
          </p:nvSpPr>
          <p:spPr>
            <a:xfrm>
              <a:off x="2482788" y="2988706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6F5ECC-895B-4E27-AB01-AE44E56A7A57}"/>
                </a:ext>
              </a:extLst>
            </p:cNvPr>
            <p:cNvSpPr/>
            <p:nvPr/>
          </p:nvSpPr>
          <p:spPr>
            <a:xfrm>
              <a:off x="2482789" y="2668885"/>
              <a:ext cx="706514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0BA7D6-8501-4422-AB69-113A8ECD6094}"/>
                </a:ext>
              </a:extLst>
            </p:cNvPr>
            <p:cNvSpPr/>
            <p:nvPr/>
          </p:nvSpPr>
          <p:spPr>
            <a:xfrm>
              <a:off x="2482789" y="3320135"/>
              <a:ext cx="2391052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FD620C-2A75-4723-8D7D-D95A3A9E19A0}"/>
                </a:ext>
              </a:extLst>
            </p:cNvPr>
            <p:cNvSpPr/>
            <p:nvPr/>
          </p:nvSpPr>
          <p:spPr>
            <a:xfrm>
              <a:off x="2482788" y="3648894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B22AB10-A0EC-4A7D-82DF-4EEA5BD575C9}"/>
                </a:ext>
              </a:extLst>
            </p:cNvPr>
            <p:cNvSpPr/>
            <p:nvPr/>
          </p:nvSpPr>
          <p:spPr>
            <a:xfrm>
              <a:off x="2482788" y="3980102"/>
              <a:ext cx="7065146" cy="206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AE4A667-DDDF-4667-9272-1E1921568E21}"/>
                </a:ext>
              </a:extLst>
            </p:cNvPr>
            <p:cNvSpPr/>
            <p:nvPr/>
          </p:nvSpPr>
          <p:spPr>
            <a:xfrm>
              <a:off x="8794815" y="2343261"/>
              <a:ext cx="753120" cy="254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등록하기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7DBF50-C292-4237-AD77-9FB7BC54DA99}"/>
                </a:ext>
              </a:extLst>
            </p:cNvPr>
            <p:cNvSpPr/>
            <p:nvPr/>
          </p:nvSpPr>
          <p:spPr>
            <a:xfrm>
              <a:off x="4980373" y="2988707"/>
              <a:ext cx="800964" cy="253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E4EC6C-7A4C-4283-9E22-C3C8DC366BD7}"/>
                </a:ext>
              </a:extLst>
            </p:cNvPr>
            <p:cNvSpPr/>
            <p:nvPr/>
          </p:nvSpPr>
          <p:spPr>
            <a:xfrm>
              <a:off x="4980373" y="3320134"/>
              <a:ext cx="4567561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53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AD51D2-A3B8-4825-8E98-E2A40B500278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4-4.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커뮤니티 글 수정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3D6522-F169-49D9-9F94-6C17C5DA2CAB}"/>
              </a:ext>
            </a:extLst>
          </p:cNvPr>
          <p:cNvGrpSpPr/>
          <p:nvPr/>
        </p:nvGrpSpPr>
        <p:grpSpPr>
          <a:xfrm>
            <a:off x="1524000" y="870012"/>
            <a:ext cx="9144000" cy="573497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3D2D06C-BDDE-4605-AD9C-9CEF7AF22CA3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B1824B4-0318-4D45-91AC-FE831D3F1BED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7C6D7AA-7C5E-4DCF-ACDB-6F2ADF950DA1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98C0533-D4CE-4763-87DD-2BD28A53CBBB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45AE562-FD6C-480D-AF96-99602D9E80AE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45EE52B-6A95-4040-B959-26355763BF08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CE3A2D4-EB29-40BA-9764-713FC4A7E68F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3356D9F-BE1D-41B4-8DB8-5C84E139AB25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B55B8F4-1679-4E33-B91E-E96F3B104463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519F3A-B13B-4B31-BB5A-C6412425FB33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70F4B1-3C74-4EA0-A06E-A50D328D64C6}"/>
                </a:ext>
              </a:extLst>
            </p:cNvPr>
            <p:cNvSpPr/>
            <p:nvPr/>
          </p:nvSpPr>
          <p:spPr>
            <a:xfrm>
              <a:off x="4654118" y="1636224"/>
              <a:ext cx="2667740" cy="63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게시글 수정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D1AEBB-33CE-4393-AFE5-5DF7DA7EB436}"/>
                </a:ext>
              </a:extLst>
            </p:cNvPr>
            <p:cNvSpPr/>
            <p:nvPr/>
          </p:nvSpPr>
          <p:spPr>
            <a:xfrm>
              <a:off x="2482788" y="2345909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681442-FB0E-4BD0-BF6C-C05F772D56E9}"/>
                </a:ext>
              </a:extLst>
            </p:cNvPr>
            <p:cNvSpPr/>
            <p:nvPr/>
          </p:nvSpPr>
          <p:spPr>
            <a:xfrm>
              <a:off x="2482788" y="2988706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B11CC9-416B-4448-A4F5-36ACBE1F3460}"/>
                </a:ext>
              </a:extLst>
            </p:cNvPr>
            <p:cNvSpPr/>
            <p:nvPr/>
          </p:nvSpPr>
          <p:spPr>
            <a:xfrm>
              <a:off x="2482789" y="2668885"/>
              <a:ext cx="706514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568880-DE27-4076-9318-A7694A3C5375}"/>
                </a:ext>
              </a:extLst>
            </p:cNvPr>
            <p:cNvSpPr/>
            <p:nvPr/>
          </p:nvSpPr>
          <p:spPr>
            <a:xfrm>
              <a:off x="2482789" y="3320135"/>
              <a:ext cx="2391052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3C2E715-56C3-4450-9CA6-5F677F522D65}"/>
                </a:ext>
              </a:extLst>
            </p:cNvPr>
            <p:cNvSpPr/>
            <p:nvPr/>
          </p:nvSpPr>
          <p:spPr>
            <a:xfrm>
              <a:off x="2482788" y="3648894"/>
              <a:ext cx="701336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DC2B1FA-FFDA-4AFC-9140-39F337FFC69C}"/>
                </a:ext>
              </a:extLst>
            </p:cNvPr>
            <p:cNvSpPr/>
            <p:nvPr/>
          </p:nvSpPr>
          <p:spPr>
            <a:xfrm>
              <a:off x="2482788" y="3980102"/>
              <a:ext cx="7065146" cy="206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789754-F155-4D5C-90AB-5D347C7B847E}"/>
                </a:ext>
              </a:extLst>
            </p:cNvPr>
            <p:cNvSpPr/>
            <p:nvPr/>
          </p:nvSpPr>
          <p:spPr>
            <a:xfrm>
              <a:off x="8794815" y="2343261"/>
              <a:ext cx="753120" cy="2545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수정완료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7C0603-6968-4C2E-88F0-3D7FB866F7FA}"/>
                </a:ext>
              </a:extLst>
            </p:cNvPr>
            <p:cNvSpPr/>
            <p:nvPr/>
          </p:nvSpPr>
          <p:spPr>
            <a:xfrm>
              <a:off x="4980373" y="2988707"/>
              <a:ext cx="800964" cy="253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첨부파일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EC9A2B-283D-4B08-8DBD-AA106A4651D7}"/>
                </a:ext>
              </a:extLst>
            </p:cNvPr>
            <p:cNvSpPr/>
            <p:nvPr/>
          </p:nvSpPr>
          <p:spPr>
            <a:xfrm>
              <a:off x="4980373" y="3320134"/>
              <a:ext cx="4567561" cy="292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71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F9758E-0EF7-434E-A256-447BCAEA1DB8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5-1. </a:t>
            </a:r>
            <a:r>
              <a:rPr lang="ko-KR" altLang="en-US" dirty="0">
                <a:solidFill>
                  <a:schemeClr val="tx1"/>
                </a:solidFill>
              </a:rPr>
              <a:t>음원 게시물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95F3BA-07EF-416D-9376-FB58CAAD11D6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F46159C-3421-4FCE-B17F-99E998281E88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55114DE-6A76-4A80-A82B-172D2743C20D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7BA53FE-A1CC-4CDD-9C53-3E1BBC25DB13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0F0B293-353F-4E65-8B03-68251C22ABBD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36BB756-FCEC-47A5-A8CE-8883FD7FD2C8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8A89969-9287-4F28-AB01-FCE885CF70EF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1DFB20A-EC86-4420-81AC-26695741A466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D242A2E-49BF-4F3C-9F60-05311117B3FD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AA40CEC-35EF-4BF1-9EB9-8A43AB8EDDA0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116FA9-69C1-475A-A53A-A2633333F1CA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2E23F6-5808-4A8E-B009-27F95C8F6A15}"/>
              </a:ext>
            </a:extLst>
          </p:cNvPr>
          <p:cNvSpPr/>
          <p:nvPr/>
        </p:nvSpPr>
        <p:spPr>
          <a:xfrm>
            <a:off x="1943724" y="2064727"/>
            <a:ext cx="8304551" cy="3844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BA65E-656F-4D61-9823-103302D64B44}"/>
              </a:ext>
            </a:extLst>
          </p:cNvPr>
          <p:cNvSpPr txBox="1"/>
          <p:nvPr/>
        </p:nvSpPr>
        <p:spPr>
          <a:xfrm>
            <a:off x="5414742" y="2056914"/>
            <a:ext cx="1211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음원 상세정보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B779B-F40F-4993-A316-EB1A2029AFB8}"/>
              </a:ext>
            </a:extLst>
          </p:cNvPr>
          <p:cNvSpPr/>
          <p:nvPr/>
        </p:nvSpPr>
        <p:spPr>
          <a:xfrm>
            <a:off x="3187036" y="2350041"/>
            <a:ext cx="5717219" cy="36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437395-B5EF-44B0-9801-ADC943216C10}"/>
              </a:ext>
            </a:extLst>
          </p:cNvPr>
          <p:cNvSpPr/>
          <p:nvPr/>
        </p:nvSpPr>
        <p:spPr>
          <a:xfrm>
            <a:off x="3187037" y="2813367"/>
            <a:ext cx="2674117" cy="285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66F513-76CF-4AD9-A9DC-7DACF059C9D6}"/>
              </a:ext>
            </a:extLst>
          </p:cNvPr>
          <p:cNvSpPr/>
          <p:nvPr/>
        </p:nvSpPr>
        <p:spPr>
          <a:xfrm>
            <a:off x="6230138" y="2839569"/>
            <a:ext cx="2674117" cy="285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곡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1016E42-E03D-4178-A46A-A41B1480FCD1}"/>
              </a:ext>
            </a:extLst>
          </p:cNvPr>
          <p:cNvSpPr/>
          <p:nvPr/>
        </p:nvSpPr>
        <p:spPr>
          <a:xfrm>
            <a:off x="4683286" y="3206974"/>
            <a:ext cx="2674117" cy="36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F8F7F9-D4E8-41F5-A48D-30487F8E10E9}"/>
              </a:ext>
            </a:extLst>
          </p:cNvPr>
          <p:cNvSpPr/>
          <p:nvPr/>
        </p:nvSpPr>
        <p:spPr>
          <a:xfrm>
            <a:off x="4683285" y="3677334"/>
            <a:ext cx="2674117" cy="804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가사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textarea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6DD8FD-3B1B-4608-AE56-2F1E1E545CA6}"/>
              </a:ext>
            </a:extLst>
          </p:cNvPr>
          <p:cNvSpPr/>
          <p:nvPr/>
        </p:nvSpPr>
        <p:spPr>
          <a:xfrm>
            <a:off x="4683284" y="4589840"/>
            <a:ext cx="2674117" cy="36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댓글입력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BF082D-6422-4652-BD46-0FA5E90301CE}"/>
              </a:ext>
            </a:extLst>
          </p:cNvPr>
          <p:cNvSpPr/>
          <p:nvPr/>
        </p:nvSpPr>
        <p:spPr>
          <a:xfrm>
            <a:off x="4683284" y="5061773"/>
            <a:ext cx="2674117" cy="804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 목록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textarea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D5616-1584-4611-96A8-6A4433989BF4}"/>
              </a:ext>
            </a:extLst>
          </p:cNvPr>
          <p:cNvSpPr/>
          <p:nvPr/>
        </p:nvSpPr>
        <p:spPr>
          <a:xfrm>
            <a:off x="3661903" y="4628216"/>
            <a:ext cx="727969" cy="285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로그인한아이디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3B3267-8E25-469E-BE17-D63ED4B590AA}"/>
              </a:ext>
            </a:extLst>
          </p:cNvPr>
          <p:cNvSpPr/>
          <p:nvPr/>
        </p:nvSpPr>
        <p:spPr>
          <a:xfrm>
            <a:off x="7650813" y="4628216"/>
            <a:ext cx="727969" cy="285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댓글 쓰기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70ED39-50A4-467E-BAA7-CDE39A3E5FB8}"/>
              </a:ext>
            </a:extLst>
          </p:cNvPr>
          <p:cNvSpPr/>
          <p:nvPr/>
        </p:nvSpPr>
        <p:spPr>
          <a:xfrm>
            <a:off x="9187024" y="2866590"/>
            <a:ext cx="551780" cy="266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재생</a:t>
            </a:r>
          </a:p>
        </p:txBody>
      </p:sp>
    </p:spTree>
    <p:extLst>
      <p:ext uri="{BB962C8B-B14F-4D97-AF65-F5344CB8AC3E}">
        <p14:creationId xmlns:p14="http://schemas.microsoft.com/office/powerpoint/2010/main" val="45218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F3E77F-A611-4B77-9E33-62F5DE0A3874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5-2. </a:t>
            </a:r>
            <a:r>
              <a:rPr lang="ko-KR" altLang="en-US" dirty="0">
                <a:solidFill>
                  <a:schemeClr val="tx1"/>
                </a:solidFill>
              </a:rPr>
              <a:t>음원목록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FFC90EC-E3F6-440B-A2D1-E408459162E3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64034CA-BE33-4A79-846E-DA8543BB59E2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90055D5-909D-4E74-91ED-A8ED13E46212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E5F9A02-BF7C-4732-9932-44F7FF7DB7C6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60C09D-03ED-4CE4-A87D-85CD78EA9CCD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79594-0770-4AD1-8B10-6AC70D0ED99F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83D8E0A-D934-45D3-94EF-6A33E69C6D72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BA45BEA-3BC3-4B83-9611-6428273C6EE4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DD03C2D-AC7E-4652-BA59-1CAD95DB151D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E2E4CDE-C170-4EEF-A494-D757B9F24284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A881EC-1D5E-4B5F-AEC3-4424BBFF6BB2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FEFB43-1D03-428E-B698-305C3419D8E0}"/>
              </a:ext>
            </a:extLst>
          </p:cNvPr>
          <p:cNvSpPr/>
          <p:nvPr/>
        </p:nvSpPr>
        <p:spPr>
          <a:xfrm>
            <a:off x="1943724" y="2064727"/>
            <a:ext cx="8304551" cy="384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EFFA5C-3BC4-4D21-AAC7-FBEDFD9BAC4B}"/>
              </a:ext>
            </a:extLst>
          </p:cNvPr>
          <p:cNvSpPr txBox="1"/>
          <p:nvPr/>
        </p:nvSpPr>
        <p:spPr>
          <a:xfrm>
            <a:off x="5582143" y="2077806"/>
            <a:ext cx="11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음원 목록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33AF8-C3BC-4DBA-931E-951766A34700}"/>
              </a:ext>
            </a:extLst>
          </p:cNvPr>
          <p:cNvSpPr txBox="1"/>
          <p:nvPr/>
        </p:nvSpPr>
        <p:spPr>
          <a:xfrm>
            <a:off x="2479796" y="2683239"/>
            <a:ext cx="1777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첫번째 음원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두번째 음원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86934C2-3FC3-4C2E-9CEF-E6958D420E2F}"/>
              </a:ext>
            </a:extLst>
          </p:cNvPr>
          <p:cNvSpPr/>
          <p:nvPr/>
        </p:nvSpPr>
        <p:spPr>
          <a:xfrm>
            <a:off x="6579907" y="2713781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92F30FE-5BDE-44E3-B460-9AB71A85A552}"/>
              </a:ext>
            </a:extLst>
          </p:cNvPr>
          <p:cNvSpPr/>
          <p:nvPr/>
        </p:nvSpPr>
        <p:spPr>
          <a:xfrm>
            <a:off x="6579906" y="2997485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1997F2F-3140-40DA-9FE6-2F28514AB94B}"/>
              </a:ext>
            </a:extLst>
          </p:cNvPr>
          <p:cNvSpPr/>
          <p:nvPr/>
        </p:nvSpPr>
        <p:spPr>
          <a:xfrm>
            <a:off x="6579906" y="3280599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4D9814F-A462-419A-8ECE-B7134A0684CF}"/>
              </a:ext>
            </a:extLst>
          </p:cNvPr>
          <p:cNvSpPr/>
          <p:nvPr/>
        </p:nvSpPr>
        <p:spPr>
          <a:xfrm>
            <a:off x="6579905" y="3564401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1D656FD-6DD1-4C65-BE42-C0044C7563D0}"/>
              </a:ext>
            </a:extLst>
          </p:cNvPr>
          <p:cNvSpPr/>
          <p:nvPr/>
        </p:nvSpPr>
        <p:spPr>
          <a:xfrm>
            <a:off x="6579904" y="3847515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B628774-1CFE-4202-934B-43741A38129D}"/>
              </a:ext>
            </a:extLst>
          </p:cNvPr>
          <p:cNvSpPr/>
          <p:nvPr/>
        </p:nvSpPr>
        <p:spPr>
          <a:xfrm>
            <a:off x="6579904" y="4130629"/>
            <a:ext cx="764499" cy="255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5B7F79-0B13-4C08-AD07-94D5AEE2AA71}"/>
              </a:ext>
            </a:extLst>
          </p:cNvPr>
          <p:cNvSpPr/>
          <p:nvPr/>
        </p:nvSpPr>
        <p:spPr>
          <a:xfrm>
            <a:off x="9081856" y="5362555"/>
            <a:ext cx="896645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9405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8120A6-F55D-4444-84EE-F1B83112D767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5-3. </a:t>
            </a:r>
            <a:r>
              <a:rPr lang="ko-KR" altLang="en-US" dirty="0">
                <a:solidFill>
                  <a:schemeClr val="tx1"/>
                </a:solidFill>
              </a:rPr>
              <a:t>음원 추가 게시물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CD0307A-1A6E-4750-9F86-C12023AAED0E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8DDB9F1-D6FF-4669-B3C9-97F2FD589F12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314B69B-B2B4-4283-B79E-8163F9A15FD9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227A0B9-987F-4239-8C6B-281F42B7D65E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410B0F6-BE54-40B3-A7D2-98AFFEFF9767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B3960DB-A887-43D8-B635-7563006BA1AB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1632A62-EAA1-4FF1-A494-2909F0AAF471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음원목록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6992511-ECE6-4BFE-8EAF-A444B437E9CF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C0DBE95-7416-409D-B8EE-7637610AFC0B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0DF2065-A597-4CFA-85A1-4A1A65EBED0E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AB53E1B-70F3-47AC-A166-BBD36C1C4BA8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6B853E-64A2-4E7C-8CB5-30B30AFDB54B}"/>
              </a:ext>
            </a:extLst>
          </p:cNvPr>
          <p:cNvSpPr/>
          <p:nvPr/>
        </p:nvSpPr>
        <p:spPr>
          <a:xfrm>
            <a:off x="1943724" y="2064727"/>
            <a:ext cx="8304551" cy="384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A395D9-04F6-43F2-8B8D-E842AEA788BD}"/>
              </a:ext>
            </a:extLst>
          </p:cNvPr>
          <p:cNvSpPr txBox="1"/>
          <p:nvPr/>
        </p:nvSpPr>
        <p:spPr>
          <a:xfrm>
            <a:off x="5582143" y="2077806"/>
            <a:ext cx="112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음원 목록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1C9E7E-A677-4659-83E8-14C034F80399}"/>
              </a:ext>
            </a:extLst>
          </p:cNvPr>
          <p:cNvSpPr txBox="1"/>
          <p:nvPr/>
        </p:nvSpPr>
        <p:spPr>
          <a:xfrm>
            <a:off x="2737249" y="2612218"/>
            <a:ext cx="17774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제목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B0EAB-15E5-419A-BDC4-3E5FF46368B7}"/>
              </a:ext>
            </a:extLst>
          </p:cNvPr>
          <p:cNvSpPr/>
          <p:nvPr/>
        </p:nvSpPr>
        <p:spPr>
          <a:xfrm>
            <a:off x="5694304" y="5329592"/>
            <a:ext cx="896645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업로드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67D973-DF86-4C5A-AC37-0275B4A55EAB}"/>
              </a:ext>
            </a:extLst>
          </p:cNvPr>
          <p:cNvSpPr/>
          <p:nvPr/>
        </p:nvSpPr>
        <p:spPr>
          <a:xfrm>
            <a:off x="4772228" y="2612218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849B0B-093E-43CB-A7C6-61D3EADB0B56}"/>
              </a:ext>
            </a:extLst>
          </p:cNvPr>
          <p:cNvSpPr/>
          <p:nvPr/>
        </p:nvSpPr>
        <p:spPr>
          <a:xfrm>
            <a:off x="4772227" y="3139482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BC9D2A-6B55-4B64-8857-6847CAA9759B}"/>
              </a:ext>
            </a:extLst>
          </p:cNvPr>
          <p:cNvSpPr/>
          <p:nvPr/>
        </p:nvSpPr>
        <p:spPr>
          <a:xfrm>
            <a:off x="4772228" y="3637272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9147B5-5FBE-4602-A49E-24FBA892E8A6}"/>
              </a:ext>
            </a:extLst>
          </p:cNvPr>
          <p:cNvSpPr/>
          <p:nvPr/>
        </p:nvSpPr>
        <p:spPr>
          <a:xfrm>
            <a:off x="4772228" y="4216679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첨부파일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A4F166B-CF4F-43D7-BACD-B2C8105E7C08}"/>
              </a:ext>
            </a:extLst>
          </p:cNvPr>
          <p:cNvSpPr/>
          <p:nvPr/>
        </p:nvSpPr>
        <p:spPr>
          <a:xfrm>
            <a:off x="4772228" y="4802156"/>
            <a:ext cx="4598633" cy="37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1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8DC9C4-0731-4F9E-BD17-F95DEEE9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38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A1CBE2-5E8A-4795-88E0-953E108A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80" y="264457"/>
            <a:ext cx="1569440" cy="106939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B43B2-2B8B-412B-8D4C-B59A3891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60"/>
            <a:ext cx="1854666" cy="4927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서론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프로젝트 소개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본론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err="1">
                <a:solidFill>
                  <a:schemeClr val="bg1"/>
                </a:solidFill>
              </a:rPr>
              <a:t>플로우차트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err="1">
                <a:solidFill>
                  <a:schemeClr val="bg1"/>
                </a:solidFill>
              </a:rPr>
              <a:t>디비설계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 err="1">
                <a:solidFill>
                  <a:schemeClr val="bg1"/>
                </a:solidFill>
              </a:rPr>
              <a:t>유즈케이스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결과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레이아웃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A36C4-5E92-4A88-95BB-A8927DE2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376" cy="207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주제 </a:t>
            </a:r>
            <a:r>
              <a:rPr lang="en-US" altLang="ko-KR" sz="2000" dirty="0"/>
              <a:t>: </a:t>
            </a:r>
            <a:r>
              <a:rPr lang="ko-KR" altLang="en-US" sz="2000" dirty="0"/>
              <a:t>음악 좋아하는 사람들을 위한 공간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목표 </a:t>
            </a:r>
            <a:r>
              <a:rPr lang="en-US" altLang="ko-KR" sz="2000" dirty="0"/>
              <a:t>: </a:t>
            </a:r>
            <a:r>
              <a:rPr lang="ko-KR" altLang="en-US" sz="2000" dirty="0"/>
              <a:t>음악을 좋아하는 사람들이 모여 서로의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음악 취향을 공유하고</a:t>
            </a:r>
            <a:r>
              <a:rPr lang="en-US" altLang="ko-KR" sz="2000" dirty="0"/>
              <a:t> </a:t>
            </a:r>
            <a:r>
              <a:rPr lang="ko-KR" altLang="en-US" sz="2000" dirty="0"/>
              <a:t>추천을 받으며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ko-KR" altLang="en-US" sz="2000" dirty="0"/>
              <a:t>새로운 음악들을 더 잘 알게 하기 위해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2D10B1-0943-40F6-B052-3B71AAFF3ABB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D922A-14B7-4458-95C4-4D727BA733F8}"/>
              </a:ext>
            </a:extLst>
          </p:cNvPr>
          <p:cNvSpPr txBox="1"/>
          <p:nvPr/>
        </p:nvSpPr>
        <p:spPr>
          <a:xfrm>
            <a:off x="0" y="157817"/>
            <a:ext cx="69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프로젝트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F2EDFC-F0C9-49EF-BAC1-D5A574FD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480" y="1048623"/>
            <a:ext cx="4708881" cy="556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FB9962-AD53-449E-84ED-AC1D0D8B607E}"/>
              </a:ext>
            </a:extLst>
          </p:cNvPr>
          <p:cNvSpPr txBox="1"/>
          <p:nvPr/>
        </p:nvSpPr>
        <p:spPr>
          <a:xfrm>
            <a:off x="838200" y="424546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로고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4CFE61-9630-46FF-9425-78BED833F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61" y="4772663"/>
            <a:ext cx="1466678" cy="1398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28D050-A95A-416D-B974-0E2F9A21A36D}"/>
              </a:ext>
            </a:extLst>
          </p:cNvPr>
          <p:cNvSpPr txBox="1"/>
          <p:nvPr/>
        </p:nvSpPr>
        <p:spPr>
          <a:xfrm>
            <a:off x="4104010" y="4245469"/>
            <a:ext cx="191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색조 </a:t>
            </a:r>
            <a:r>
              <a:rPr lang="en-US" altLang="ko-KR" dirty="0"/>
              <a:t>COLOR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F72E8C-7E01-4CA5-B542-321CA2329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50" y="4772663"/>
            <a:ext cx="4427823" cy="13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1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7AED1E-C255-4A4C-9F51-F5A0EA66C129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3E4BD-35AA-4088-BEF0-BDF7137ADA9F}"/>
              </a:ext>
            </a:extLst>
          </p:cNvPr>
          <p:cNvSpPr txBox="1"/>
          <p:nvPr/>
        </p:nvSpPr>
        <p:spPr>
          <a:xfrm>
            <a:off x="0" y="157817"/>
            <a:ext cx="69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2-1.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플로우차트</a:t>
            </a:r>
            <a:endParaRPr lang="ko-KR" altLang="en-US" sz="2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58ACE2-0C64-47A9-A2CE-7308F484BC7C}"/>
              </a:ext>
            </a:extLst>
          </p:cNvPr>
          <p:cNvGrpSpPr/>
          <p:nvPr/>
        </p:nvGrpSpPr>
        <p:grpSpPr>
          <a:xfrm>
            <a:off x="453542" y="996716"/>
            <a:ext cx="11284915" cy="5605420"/>
            <a:chOff x="6667" y="199333"/>
            <a:chExt cx="11861600" cy="5095167"/>
          </a:xfrm>
        </p:grpSpPr>
        <p:sp>
          <p:nvSpPr>
            <p:cNvPr id="9" name="Google Shape;54;p13">
              <a:extLst>
                <a:ext uri="{FF2B5EF4-FFF2-40B4-BE49-F238E27FC236}">
                  <a16:creationId xmlns:a16="http://schemas.microsoft.com/office/drawing/2014/main" id="{920EF19F-5046-4F1B-887B-3B3645BF7A93}"/>
                </a:ext>
              </a:extLst>
            </p:cNvPr>
            <p:cNvSpPr/>
            <p:nvPr/>
          </p:nvSpPr>
          <p:spPr>
            <a:xfrm>
              <a:off x="4722933" y="199333"/>
              <a:ext cx="1389240" cy="714168"/>
            </a:xfrm>
            <a:prstGeom prst="flowChartTerminator">
              <a:avLst/>
            </a:prstGeom>
            <a:solidFill>
              <a:srgbClr val="FF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>
                  <a:solidFill>
                    <a:schemeClr val="lt1"/>
                  </a:solidFill>
                </a:rPr>
                <a:t>시작</a:t>
              </a:r>
              <a:endParaRPr sz="1600" dirty="0">
                <a:solidFill>
                  <a:schemeClr val="lt1"/>
                </a:solidFill>
              </a:endParaRPr>
            </a:p>
          </p:txBody>
        </p:sp>
        <p:cxnSp>
          <p:nvCxnSpPr>
            <p:cNvPr id="10" name="Google Shape;55;p13">
              <a:extLst>
                <a:ext uri="{FF2B5EF4-FFF2-40B4-BE49-F238E27FC236}">
                  <a16:creationId xmlns:a16="http://schemas.microsoft.com/office/drawing/2014/main" id="{73F294C4-87B1-48F0-97CE-ABF87661DA57}"/>
                </a:ext>
              </a:extLst>
            </p:cNvPr>
            <p:cNvCxnSpPr/>
            <p:nvPr/>
          </p:nvCxnSpPr>
          <p:spPr>
            <a:xfrm>
              <a:off x="5336020" y="913501"/>
              <a:ext cx="17200" cy="50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" name="Google Shape;56;p13">
              <a:extLst>
                <a:ext uri="{FF2B5EF4-FFF2-40B4-BE49-F238E27FC236}">
                  <a16:creationId xmlns:a16="http://schemas.microsoft.com/office/drawing/2014/main" id="{E17106AF-C7B1-431D-80AE-A6041C1B0F57}"/>
                </a:ext>
              </a:extLst>
            </p:cNvPr>
            <p:cNvSpPr/>
            <p:nvPr/>
          </p:nvSpPr>
          <p:spPr>
            <a:xfrm>
              <a:off x="4650018" y="1416700"/>
              <a:ext cx="1389233" cy="557267"/>
            </a:xfrm>
            <a:prstGeom prst="flowChartProcess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1600"/>
                <a:t> 메인화면</a:t>
              </a:r>
              <a:endParaRPr sz="1600"/>
            </a:p>
          </p:txBody>
        </p:sp>
        <p:cxnSp>
          <p:nvCxnSpPr>
            <p:cNvPr id="12" name="Google Shape;57;p13">
              <a:extLst>
                <a:ext uri="{FF2B5EF4-FFF2-40B4-BE49-F238E27FC236}">
                  <a16:creationId xmlns:a16="http://schemas.microsoft.com/office/drawing/2014/main" id="{813EC76D-471C-46D5-B016-603DFA9AE900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6009817" y="1677200"/>
              <a:ext cx="3945600" cy="6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9;p13">
              <a:extLst>
                <a:ext uri="{FF2B5EF4-FFF2-40B4-BE49-F238E27FC236}">
                  <a16:creationId xmlns:a16="http://schemas.microsoft.com/office/drawing/2014/main" id="{44E4675F-5BDD-4351-B7C6-29B19B218187}"/>
                </a:ext>
              </a:extLst>
            </p:cNvPr>
            <p:cNvCxnSpPr/>
            <p:nvPr/>
          </p:nvCxnSpPr>
          <p:spPr>
            <a:xfrm flipH="1">
              <a:off x="1960433" y="1840167"/>
              <a:ext cx="2689600" cy="57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60;p13">
              <a:extLst>
                <a:ext uri="{FF2B5EF4-FFF2-40B4-BE49-F238E27FC236}">
                  <a16:creationId xmlns:a16="http://schemas.microsoft.com/office/drawing/2014/main" id="{B0A3319D-1145-488D-8B5B-98D854AF5BB6}"/>
                </a:ext>
              </a:extLst>
            </p:cNvPr>
            <p:cNvCxnSpPr/>
            <p:nvPr/>
          </p:nvCxnSpPr>
          <p:spPr>
            <a:xfrm>
              <a:off x="4797833" y="1966967"/>
              <a:ext cx="0" cy="48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61;p13">
              <a:extLst>
                <a:ext uri="{FF2B5EF4-FFF2-40B4-BE49-F238E27FC236}">
                  <a16:creationId xmlns:a16="http://schemas.microsoft.com/office/drawing/2014/main" id="{B0692FF6-1ADC-4B17-95A0-02871E77CA21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5964067" y="1947967"/>
              <a:ext cx="1530400" cy="38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" name="Google Shape;63;p13">
              <a:extLst>
                <a:ext uri="{FF2B5EF4-FFF2-40B4-BE49-F238E27FC236}">
                  <a16:creationId xmlns:a16="http://schemas.microsoft.com/office/drawing/2014/main" id="{DE612538-6196-4AE7-8696-A0E1C56E6483}"/>
                </a:ext>
              </a:extLst>
            </p:cNvPr>
            <p:cNvSpPr/>
            <p:nvPr/>
          </p:nvSpPr>
          <p:spPr>
            <a:xfrm>
              <a:off x="3974201" y="3429001"/>
              <a:ext cx="1647233" cy="637033"/>
            </a:xfrm>
            <a:prstGeom prst="flowChartDecision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1050" dirty="0"/>
                <a:t>회원여부</a:t>
              </a:r>
              <a:endParaRPr sz="1050" dirty="0"/>
            </a:p>
            <a:p>
              <a:pPr algn="ctr"/>
              <a:r>
                <a:rPr lang="ko" altLang="en-US" sz="1050" dirty="0"/>
                <a:t>확인</a:t>
              </a:r>
              <a:endParaRPr sz="1050" dirty="0"/>
            </a:p>
          </p:txBody>
        </p:sp>
        <p:sp>
          <p:nvSpPr>
            <p:cNvPr id="17" name="Google Shape;64;p13">
              <a:extLst>
                <a:ext uri="{FF2B5EF4-FFF2-40B4-BE49-F238E27FC236}">
                  <a16:creationId xmlns:a16="http://schemas.microsoft.com/office/drawing/2014/main" id="{DD538548-D8B5-46B9-BA23-BDDAAD344AC3}"/>
                </a:ext>
              </a:extLst>
            </p:cNvPr>
            <p:cNvSpPr/>
            <p:nvPr/>
          </p:nvSpPr>
          <p:spPr>
            <a:xfrm>
              <a:off x="4103201" y="2477167"/>
              <a:ext cx="1389233" cy="557267"/>
            </a:xfrm>
            <a:prstGeom prst="flowChartProcess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1600"/>
                <a:t>   로그인</a:t>
              </a:r>
              <a:endParaRPr sz="1600"/>
            </a:p>
          </p:txBody>
        </p:sp>
        <p:cxnSp>
          <p:nvCxnSpPr>
            <p:cNvPr id="18" name="Google Shape;65;p13">
              <a:extLst>
                <a:ext uri="{FF2B5EF4-FFF2-40B4-BE49-F238E27FC236}">
                  <a16:creationId xmlns:a16="http://schemas.microsoft.com/office/drawing/2014/main" id="{50858542-70A3-4B9C-B478-1BF0DF0939F9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>
              <a:off x="4797817" y="3034433"/>
              <a:ext cx="0" cy="3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66;p13">
              <a:extLst>
                <a:ext uri="{FF2B5EF4-FFF2-40B4-BE49-F238E27FC236}">
                  <a16:creationId xmlns:a16="http://schemas.microsoft.com/office/drawing/2014/main" id="{EE5AB97D-AEE6-42ED-A0B4-33B47B44A256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4797817" y="4066033"/>
              <a:ext cx="24000" cy="67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67;p13">
              <a:extLst>
                <a:ext uri="{FF2B5EF4-FFF2-40B4-BE49-F238E27FC236}">
                  <a16:creationId xmlns:a16="http://schemas.microsoft.com/office/drawing/2014/main" id="{A81E3BA4-7D2C-479B-9FAD-6383EA4AC9BE}"/>
                </a:ext>
              </a:extLst>
            </p:cNvPr>
            <p:cNvSpPr txBox="1"/>
            <p:nvPr/>
          </p:nvSpPr>
          <p:spPr>
            <a:xfrm>
              <a:off x="4172633" y="4134834"/>
              <a:ext cx="649200" cy="44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1600"/>
                <a:t>NO</a:t>
              </a:r>
              <a:endParaRPr sz="1600"/>
            </a:p>
          </p:txBody>
        </p:sp>
        <p:sp>
          <p:nvSpPr>
            <p:cNvPr id="21" name="Google Shape;68;p13">
              <a:extLst>
                <a:ext uri="{FF2B5EF4-FFF2-40B4-BE49-F238E27FC236}">
                  <a16:creationId xmlns:a16="http://schemas.microsoft.com/office/drawing/2014/main" id="{D5D30E5E-1051-4FB1-B199-A5FE57B54632}"/>
                </a:ext>
              </a:extLst>
            </p:cNvPr>
            <p:cNvSpPr/>
            <p:nvPr/>
          </p:nvSpPr>
          <p:spPr>
            <a:xfrm>
              <a:off x="4103201" y="4737233"/>
              <a:ext cx="1389233" cy="557267"/>
            </a:xfrm>
            <a:prstGeom prst="flowChartProcess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/>
                <a:t>회원가입</a:t>
              </a:r>
              <a:endParaRPr sz="1600"/>
            </a:p>
          </p:txBody>
        </p:sp>
        <p:cxnSp>
          <p:nvCxnSpPr>
            <p:cNvPr id="22" name="Google Shape;69;p13">
              <a:extLst>
                <a:ext uri="{FF2B5EF4-FFF2-40B4-BE49-F238E27FC236}">
                  <a16:creationId xmlns:a16="http://schemas.microsoft.com/office/drawing/2014/main" id="{E588EE3C-D15C-4808-87B6-DFEEEC5BE563}"/>
                </a:ext>
              </a:extLst>
            </p:cNvPr>
            <p:cNvCxnSpPr>
              <a:stCxn id="21" idx="3"/>
              <a:endCxn id="17" idx="3"/>
            </p:cNvCxnSpPr>
            <p:nvPr/>
          </p:nvCxnSpPr>
          <p:spPr>
            <a:xfrm rot="10800000" flipH="1">
              <a:off x="5492433" y="2755867"/>
              <a:ext cx="800" cy="22600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70;p13">
              <a:extLst>
                <a:ext uri="{FF2B5EF4-FFF2-40B4-BE49-F238E27FC236}">
                  <a16:creationId xmlns:a16="http://schemas.microsoft.com/office/drawing/2014/main" id="{090CBE64-CC0C-4B83-9BAE-67C32946AE8C}"/>
                </a:ext>
              </a:extLst>
            </p:cNvPr>
            <p:cNvCxnSpPr>
              <a:stCxn id="16" idx="1"/>
              <a:endCxn id="11" idx="1"/>
            </p:cNvCxnSpPr>
            <p:nvPr/>
          </p:nvCxnSpPr>
          <p:spPr>
            <a:xfrm rot="10800000" flipH="1">
              <a:off x="3974200" y="1695517"/>
              <a:ext cx="676000" cy="2052000"/>
            </a:xfrm>
            <a:prstGeom prst="bentConnector3">
              <a:avLst>
                <a:gd name="adj1" fmla="val -469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" name="Google Shape;71;p13">
              <a:extLst>
                <a:ext uri="{FF2B5EF4-FFF2-40B4-BE49-F238E27FC236}">
                  <a16:creationId xmlns:a16="http://schemas.microsoft.com/office/drawing/2014/main" id="{7506DA8A-2059-4C08-A9B3-D7E76C570EE6}"/>
                </a:ext>
              </a:extLst>
            </p:cNvPr>
            <p:cNvSpPr txBox="1"/>
            <p:nvPr/>
          </p:nvSpPr>
          <p:spPr>
            <a:xfrm>
              <a:off x="2808433" y="2964833"/>
              <a:ext cx="993600" cy="44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ko" sz="1600"/>
                <a:t>YES</a:t>
              </a:r>
              <a:endParaRPr sz="1600"/>
            </a:p>
          </p:txBody>
        </p:sp>
        <p:sp>
          <p:nvSpPr>
            <p:cNvPr id="25" name="Google Shape;72;p13">
              <a:extLst>
                <a:ext uri="{FF2B5EF4-FFF2-40B4-BE49-F238E27FC236}">
                  <a16:creationId xmlns:a16="http://schemas.microsoft.com/office/drawing/2014/main" id="{4A751229-9CAF-4924-AE4E-856B9661E557}"/>
                </a:ext>
              </a:extLst>
            </p:cNvPr>
            <p:cNvSpPr/>
            <p:nvPr/>
          </p:nvSpPr>
          <p:spPr>
            <a:xfrm>
              <a:off x="1029685" y="2477167"/>
              <a:ext cx="1389233" cy="557267"/>
            </a:xfrm>
            <a:prstGeom prst="flowChartProcess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 dirty="0"/>
                <a:t>공지사항</a:t>
              </a:r>
              <a:endParaRPr sz="1600" dirty="0"/>
            </a:p>
          </p:txBody>
        </p:sp>
        <p:cxnSp>
          <p:nvCxnSpPr>
            <p:cNvPr id="26" name="Google Shape;73;p13">
              <a:extLst>
                <a:ext uri="{FF2B5EF4-FFF2-40B4-BE49-F238E27FC236}">
                  <a16:creationId xmlns:a16="http://schemas.microsoft.com/office/drawing/2014/main" id="{3F48AC3D-B6C6-4DEE-B466-3EA0AF436A84}"/>
                </a:ext>
              </a:extLst>
            </p:cNvPr>
            <p:cNvCxnSpPr/>
            <p:nvPr/>
          </p:nvCxnSpPr>
          <p:spPr>
            <a:xfrm flipH="1">
              <a:off x="1666667" y="3034433"/>
              <a:ext cx="4400" cy="30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74;p13">
              <a:extLst>
                <a:ext uri="{FF2B5EF4-FFF2-40B4-BE49-F238E27FC236}">
                  <a16:creationId xmlns:a16="http://schemas.microsoft.com/office/drawing/2014/main" id="{07F88944-9B98-4891-9800-2558CDD018D4}"/>
                </a:ext>
              </a:extLst>
            </p:cNvPr>
            <p:cNvSpPr/>
            <p:nvPr/>
          </p:nvSpPr>
          <p:spPr>
            <a:xfrm>
              <a:off x="662518" y="3342434"/>
              <a:ext cx="2012700" cy="637033"/>
            </a:xfrm>
            <a:prstGeom prst="flowChartDecision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1100" dirty="0"/>
                <a:t>관리자여부</a:t>
              </a:r>
              <a:endParaRPr sz="1100" dirty="0"/>
            </a:p>
            <a:p>
              <a:pPr algn="ctr"/>
              <a:r>
                <a:rPr lang="ko" altLang="en-US" sz="1100" dirty="0"/>
                <a:t>확인</a:t>
              </a:r>
              <a:endParaRPr sz="1100" dirty="0"/>
            </a:p>
          </p:txBody>
        </p:sp>
        <p:cxnSp>
          <p:nvCxnSpPr>
            <p:cNvPr id="28" name="Google Shape;75;p13">
              <a:extLst>
                <a:ext uri="{FF2B5EF4-FFF2-40B4-BE49-F238E27FC236}">
                  <a16:creationId xmlns:a16="http://schemas.microsoft.com/office/drawing/2014/main" id="{9347A54D-572D-49BF-8994-6362BF1E2D4C}"/>
                </a:ext>
              </a:extLst>
            </p:cNvPr>
            <p:cNvCxnSpPr>
              <a:stCxn id="27" idx="2"/>
              <a:endCxn id="30" idx="0"/>
            </p:cNvCxnSpPr>
            <p:nvPr/>
          </p:nvCxnSpPr>
          <p:spPr>
            <a:xfrm flipH="1">
              <a:off x="933267" y="3979467"/>
              <a:ext cx="735600" cy="57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77;p13">
              <a:extLst>
                <a:ext uri="{FF2B5EF4-FFF2-40B4-BE49-F238E27FC236}">
                  <a16:creationId xmlns:a16="http://schemas.microsoft.com/office/drawing/2014/main" id="{095EE27B-5690-4D4D-88B9-FD20421059FA}"/>
                </a:ext>
              </a:extLst>
            </p:cNvPr>
            <p:cNvSpPr txBox="1"/>
            <p:nvPr/>
          </p:nvSpPr>
          <p:spPr>
            <a:xfrm>
              <a:off x="1227500" y="4134817"/>
              <a:ext cx="993600" cy="44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ko" sz="1600"/>
                <a:t>YES</a:t>
              </a:r>
              <a:endParaRPr sz="1600"/>
            </a:p>
          </p:txBody>
        </p:sp>
        <p:sp>
          <p:nvSpPr>
            <p:cNvPr id="30" name="Google Shape;76;p13">
              <a:extLst>
                <a:ext uri="{FF2B5EF4-FFF2-40B4-BE49-F238E27FC236}">
                  <a16:creationId xmlns:a16="http://schemas.microsoft.com/office/drawing/2014/main" id="{85703360-5582-49CF-851B-4E0510272B3A}"/>
                </a:ext>
              </a:extLst>
            </p:cNvPr>
            <p:cNvSpPr/>
            <p:nvPr/>
          </p:nvSpPr>
          <p:spPr>
            <a:xfrm>
              <a:off x="317500" y="4556267"/>
              <a:ext cx="1231133" cy="5032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/>
                <a:t>공지글</a:t>
              </a:r>
              <a:endParaRPr sz="1600"/>
            </a:p>
            <a:p>
              <a:pPr algn="ctr"/>
              <a:r>
                <a:rPr lang="ko" altLang="en-US" sz="1600"/>
                <a:t>조회</a:t>
              </a:r>
              <a:endParaRPr sz="1600"/>
            </a:p>
          </p:txBody>
        </p:sp>
        <p:cxnSp>
          <p:nvCxnSpPr>
            <p:cNvPr id="31" name="Google Shape;78;p13">
              <a:extLst>
                <a:ext uri="{FF2B5EF4-FFF2-40B4-BE49-F238E27FC236}">
                  <a16:creationId xmlns:a16="http://schemas.microsoft.com/office/drawing/2014/main" id="{52894BA0-5CCB-4456-9A9B-DCE07E693D6D}"/>
                </a:ext>
              </a:extLst>
            </p:cNvPr>
            <p:cNvCxnSpPr>
              <a:stCxn id="27" idx="2"/>
              <a:endCxn id="32" idx="0"/>
            </p:cNvCxnSpPr>
            <p:nvPr/>
          </p:nvCxnSpPr>
          <p:spPr>
            <a:xfrm>
              <a:off x="1668867" y="3979467"/>
              <a:ext cx="1166000" cy="57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Google Shape;79;p13">
              <a:extLst>
                <a:ext uri="{FF2B5EF4-FFF2-40B4-BE49-F238E27FC236}">
                  <a16:creationId xmlns:a16="http://schemas.microsoft.com/office/drawing/2014/main" id="{460BC565-0E4C-432F-9C2B-C88C0E5F2DD5}"/>
                </a:ext>
              </a:extLst>
            </p:cNvPr>
            <p:cNvSpPr/>
            <p:nvPr/>
          </p:nvSpPr>
          <p:spPr>
            <a:xfrm>
              <a:off x="1867334" y="4556267"/>
              <a:ext cx="1934700" cy="5032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/>
                <a:t>공지글</a:t>
              </a:r>
              <a:endParaRPr sz="1600"/>
            </a:p>
            <a:p>
              <a:pPr algn="ctr"/>
              <a:r>
                <a:rPr lang="ko" altLang="en-US" sz="1600"/>
                <a:t>작성</a:t>
              </a:r>
              <a:r>
                <a:rPr lang="en-US" altLang="ko" sz="1600"/>
                <a:t>/</a:t>
              </a:r>
              <a:r>
                <a:rPr lang="ko" altLang="en-US" sz="1600"/>
                <a:t>삭제</a:t>
              </a:r>
              <a:r>
                <a:rPr lang="en-US" altLang="ko" sz="1600"/>
                <a:t>/</a:t>
              </a:r>
              <a:r>
                <a:rPr lang="ko" altLang="en-US" sz="1600"/>
                <a:t>수정</a:t>
              </a:r>
              <a:endParaRPr sz="1600"/>
            </a:p>
          </p:txBody>
        </p:sp>
        <p:cxnSp>
          <p:nvCxnSpPr>
            <p:cNvPr id="33" name="Google Shape;80;p13">
              <a:extLst>
                <a:ext uri="{FF2B5EF4-FFF2-40B4-BE49-F238E27FC236}">
                  <a16:creationId xmlns:a16="http://schemas.microsoft.com/office/drawing/2014/main" id="{FB206B24-A2CF-4504-A339-B7A0218BDD7B}"/>
                </a:ext>
              </a:extLst>
            </p:cNvPr>
            <p:cNvCxnSpPr>
              <a:stCxn id="27" idx="1"/>
              <a:endCxn id="30" idx="1"/>
            </p:cNvCxnSpPr>
            <p:nvPr/>
          </p:nvCxnSpPr>
          <p:spPr>
            <a:xfrm flipH="1">
              <a:off x="317317" y="3660951"/>
              <a:ext cx="345200" cy="1146800"/>
            </a:xfrm>
            <a:prstGeom prst="bentConnector3">
              <a:avLst>
                <a:gd name="adj1" fmla="val 19192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Google Shape;81;p13">
              <a:extLst>
                <a:ext uri="{FF2B5EF4-FFF2-40B4-BE49-F238E27FC236}">
                  <a16:creationId xmlns:a16="http://schemas.microsoft.com/office/drawing/2014/main" id="{BF57AC09-6C73-4C76-8103-3AD8E4C342C2}"/>
                </a:ext>
              </a:extLst>
            </p:cNvPr>
            <p:cNvSpPr txBox="1"/>
            <p:nvPr/>
          </p:nvSpPr>
          <p:spPr>
            <a:xfrm>
              <a:off x="6667" y="3881134"/>
              <a:ext cx="649200" cy="44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1600" dirty="0"/>
                <a:t>NO</a:t>
              </a:r>
              <a:endParaRPr sz="1600" dirty="0"/>
            </a:p>
          </p:txBody>
        </p:sp>
        <p:sp>
          <p:nvSpPr>
            <p:cNvPr id="35" name="Google Shape;62;p13">
              <a:extLst>
                <a:ext uri="{FF2B5EF4-FFF2-40B4-BE49-F238E27FC236}">
                  <a16:creationId xmlns:a16="http://schemas.microsoft.com/office/drawing/2014/main" id="{A8E8EC99-90F0-4D7C-94D4-0A054DB21A45}"/>
                </a:ext>
              </a:extLst>
            </p:cNvPr>
            <p:cNvSpPr/>
            <p:nvPr/>
          </p:nvSpPr>
          <p:spPr>
            <a:xfrm>
              <a:off x="6799852" y="2332767"/>
              <a:ext cx="1389233" cy="557267"/>
            </a:xfrm>
            <a:prstGeom prst="flowChartProcess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/>
                <a:t>커뮤니티</a:t>
              </a:r>
              <a:endParaRPr sz="1600"/>
            </a:p>
          </p:txBody>
        </p:sp>
        <p:cxnSp>
          <p:nvCxnSpPr>
            <p:cNvPr id="36" name="Google Shape;82;p13">
              <a:extLst>
                <a:ext uri="{FF2B5EF4-FFF2-40B4-BE49-F238E27FC236}">
                  <a16:creationId xmlns:a16="http://schemas.microsoft.com/office/drawing/2014/main" id="{0F0E9935-89CB-4BC5-8AF4-883754903A53}"/>
                </a:ext>
              </a:extLst>
            </p:cNvPr>
            <p:cNvCxnSpPr>
              <a:stCxn id="35" idx="2"/>
            </p:cNvCxnSpPr>
            <p:nvPr/>
          </p:nvCxnSpPr>
          <p:spPr>
            <a:xfrm>
              <a:off x="7494467" y="2890033"/>
              <a:ext cx="8800" cy="34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83;p13">
              <a:extLst>
                <a:ext uri="{FF2B5EF4-FFF2-40B4-BE49-F238E27FC236}">
                  <a16:creationId xmlns:a16="http://schemas.microsoft.com/office/drawing/2014/main" id="{3A42E82A-6971-4FD0-B04B-7843C8E91363}"/>
                </a:ext>
              </a:extLst>
            </p:cNvPr>
            <p:cNvSpPr/>
            <p:nvPr/>
          </p:nvSpPr>
          <p:spPr>
            <a:xfrm>
              <a:off x="6400001" y="3234434"/>
              <a:ext cx="2188951" cy="637033"/>
            </a:xfrm>
            <a:prstGeom prst="flowChartDecision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200" dirty="0"/>
                <a:t>회원여부</a:t>
              </a:r>
              <a:endParaRPr sz="1200" dirty="0"/>
            </a:p>
            <a:p>
              <a:pPr algn="ctr"/>
              <a:r>
                <a:rPr lang="ko" altLang="en-US" sz="1200" dirty="0"/>
                <a:t>확인</a:t>
              </a:r>
              <a:endParaRPr sz="1200" dirty="0"/>
            </a:p>
          </p:txBody>
        </p:sp>
        <p:cxnSp>
          <p:nvCxnSpPr>
            <p:cNvPr id="38" name="Google Shape;84;p13">
              <a:extLst>
                <a:ext uri="{FF2B5EF4-FFF2-40B4-BE49-F238E27FC236}">
                  <a16:creationId xmlns:a16="http://schemas.microsoft.com/office/drawing/2014/main" id="{B1EFCFE7-C06D-4A2D-8337-C7136A407B59}"/>
                </a:ext>
              </a:extLst>
            </p:cNvPr>
            <p:cNvCxnSpPr>
              <a:stCxn id="37" idx="2"/>
              <a:endCxn id="41" idx="0"/>
            </p:cNvCxnSpPr>
            <p:nvPr/>
          </p:nvCxnSpPr>
          <p:spPr>
            <a:xfrm flipH="1">
              <a:off x="6705275" y="3871467"/>
              <a:ext cx="789200" cy="48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Google Shape;86;p13">
              <a:extLst>
                <a:ext uri="{FF2B5EF4-FFF2-40B4-BE49-F238E27FC236}">
                  <a16:creationId xmlns:a16="http://schemas.microsoft.com/office/drawing/2014/main" id="{8006C353-27F8-4E39-8041-8E8CEA578CBA}"/>
                </a:ext>
              </a:extLst>
            </p:cNvPr>
            <p:cNvCxnSpPr>
              <a:stCxn id="37" idx="2"/>
              <a:endCxn id="40" idx="0"/>
            </p:cNvCxnSpPr>
            <p:nvPr/>
          </p:nvCxnSpPr>
          <p:spPr>
            <a:xfrm>
              <a:off x="7494475" y="3871467"/>
              <a:ext cx="919200" cy="5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87;p13">
              <a:extLst>
                <a:ext uri="{FF2B5EF4-FFF2-40B4-BE49-F238E27FC236}">
                  <a16:creationId xmlns:a16="http://schemas.microsoft.com/office/drawing/2014/main" id="{D5082FA4-63E2-4490-A0D4-4B2D531FF296}"/>
                </a:ext>
              </a:extLst>
            </p:cNvPr>
            <p:cNvSpPr/>
            <p:nvPr/>
          </p:nvSpPr>
          <p:spPr>
            <a:xfrm>
              <a:off x="7830567" y="4431067"/>
              <a:ext cx="1166000" cy="3944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200"/>
                <a:t>커뮤글</a:t>
              </a:r>
              <a:r>
                <a:rPr lang="en-US" altLang="ko" sz="1200"/>
                <a:t>/</a:t>
              </a:r>
              <a:r>
                <a:rPr lang="ko" altLang="en-US" sz="1200"/>
                <a:t>댓글</a:t>
              </a:r>
              <a:endParaRPr sz="1200"/>
            </a:p>
            <a:p>
              <a:pPr algn="ctr"/>
              <a:r>
                <a:rPr lang="ko" altLang="en-US" sz="1200"/>
                <a:t>조회</a:t>
              </a:r>
              <a:endParaRPr sz="1200"/>
            </a:p>
          </p:txBody>
        </p:sp>
        <p:sp>
          <p:nvSpPr>
            <p:cNvPr id="41" name="Google Shape;85;p13">
              <a:extLst>
                <a:ext uri="{FF2B5EF4-FFF2-40B4-BE49-F238E27FC236}">
                  <a16:creationId xmlns:a16="http://schemas.microsoft.com/office/drawing/2014/main" id="{B14CB0B7-743C-4630-BDC4-D196BDC44FDD}"/>
                </a:ext>
              </a:extLst>
            </p:cNvPr>
            <p:cNvSpPr/>
            <p:nvPr/>
          </p:nvSpPr>
          <p:spPr>
            <a:xfrm>
              <a:off x="5985800" y="4353800"/>
              <a:ext cx="1439200" cy="4564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200" dirty="0"/>
                <a:t>커뮤글</a:t>
              </a:r>
              <a:r>
                <a:rPr lang="en-US" altLang="ko" sz="1200" dirty="0"/>
                <a:t>/</a:t>
              </a:r>
              <a:r>
                <a:rPr lang="ko" altLang="en-US" sz="1200" dirty="0"/>
                <a:t>댓글</a:t>
              </a:r>
              <a:endParaRPr sz="1200" dirty="0"/>
            </a:p>
            <a:p>
              <a:pPr algn="ctr"/>
              <a:r>
                <a:rPr lang="ko" altLang="en-US" sz="1200" dirty="0"/>
                <a:t>작성</a:t>
              </a:r>
              <a:r>
                <a:rPr lang="en-US" altLang="ko" sz="1200" dirty="0"/>
                <a:t>/</a:t>
              </a:r>
              <a:r>
                <a:rPr lang="ko" altLang="en-US" sz="1200" dirty="0"/>
                <a:t>삭제</a:t>
              </a:r>
              <a:r>
                <a:rPr lang="en-US" altLang="ko" sz="1200" dirty="0"/>
                <a:t>/</a:t>
              </a:r>
              <a:r>
                <a:rPr lang="ko" altLang="en-US" sz="1200" dirty="0"/>
                <a:t>수정</a:t>
              </a:r>
              <a:endParaRPr sz="1200" dirty="0"/>
            </a:p>
          </p:txBody>
        </p:sp>
        <p:sp>
          <p:nvSpPr>
            <p:cNvPr id="42" name="Google Shape;88;p13">
              <a:extLst>
                <a:ext uri="{FF2B5EF4-FFF2-40B4-BE49-F238E27FC236}">
                  <a16:creationId xmlns:a16="http://schemas.microsoft.com/office/drawing/2014/main" id="{E406B75E-824F-471F-BF6F-9B45ABFD95C4}"/>
                </a:ext>
              </a:extLst>
            </p:cNvPr>
            <p:cNvSpPr txBox="1"/>
            <p:nvPr/>
          </p:nvSpPr>
          <p:spPr>
            <a:xfrm>
              <a:off x="7002067" y="3967567"/>
              <a:ext cx="993600" cy="44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ko" sz="1600"/>
                <a:t>YES</a:t>
              </a:r>
              <a:endParaRPr sz="1600"/>
            </a:p>
          </p:txBody>
        </p:sp>
        <p:sp>
          <p:nvSpPr>
            <p:cNvPr id="43" name="Google Shape;89;p13">
              <a:extLst>
                <a:ext uri="{FF2B5EF4-FFF2-40B4-BE49-F238E27FC236}">
                  <a16:creationId xmlns:a16="http://schemas.microsoft.com/office/drawing/2014/main" id="{11A297B3-C5FD-4B34-9271-F9803A17B3D3}"/>
                </a:ext>
              </a:extLst>
            </p:cNvPr>
            <p:cNvSpPr txBox="1"/>
            <p:nvPr/>
          </p:nvSpPr>
          <p:spPr>
            <a:xfrm>
              <a:off x="8779133" y="3820185"/>
              <a:ext cx="649200" cy="44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1600"/>
                <a:t>NO</a:t>
              </a:r>
              <a:endParaRPr sz="1600"/>
            </a:p>
          </p:txBody>
        </p:sp>
        <p:cxnSp>
          <p:nvCxnSpPr>
            <p:cNvPr id="44" name="Google Shape;90;p13">
              <a:extLst>
                <a:ext uri="{FF2B5EF4-FFF2-40B4-BE49-F238E27FC236}">
                  <a16:creationId xmlns:a16="http://schemas.microsoft.com/office/drawing/2014/main" id="{BA376C3D-E8F5-4A82-89EE-10341E077329}"/>
                </a:ext>
              </a:extLst>
            </p:cNvPr>
            <p:cNvCxnSpPr>
              <a:stCxn id="37" idx="3"/>
              <a:endCxn id="40" idx="3"/>
            </p:cNvCxnSpPr>
            <p:nvPr/>
          </p:nvCxnSpPr>
          <p:spPr>
            <a:xfrm>
              <a:off x="8588951" y="3552951"/>
              <a:ext cx="407600" cy="1075200"/>
            </a:xfrm>
            <a:prstGeom prst="bentConnector3">
              <a:avLst>
                <a:gd name="adj1" fmla="val 17789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" name="Google Shape;58;p13">
              <a:extLst>
                <a:ext uri="{FF2B5EF4-FFF2-40B4-BE49-F238E27FC236}">
                  <a16:creationId xmlns:a16="http://schemas.microsoft.com/office/drawing/2014/main" id="{17505F86-F2B7-4CEB-812B-ECCE22F1B590}"/>
                </a:ext>
              </a:extLst>
            </p:cNvPr>
            <p:cNvSpPr/>
            <p:nvPr/>
          </p:nvSpPr>
          <p:spPr>
            <a:xfrm>
              <a:off x="9955418" y="1464967"/>
              <a:ext cx="1389233" cy="557267"/>
            </a:xfrm>
            <a:prstGeom prst="flowChartProcess">
              <a:avLst/>
            </a:prstGeom>
            <a:solidFill>
              <a:srgbClr val="00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/>
                <a:t>음원</a:t>
              </a:r>
              <a:endParaRPr sz="1600"/>
            </a:p>
          </p:txBody>
        </p:sp>
        <p:cxnSp>
          <p:nvCxnSpPr>
            <p:cNvPr id="46" name="Google Shape;91;p13">
              <a:extLst>
                <a:ext uri="{FF2B5EF4-FFF2-40B4-BE49-F238E27FC236}">
                  <a16:creationId xmlns:a16="http://schemas.microsoft.com/office/drawing/2014/main" id="{E4106249-C462-4E8A-9FBB-F17B1A065582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>
              <a:off x="10650033" y="2022233"/>
              <a:ext cx="0" cy="32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" name="Google Shape;92;p13">
              <a:extLst>
                <a:ext uri="{FF2B5EF4-FFF2-40B4-BE49-F238E27FC236}">
                  <a16:creationId xmlns:a16="http://schemas.microsoft.com/office/drawing/2014/main" id="{2BD90EEE-A21D-47E2-9E8C-5956487123F6}"/>
                </a:ext>
              </a:extLst>
            </p:cNvPr>
            <p:cNvSpPr/>
            <p:nvPr/>
          </p:nvSpPr>
          <p:spPr>
            <a:xfrm>
              <a:off x="9826434" y="2348634"/>
              <a:ext cx="1647233" cy="637033"/>
            </a:xfrm>
            <a:prstGeom prst="flowChartDecision">
              <a:avLst/>
            </a:prstGeom>
            <a:solidFill>
              <a:srgbClr val="FF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ko" altLang="en-US" sz="1050"/>
                <a:t>회원여부</a:t>
              </a:r>
              <a:endParaRPr sz="1050"/>
            </a:p>
            <a:p>
              <a:pPr algn="ctr"/>
              <a:r>
                <a:rPr lang="ko" altLang="en-US" sz="1050"/>
                <a:t>확인</a:t>
              </a:r>
              <a:endParaRPr sz="1050"/>
            </a:p>
          </p:txBody>
        </p:sp>
        <p:cxnSp>
          <p:nvCxnSpPr>
            <p:cNvPr id="48" name="Google Shape;93;p13">
              <a:extLst>
                <a:ext uri="{FF2B5EF4-FFF2-40B4-BE49-F238E27FC236}">
                  <a16:creationId xmlns:a16="http://schemas.microsoft.com/office/drawing/2014/main" id="{6D92CFA0-E756-442C-AD50-C47CD156816A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10647251" y="2985667"/>
              <a:ext cx="2800" cy="40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Google Shape;94;p13">
              <a:extLst>
                <a:ext uri="{FF2B5EF4-FFF2-40B4-BE49-F238E27FC236}">
                  <a16:creationId xmlns:a16="http://schemas.microsoft.com/office/drawing/2014/main" id="{AE11E151-3AF3-4894-98A3-C221DD0C7FD8}"/>
                </a:ext>
              </a:extLst>
            </p:cNvPr>
            <p:cNvSpPr/>
            <p:nvPr/>
          </p:nvSpPr>
          <p:spPr>
            <a:xfrm>
              <a:off x="9837867" y="3432767"/>
              <a:ext cx="1530400" cy="4564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100" dirty="0"/>
                <a:t>음원</a:t>
              </a:r>
              <a:r>
                <a:rPr lang="en-US" altLang="ko" sz="1100" dirty="0"/>
                <a:t>/</a:t>
              </a:r>
              <a:r>
                <a:rPr lang="ko" altLang="en-US" sz="1100" dirty="0"/>
                <a:t>댓글</a:t>
              </a:r>
              <a:endParaRPr sz="1100" dirty="0"/>
            </a:p>
            <a:p>
              <a:pPr algn="ctr"/>
              <a:r>
                <a:rPr lang="ko" altLang="en-US" sz="1100" dirty="0"/>
                <a:t>업로드</a:t>
              </a:r>
              <a:r>
                <a:rPr lang="en-US" altLang="ko" sz="1100" dirty="0"/>
                <a:t>/</a:t>
              </a:r>
              <a:r>
                <a:rPr lang="ko" altLang="en-US" sz="1100" dirty="0"/>
                <a:t>수정</a:t>
              </a:r>
              <a:r>
                <a:rPr lang="en-US" altLang="ko" sz="1100" dirty="0"/>
                <a:t>/</a:t>
              </a:r>
              <a:r>
                <a:rPr lang="ko" altLang="en-US" sz="1100" dirty="0"/>
                <a:t>삭제</a:t>
              </a:r>
              <a:endParaRPr sz="1100" dirty="0"/>
            </a:p>
          </p:txBody>
        </p:sp>
        <p:sp>
          <p:nvSpPr>
            <p:cNvPr id="50" name="Google Shape;95;p13">
              <a:extLst>
                <a:ext uri="{FF2B5EF4-FFF2-40B4-BE49-F238E27FC236}">
                  <a16:creationId xmlns:a16="http://schemas.microsoft.com/office/drawing/2014/main" id="{B09CEF75-B943-4B35-8C31-6921AADCBCBA}"/>
                </a:ext>
              </a:extLst>
            </p:cNvPr>
            <p:cNvSpPr txBox="1"/>
            <p:nvPr/>
          </p:nvSpPr>
          <p:spPr>
            <a:xfrm>
              <a:off x="10035200" y="2962633"/>
              <a:ext cx="725200" cy="451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US" altLang="ko" sz="1600"/>
                <a:t>YES</a:t>
              </a:r>
              <a:endParaRPr sz="1600"/>
            </a:p>
          </p:txBody>
        </p:sp>
        <p:cxnSp>
          <p:nvCxnSpPr>
            <p:cNvPr id="51" name="Google Shape;96;p13">
              <a:extLst>
                <a:ext uri="{FF2B5EF4-FFF2-40B4-BE49-F238E27FC236}">
                  <a16:creationId xmlns:a16="http://schemas.microsoft.com/office/drawing/2014/main" id="{6A9775C1-1343-48DE-B137-A882981ADEC5}"/>
                </a:ext>
              </a:extLst>
            </p:cNvPr>
            <p:cNvCxnSpPr>
              <a:stCxn id="47" idx="3"/>
              <a:endCxn id="45" idx="3"/>
            </p:cNvCxnSpPr>
            <p:nvPr/>
          </p:nvCxnSpPr>
          <p:spPr>
            <a:xfrm rot="10800000">
              <a:off x="11344467" y="1743551"/>
              <a:ext cx="129200" cy="923600"/>
            </a:xfrm>
            <a:prstGeom prst="bentConnector3">
              <a:avLst>
                <a:gd name="adj1" fmla="val -24574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97;p13">
              <a:extLst>
                <a:ext uri="{FF2B5EF4-FFF2-40B4-BE49-F238E27FC236}">
                  <a16:creationId xmlns:a16="http://schemas.microsoft.com/office/drawing/2014/main" id="{93CDD98D-FAB9-4C81-B901-790B7207AEC7}"/>
                </a:ext>
              </a:extLst>
            </p:cNvPr>
            <p:cNvSpPr txBox="1"/>
            <p:nvPr/>
          </p:nvSpPr>
          <p:spPr>
            <a:xfrm>
              <a:off x="11368267" y="1840167"/>
              <a:ext cx="500000" cy="6713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-US" altLang="ko" sz="1600"/>
                <a:t>NO</a:t>
              </a:r>
              <a:endParaRPr sz="1600"/>
            </a:p>
          </p:txBody>
        </p:sp>
        <p:cxnSp>
          <p:nvCxnSpPr>
            <p:cNvPr id="53" name="Google Shape;98;p13">
              <a:extLst>
                <a:ext uri="{FF2B5EF4-FFF2-40B4-BE49-F238E27FC236}">
                  <a16:creationId xmlns:a16="http://schemas.microsoft.com/office/drawing/2014/main" id="{7827B2F1-0248-4C1D-BAE4-0DC1E939884D}"/>
                </a:ext>
              </a:extLst>
            </p:cNvPr>
            <p:cNvCxnSpPr>
              <a:stCxn id="45" idx="0"/>
            </p:cNvCxnSpPr>
            <p:nvPr/>
          </p:nvCxnSpPr>
          <p:spPr>
            <a:xfrm rot="10800000">
              <a:off x="10637233" y="1154567"/>
              <a:ext cx="12800" cy="31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" name="Google Shape;99;p13">
              <a:extLst>
                <a:ext uri="{FF2B5EF4-FFF2-40B4-BE49-F238E27FC236}">
                  <a16:creationId xmlns:a16="http://schemas.microsoft.com/office/drawing/2014/main" id="{7D7A9BF7-BAA4-47DE-B499-FB1D52C234B5}"/>
                </a:ext>
              </a:extLst>
            </p:cNvPr>
            <p:cNvSpPr/>
            <p:nvPr/>
          </p:nvSpPr>
          <p:spPr>
            <a:xfrm>
              <a:off x="9946568" y="582200"/>
              <a:ext cx="1389233" cy="576800"/>
            </a:xfrm>
            <a:prstGeom prst="flowChart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" altLang="en-US" sz="1600"/>
                <a:t>음원재생</a:t>
              </a: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306907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360DF8-6F2A-4DFB-A89C-C8065CF51AB1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FF079-312F-43EF-8343-62B6CB8FB01D}"/>
              </a:ext>
            </a:extLst>
          </p:cNvPr>
          <p:cNvSpPr txBox="1"/>
          <p:nvPr/>
        </p:nvSpPr>
        <p:spPr>
          <a:xfrm>
            <a:off x="0" y="157817"/>
            <a:ext cx="69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2-2.</a:t>
            </a:r>
            <a:r>
              <a:rPr lang="ko-KR" altLang="en-US" sz="2800" dirty="0"/>
              <a:t> </a:t>
            </a:r>
            <a:r>
              <a:rPr lang="en-US" altLang="ko-KR" sz="2800" dirty="0"/>
              <a:t>DB</a:t>
            </a:r>
            <a:r>
              <a:rPr lang="ko-KR" altLang="en-US" sz="2800" dirty="0"/>
              <a:t>설계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550081-E74D-4F91-BD6F-0AE9318BE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789"/>
            <a:ext cx="12192000" cy="59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0ED3B1-A94F-47C5-8704-94AC55D4AF72}"/>
              </a:ext>
            </a:extLst>
          </p:cNvPr>
          <p:cNvSpPr/>
          <p:nvPr/>
        </p:nvSpPr>
        <p:spPr>
          <a:xfrm>
            <a:off x="0" y="0"/>
            <a:ext cx="12192000" cy="8388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DD442-A5B6-4BE2-8BB2-E973D7C490F9}"/>
              </a:ext>
            </a:extLst>
          </p:cNvPr>
          <p:cNvSpPr txBox="1"/>
          <p:nvPr/>
        </p:nvSpPr>
        <p:spPr>
          <a:xfrm>
            <a:off x="0" y="157817"/>
            <a:ext cx="695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2-3.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유즈케이스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277789-4104-420C-97CB-9A802A73B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2045"/>
            <a:ext cx="12192000" cy="59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C1312B-0375-40B6-988C-59CA23A32D50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7A26F0-5A64-4D38-A3E2-CF7BC3ACF322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29ED9F5-4D98-46F6-AFDE-D0FFF6EBBAFD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814BEAC-14F1-4893-B337-12C4B75A3DD5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930BD2-36BD-4FC2-95B9-862374188C39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C39ED-C2CB-4332-821F-2DD951DAFF4A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6902671-84EC-4936-8310-BFDC84215783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405448F-CBC1-4EAD-91D0-1D2A24FF9D60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BF58F38-2C07-4FF4-B03E-FC1FA5FAF419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2E996E7-875F-449D-9D7A-69E45338FBA4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0428C8E-68F7-46C9-B949-FECAFC379894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1BE4F8-F807-40F2-A108-0E9CDF7A935B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메인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CD643E-5FD3-493A-BBE6-D01393E1C1D3}"/>
              </a:ext>
            </a:extLst>
          </p:cNvPr>
          <p:cNvSpPr/>
          <p:nvPr/>
        </p:nvSpPr>
        <p:spPr>
          <a:xfrm>
            <a:off x="2340552" y="1827606"/>
            <a:ext cx="7359588" cy="261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Carowsel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F97107-EA5C-4A2D-AF62-487CD29DA6DB}"/>
              </a:ext>
            </a:extLst>
          </p:cNvPr>
          <p:cNvSpPr/>
          <p:nvPr/>
        </p:nvSpPr>
        <p:spPr>
          <a:xfrm>
            <a:off x="2340551" y="4441173"/>
            <a:ext cx="3676983" cy="1690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C4C87F-DBB6-4759-8D84-0EA9C07CD81D}"/>
              </a:ext>
            </a:extLst>
          </p:cNvPr>
          <p:cNvSpPr/>
          <p:nvPr/>
        </p:nvSpPr>
        <p:spPr>
          <a:xfrm>
            <a:off x="6020346" y="4441174"/>
            <a:ext cx="3679794" cy="1703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07430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F4A3ED-D67E-4799-AF31-5C4DCC18C345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로그인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5875E9-34B1-4270-B0AE-5232CFD26F64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59856B1-4D5B-4080-B450-FFBF1B9193A1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6487D6E-8B52-4EDC-B8F2-E64A8C3DFCBC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E8E530-6236-46A7-AE4E-9513C98F920B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ECAD094-C7F8-45E5-BBA2-81A86DEB00EF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1B7836-6593-4C30-9CDC-7231F54A7B09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D7DB086-EB95-490E-9868-B61815A082E8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9FEF75E-1FBA-4DA0-A3D1-8D3CD6904E96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96A1150-1ECD-4894-BCF9-9453D060866D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572B47F-0005-4AF7-B6E4-596F3BA67A6F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3466B3-0435-4212-9891-775C49EBACB7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825829-760F-462E-8DE4-66E73B5BD359}"/>
              </a:ext>
            </a:extLst>
          </p:cNvPr>
          <p:cNvSpPr txBox="1"/>
          <p:nvPr/>
        </p:nvSpPr>
        <p:spPr>
          <a:xfrm>
            <a:off x="5640275" y="2284478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F2E5AA-BD37-4CF0-A1C0-57A9D7F7EF2A}"/>
              </a:ext>
            </a:extLst>
          </p:cNvPr>
          <p:cNvSpPr txBox="1"/>
          <p:nvPr/>
        </p:nvSpPr>
        <p:spPr>
          <a:xfrm>
            <a:off x="3777293" y="3615913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76C77-146A-426D-94D1-996F31264E8D}"/>
              </a:ext>
            </a:extLst>
          </p:cNvPr>
          <p:cNvSpPr txBox="1"/>
          <p:nvPr/>
        </p:nvSpPr>
        <p:spPr>
          <a:xfrm>
            <a:off x="3853234" y="2858143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6337D1-7256-4E58-8830-7A75CB826357}"/>
              </a:ext>
            </a:extLst>
          </p:cNvPr>
          <p:cNvSpPr txBox="1"/>
          <p:nvPr/>
        </p:nvSpPr>
        <p:spPr>
          <a:xfrm>
            <a:off x="4416440" y="4461597"/>
            <a:ext cx="137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저장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41CAD8-373B-4C9C-8F06-8122B3EE81F2}"/>
              </a:ext>
            </a:extLst>
          </p:cNvPr>
          <p:cNvSpPr/>
          <p:nvPr/>
        </p:nvSpPr>
        <p:spPr>
          <a:xfrm>
            <a:off x="4253251" y="5320718"/>
            <a:ext cx="1553534" cy="61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ACD820-4DF2-4B02-9DFC-24301F5D9C8A}"/>
              </a:ext>
            </a:extLst>
          </p:cNvPr>
          <p:cNvSpPr/>
          <p:nvPr/>
        </p:nvSpPr>
        <p:spPr>
          <a:xfrm>
            <a:off x="6369990" y="5307641"/>
            <a:ext cx="1686981" cy="614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B7A534-7E78-4923-9AE0-1F741CBE6025}"/>
              </a:ext>
            </a:extLst>
          </p:cNvPr>
          <p:cNvSpPr/>
          <p:nvPr/>
        </p:nvSpPr>
        <p:spPr>
          <a:xfrm>
            <a:off x="3898952" y="4501054"/>
            <a:ext cx="354299" cy="2461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68D70E-D1E7-481F-A31A-0E4614415652}"/>
              </a:ext>
            </a:extLst>
          </p:cNvPr>
          <p:cNvSpPr/>
          <p:nvPr/>
        </p:nvSpPr>
        <p:spPr>
          <a:xfrm>
            <a:off x="5273651" y="2818256"/>
            <a:ext cx="2547892" cy="449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EE4EB3-45DB-48EF-AC7C-AB9F544BEEA8}"/>
              </a:ext>
            </a:extLst>
          </p:cNvPr>
          <p:cNvSpPr/>
          <p:nvPr/>
        </p:nvSpPr>
        <p:spPr>
          <a:xfrm>
            <a:off x="5273651" y="3590640"/>
            <a:ext cx="2547892" cy="4491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0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8440C1-C796-446E-BD83-A15A6F7E0CFF}"/>
              </a:ext>
            </a:extLst>
          </p:cNvPr>
          <p:cNvSpPr/>
          <p:nvPr/>
        </p:nvSpPr>
        <p:spPr>
          <a:xfrm>
            <a:off x="1524000" y="0"/>
            <a:ext cx="9144000" cy="692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회원가입 페이지</a:t>
            </a:r>
            <a:r>
              <a:rPr lang="en-US" altLang="ko-KR" dirty="0">
                <a:solidFill>
                  <a:schemeClr val="tx1"/>
                </a:solidFill>
              </a:rPr>
              <a:t>_1024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EE63F2-BC38-4763-98BB-BD6CEEF89AC5}"/>
              </a:ext>
            </a:extLst>
          </p:cNvPr>
          <p:cNvGrpSpPr/>
          <p:nvPr/>
        </p:nvGrpSpPr>
        <p:grpSpPr>
          <a:xfrm>
            <a:off x="1554951" y="923277"/>
            <a:ext cx="8984201" cy="5663954"/>
            <a:chOff x="1260629" y="532661"/>
            <a:chExt cx="9457677" cy="6072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E9644B4-E2B5-4B89-87A9-B1DB79019B43}"/>
                </a:ext>
              </a:extLst>
            </p:cNvPr>
            <p:cNvGrpSpPr/>
            <p:nvPr/>
          </p:nvGrpSpPr>
          <p:grpSpPr>
            <a:xfrm>
              <a:off x="1260629" y="532661"/>
              <a:ext cx="9457677" cy="6072326"/>
              <a:chOff x="1322773" y="545978"/>
              <a:chExt cx="9457677" cy="576604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8DF4D1C-3111-4F28-BBF9-824F39534D22}"/>
                  </a:ext>
                </a:extLst>
              </p:cNvPr>
              <p:cNvSpPr/>
              <p:nvPr/>
            </p:nvSpPr>
            <p:spPr>
              <a:xfrm>
                <a:off x="1325732" y="559293"/>
                <a:ext cx="9454718" cy="57527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217A86-7B32-4F4F-9FED-61EF975BA2D4}"/>
                  </a:ext>
                </a:extLst>
              </p:cNvPr>
              <p:cNvSpPr/>
              <p:nvPr/>
            </p:nvSpPr>
            <p:spPr>
              <a:xfrm>
                <a:off x="1322773" y="545978"/>
                <a:ext cx="9454718" cy="927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E94DD2-568B-4B05-8D0D-F74CCB1CD3CC}"/>
                  </a:ext>
                </a:extLst>
              </p:cNvPr>
              <p:cNvSpPr/>
              <p:nvPr/>
            </p:nvSpPr>
            <p:spPr>
              <a:xfrm>
                <a:off x="1574307" y="674703"/>
                <a:ext cx="1444101" cy="64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333FA43-8D34-458B-9A12-B38F8868143A}"/>
                  </a:ext>
                </a:extLst>
              </p:cNvPr>
              <p:cNvSpPr/>
              <p:nvPr/>
            </p:nvSpPr>
            <p:spPr>
              <a:xfrm>
                <a:off x="3266983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AA8D76E-DE25-4EA2-B37E-AA90CED9122E}"/>
                  </a:ext>
                </a:extLst>
              </p:cNvPr>
              <p:cNvSpPr/>
              <p:nvPr/>
            </p:nvSpPr>
            <p:spPr>
              <a:xfrm>
                <a:off x="4709604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음원목록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A0F140B-EDFE-4138-973B-420BFFC731D6}"/>
                  </a:ext>
                </a:extLst>
              </p:cNvPr>
              <p:cNvSpPr/>
              <p:nvPr/>
            </p:nvSpPr>
            <p:spPr>
              <a:xfrm>
                <a:off x="6152225" y="745723"/>
                <a:ext cx="1313895" cy="506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63CCE3-31E4-446A-A871-19BBEFC67219}"/>
                  </a:ext>
                </a:extLst>
              </p:cNvPr>
              <p:cNvSpPr/>
              <p:nvPr/>
            </p:nvSpPr>
            <p:spPr>
              <a:xfrm>
                <a:off x="9610078" y="811801"/>
                <a:ext cx="1081597" cy="378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로그인중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537A3EA-EFCE-44D3-BED2-4C48F94D0BBD}"/>
                  </a:ext>
                </a:extLst>
              </p:cNvPr>
              <p:cNvSpPr/>
              <p:nvPr/>
            </p:nvSpPr>
            <p:spPr>
              <a:xfrm>
                <a:off x="1322773" y="5848165"/>
                <a:ext cx="9454718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재생바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C1CE0C-8B3C-4511-9759-138D4F493B4F}"/>
                </a:ext>
              </a:extLst>
            </p:cNvPr>
            <p:cNvSpPr/>
            <p:nvPr/>
          </p:nvSpPr>
          <p:spPr>
            <a:xfrm>
              <a:off x="8105313" y="743016"/>
              <a:ext cx="1189607" cy="532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OOO</a:t>
              </a:r>
              <a:r>
                <a:rPr lang="ko-KR" altLang="en-US" sz="1200" dirty="0">
                  <a:solidFill>
                    <a:schemeClr val="tx1"/>
                  </a:solidFill>
                </a:rPr>
                <a:t>님 환영합니다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23FF6E-573E-4781-A3D4-E7D52E3A70D9}"/>
              </a:ext>
            </a:extLst>
          </p:cNvPr>
          <p:cNvSpPr txBox="1"/>
          <p:nvPr/>
        </p:nvSpPr>
        <p:spPr>
          <a:xfrm>
            <a:off x="5457140" y="2017275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A3D6E-1B97-480F-A4CD-8E179D242A2B}"/>
              </a:ext>
            </a:extLst>
          </p:cNvPr>
          <p:cNvSpPr txBox="1"/>
          <p:nvPr/>
        </p:nvSpPr>
        <p:spPr>
          <a:xfrm>
            <a:off x="3576869" y="3583176"/>
            <a:ext cx="166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AB47D-8F41-4A1D-808E-E28DAACD2D62}"/>
              </a:ext>
            </a:extLst>
          </p:cNvPr>
          <p:cNvSpPr txBox="1"/>
          <p:nvPr/>
        </p:nvSpPr>
        <p:spPr>
          <a:xfrm>
            <a:off x="3778981" y="3028730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DD8EE-3907-4077-8AC0-08FFD80A366E}"/>
              </a:ext>
            </a:extLst>
          </p:cNvPr>
          <p:cNvSpPr txBox="1"/>
          <p:nvPr/>
        </p:nvSpPr>
        <p:spPr>
          <a:xfrm>
            <a:off x="3903606" y="2526562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0AB8F-C203-42B5-BD4B-4F5F8588E8E4}"/>
              </a:ext>
            </a:extLst>
          </p:cNvPr>
          <p:cNvSpPr txBox="1"/>
          <p:nvPr/>
        </p:nvSpPr>
        <p:spPr>
          <a:xfrm>
            <a:off x="3901628" y="4733676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999D0-C723-489A-9621-6334AB1988B0}"/>
              </a:ext>
            </a:extLst>
          </p:cNvPr>
          <p:cNvSpPr txBox="1"/>
          <p:nvPr/>
        </p:nvSpPr>
        <p:spPr>
          <a:xfrm>
            <a:off x="3901628" y="4138561"/>
            <a:ext cx="112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823016-0A1D-4795-81FD-68979DC86FCC}"/>
              </a:ext>
            </a:extLst>
          </p:cNvPr>
          <p:cNvSpPr/>
          <p:nvPr/>
        </p:nvSpPr>
        <p:spPr>
          <a:xfrm>
            <a:off x="4466812" y="5509688"/>
            <a:ext cx="1553534" cy="4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9688F4-45D2-48E2-ABB0-30BEC09C0300}"/>
              </a:ext>
            </a:extLst>
          </p:cNvPr>
          <p:cNvSpPr/>
          <p:nvPr/>
        </p:nvSpPr>
        <p:spPr>
          <a:xfrm>
            <a:off x="6171656" y="5507740"/>
            <a:ext cx="1553534" cy="41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다시쓰기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5FBCA-5F27-4376-BF09-59AD44475793}"/>
              </a:ext>
            </a:extLst>
          </p:cNvPr>
          <p:cNvSpPr/>
          <p:nvPr/>
        </p:nvSpPr>
        <p:spPr>
          <a:xfrm>
            <a:off x="5633304" y="2536285"/>
            <a:ext cx="25478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190AFE-AD78-4533-8B7F-1173B2E7C1C9}"/>
              </a:ext>
            </a:extLst>
          </p:cNvPr>
          <p:cNvSpPr/>
          <p:nvPr/>
        </p:nvSpPr>
        <p:spPr>
          <a:xfrm>
            <a:off x="5633304" y="3027535"/>
            <a:ext cx="25478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68AE52-204A-4BF3-8150-0C61C7C7C18D}"/>
              </a:ext>
            </a:extLst>
          </p:cNvPr>
          <p:cNvSpPr/>
          <p:nvPr/>
        </p:nvSpPr>
        <p:spPr>
          <a:xfrm>
            <a:off x="5649157" y="3588072"/>
            <a:ext cx="25478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FEFE3C-0493-447D-B118-4D57FF67DAAC}"/>
              </a:ext>
            </a:extLst>
          </p:cNvPr>
          <p:cNvSpPr/>
          <p:nvPr/>
        </p:nvSpPr>
        <p:spPr>
          <a:xfrm>
            <a:off x="5649157" y="4111242"/>
            <a:ext cx="25478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414E75-C9D6-4D48-ADE3-5CA393E58864}"/>
              </a:ext>
            </a:extLst>
          </p:cNvPr>
          <p:cNvSpPr/>
          <p:nvPr/>
        </p:nvSpPr>
        <p:spPr>
          <a:xfrm>
            <a:off x="5633304" y="4707242"/>
            <a:ext cx="254789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7F0A73-2ED1-4F15-9D61-5A1C9CCCF546}"/>
              </a:ext>
            </a:extLst>
          </p:cNvPr>
          <p:cNvSpPr/>
          <p:nvPr/>
        </p:nvSpPr>
        <p:spPr>
          <a:xfrm>
            <a:off x="8328793" y="2526562"/>
            <a:ext cx="1126412" cy="37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중복체크</a:t>
            </a:r>
          </a:p>
        </p:txBody>
      </p:sp>
    </p:spTree>
    <p:extLst>
      <p:ext uri="{BB962C8B-B14F-4D97-AF65-F5344CB8AC3E}">
        <p14:creationId xmlns:p14="http://schemas.microsoft.com/office/powerpoint/2010/main" val="309222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445</Words>
  <Application>Microsoft Office PowerPoint</Application>
  <PresentationFormat>와이드스크린</PresentationFormat>
  <Paragraphs>244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음악 좋아하는 사람들을 위한 공간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좋아하는 사람들을 위한 공간</dc:title>
  <dc:creator>유 창수</dc:creator>
  <cp:lastModifiedBy>유 창수</cp:lastModifiedBy>
  <cp:revision>3</cp:revision>
  <dcterms:created xsi:type="dcterms:W3CDTF">2022-01-28T07:40:27Z</dcterms:created>
  <dcterms:modified xsi:type="dcterms:W3CDTF">2022-01-31T13:04:44Z</dcterms:modified>
</cp:coreProperties>
</file>