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58" r:id="rId8"/>
    <p:sldId id="261" r:id="rId9"/>
    <p:sldId id="262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C2EB4-3EAC-46F1-9DD2-F3B81C7A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45D17-EC07-435A-BA21-20C4BF04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15C80-E458-4A06-9742-B38978C6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CF53C-A441-4EE1-A955-5B981E71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34955-10BE-4D10-B57A-D8A026D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535DD-CC6A-4F6F-9C18-F002EB4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9C710-1F93-4AE9-865F-AF5D4783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8EBA0-EAF4-4098-B2C6-CA02B0BA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1BC98-C894-4BE0-8E85-789ABCA7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E4D0C-2980-4652-82AB-9564BA1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230DB-06CB-4978-84F3-13D836278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AD74F-1A2D-49A6-9778-587F6BF8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14BB-D171-414F-B956-60EAF048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33465-E371-4316-B2D9-316A121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BE560-3772-45DA-98FE-10BA2C3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8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69EC-9F12-4CDA-AA2D-E9C750FA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FC2B2-F33F-4181-ACAE-27D66F0C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4792-ACB8-48B8-A994-B3832018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6B06A-BC86-40AD-9CD1-06A38B23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497D7-E7A3-4EBE-9A45-44939975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5ABF-8ADF-45F5-91AF-056C7A5D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05A1C-A448-47A9-BCAB-FAC1EBFA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24F05-5A05-4C80-BE45-CA1DE97C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9113A-485D-4E72-804F-3DFFDB9F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4DBCC-2AF0-4167-948F-2DC3D743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8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F5B3-B1FA-4A11-B23B-D593ABC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E97E-B97B-456D-B4FC-D5C97872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AD480-DC23-4D5E-92B2-CEBC399D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22F7F-BB59-498E-8C78-56A47391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6339E-3C2B-49B6-8209-CDF26DA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54B86-BB9C-49C6-BF84-AE764669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BB6CA-C910-4D85-91E1-054BE682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308E9-6BA6-40B7-B2CA-6ADB6ABB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E543E-6372-4E45-B49C-729ADE06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96AC1-8C62-4105-9F6B-9BDD5BBA8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98F49C-16ED-4FA4-AFDF-760EF55B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46E0BA-4C1D-4C79-9162-A7B92052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8ED4F-669F-4169-8D72-7B66485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9FBE55-5EEE-4A5D-B6E4-674E5314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C2A52-4DA4-4DF0-94AD-78F10327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22115-FFD1-4CC8-9700-8EC9CD7F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4D78C-26DF-445B-B43A-8ACC26C7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F5DEC-87AC-4496-97B3-DF45CD29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4BB2D-A067-4A8D-82DE-E891CEA5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393E9-D720-4903-86C6-03959A00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DF211-9335-4573-9B73-E754483D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F9EA-51BD-454E-B61E-6C51015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D2E58-9C1A-404F-B695-8929C9A6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0A464-6982-44E6-A6B5-7282F64E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A1A09-7134-4036-82B2-EE214AEE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15C0B-7759-45EE-9693-18F36401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20030-9684-4A42-B96E-E7FD8CA8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359-D017-42B7-AEC4-2882895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2A5C0-4BD7-4071-83D9-D189400D3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AF883-D2E1-4484-BA19-887C282A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DB0C2-0010-4431-B508-2D005E0E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40D7E-05DC-4818-9F48-5969BE5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673E5-5380-4D27-B1AE-001A6DA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A1EEE-ACC7-476A-9DB4-1E3FBBA1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F7B1A-FA05-42A9-BADB-68E271F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480D-C7CB-4866-872A-BF043D8B3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2C93-49B6-4872-AF21-745FA4A4328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07725-7950-43E2-9784-93024A2C6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23D3-526F-4741-8E41-6BFB5C83E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B240-C0DF-4478-BEAF-3F12C5FE8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39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71982D-86BE-4947-B2F7-13CB45224C1D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4-7.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작성 페이지</a:t>
            </a:r>
            <a:r>
              <a:rPr lang="en-US" altLang="ko-KR" dirty="0">
                <a:solidFill>
                  <a:schemeClr val="tx1"/>
                </a:solidFill>
              </a:rPr>
              <a:t>_368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C5CA4B-6BD5-4008-9301-9CDECDCE6AB5}"/>
              </a:ext>
            </a:extLst>
          </p:cNvPr>
          <p:cNvSpPr/>
          <p:nvPr/>
        </p:nvSpPr>
        <p:spPr>
          <a:xfrm>
            <a:off x="3897297" y="1003175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A9AEC-6D05-4F88-B562-779C1DD27B59}"/>
              </a:ext>
            </a:extLst>
          </p:cNvPr>
          <p:cNvSpPr/>
          <p:nvPr/>
        </p:nvSpPr>
        <p:spPr>
          <a:xfrm>
            <a:off x="3888420" y="994298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EC8117-1803-422C-976D-6DEFDC0E78ED}"/>
              </a:ext>
            </a:extLst>
          </p:cNvPr>
          <p:cNvSpPr/>
          <p:nvPr/>
        </p:nvSpPr>
        <p:spPr>
          <a:xfrm>
            <a:off x="3897296" y="5872578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E69E43-41DE-4563-B9AC-44E789D6A515}"/>
              </a:ext>
            </a:extLst>
          </p:cNvPr>
          <p:cNvSpPr/>
          <p:nvPr/>
        </p:nvSpPr>
        <p:spPr>
          <a:xfrm>
            <a:off x="5089494" y="2672178"/>
            <a:ext cx="1441882" cy="286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게시글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6665AC-A640-4078-B7B6-6564B2405C49}"/>
              </a:ext>
            </a:extLst>
          </p:cNvPr>
          <p:cNvSpPr/>
          <p:nvPr/>
        </p:nvSpPr>
        <p:spPr>
          <a:xfrm>
            <a:off x="4000130" y="3025116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0A6635-2177-4938-95F2-1933761A2FA3}"/>
              </a:ext>
            </a:extLst>
          </p:cNvPr>
          <p:cNvSpPr/>
          <p:nvPr/>
        </p:nvSpPr>
        <p:spPr>
          <a:xfrm>
            <a:off x="4004570" y="3250566"/>
            <a:ext cx="3656860" cy="18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5EA244-5352-4EDE-8A19-8E9E81EF222B}"/>
              </a:ext>
            </a:extLst>
          </p:cNvPr>
          <p:cNvSpPr/>
          <p:nvPr/>
        </p:nvSpPr>
        <p:spPr>
          <a:xfrm>
            <a:off x="4000130" y="3476016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3FDE3-8A2A-44A3-AA8F-78260C02895E}"/>
              </a:ext>
            </a:extLst>
          </p:cNvPr>
          <p:cNvSpPr/>
          <p:nvPr/>
        </p:nvSpPr>
        <p:spPr>
          <a:xfrm>
            <a:off x="5329562" y="3476016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20079-9DE8-4948-B726-C19F309A9579}"/>
              </a:ext>
            </a:extLst>
          </p:cNvPr>
          <p:cNvSpPr/>
          <p:nvPr/>
        </p:nvSpPr>
        <p:spPr>
          <a:xfrm>
            <a:off x="4004570" y="3701466"/>
            <a:ext cx="1286522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E3E35C-1EA2-44A3-85E0-A48CB724E39D}"/>
              </a:ext>
            </a:extLst>
          </p:cNvPr>
          <p:cNvSpPr/>
          <p:nvPr/>
        </p:nvSpPr>
        <p:spPr>
          <a:xfrm>
            <a:off x="5329562" y="3706313"/>
            <a:ext cx="2331868" cy="18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04FBF9-0CA5-4A99-8851-DDB4ADBAB1BA}"/>
              </a:ext>
            </a:extLst>
          </p:cNvPr>
          <p:cNvSpPr/>
          <p:nvPr/>
        </p:nvSpPr>
        <p:spPr>
          <a:xfrm>
            <a:off x="4000130" y="3926916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778199-CD23-4527-BDE6-BA2B3575338C}"/>
              </a:ext>
            </a:extLst>
          </p:cNvPr>
          <p:cNvSpPr/>
          <p:nvPr/>
        </p:nvSpPr>
        <p:spPr>
          <a:xfrm>
            <a:off x="4004570" y="4148327"/>
            <a:ext cx="3656860" cy="1631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706A3-C64A-4006-925E-8D2DAEEC6550}"/>
              </a:ext>
            </a:extLst>
          </p:cNvPr>
          <p:cNvSpPr/>
          <p:nvPr/>
        </p:nvSpPr>
        <p:spPr>
          <a:xfrm>
            <a:off x="7116193" y="3034118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39163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80D674-A0BD-4C77-BA04-4D9E51092C41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4-8.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수정 페이지</a:t>
            </a:r>
            <a:r>
              <a:rPr lang="en-US" altLang="ko-KR" dirty="0">
                <a:solidFill>
                  <a:schemeClr val="tx1"/>
                </a:solidFill>
              </a:rPr>
              <a:t>_368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88DB2E-6E6D-4AA0-AAED-00B189CFA23B}"/>
              </a:ext>
            </a:extLst>
          </p:cNvPr>
          <p:cNvSpPr/>
          <p:nvPr/>
        </p:nvSpPr>
        <p:spPr>
          <a:xfrm>
            <a:off x="3968318" y="976542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2D6F-51BD-48D0-8DE2-A13C8EB16334}"/>
              </a:ext>
            </a:extLst>
          </p:cNvPr>
          <p:cNvSpPr/>
          <p:nvPr/>
        </p:nvSpPr>
        <p:spPr>
          <a:xfrm>
            <a:off x="3959441" y="967665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12B6E-2C01-43F6-9688-AD221A752E39}"/>
              </a:ext>
            </a:extLst>
          </p:cNvPr>
          <p:cNvSpPr/>
          <p:nvPr/>
        </p:nvSpPr>
        <p:spPr>
          <a:xfrm>
            <a:off x="3968317" y="5845945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47FE-1444-41C3-9BB7-13549D24D763}"/>
              </a:ext>
            </a:extLst>
          </p:cNvPr>
          <p:cNvSpPr/>
          <p:nvPr/>
        </p:nvSpPr>
        <p:spPr>
          <a:xfrm>
            <a:off x="5160515" y="2645545"/>
            <a:ext cx="1441882" cy="286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게시글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70B024-F369-4242-9804-373188936C8F}"/>
              </a:ext>
            </a:extLst>
          </p:cNvPr>
          <p:cNvSpPr/>
          <p:nvPr/>
        </p:nvSpPr>
        <p:spPr>
          <a:xfrm>
            <a:off x="4071151" y="2998483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8FB821-82A1-4261-8220-8FBD4165D096}"/>
              </a:ext>
            </a:extLst>
          </p:cNvPr>
          <p:cNvSpPr/>
          <p:nvPr/>
        </p:nvSpPr>
        <p:spPr>
          <a:xfrm>
            <a:off x="4075591" y="3223933"/>
            <a:ext cx="3656860" cy="18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5DEDB6-9ABB-4961-A515-84E8FD244A58}"/>
              </a:ext>
            </a:extLst>
          </p:cNvPr>
          <p:cNvSpPr/>
          <p:nvPr/>
        </p:nvSpPr>
        <p:spPr>
          <a:xfrm>
            <a:off x="4071151" y="3449383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20D31-C431-42F1-832D-41225E23862D}"/>
              </a:ext>
            </a:extLst>
          </p:cNvPr>
          <p:cNvSpPr/>
          <p:nvPr/>
        </p:nvSpPr>
        <p:spPr>
          <a:xfrm>
            <a:off x="5400583" y="3449383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D7CCEB-6AB1-44BE-8D55-3AA3115092E5}"/>
              </a:ext>
            </a:extLst>
          </p:cNvPr>
          <p:cNvSpPr/>
          <p:nvPr/>
        </p:nvSpPr>
        <p:spPr>
          <a:xfrm>
            <a:off x="4075591" y="3674833"/>
            <a:ext cx="1286522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899D6-86D4-4C5B-BC8C-29CEA5B56851}"/>
              </a:ext>
            </a:extLst>
          </p:cNvPr>
          <p:cNvSpPr/>
          <p:nvPr/>
        </p:nvSpPr>
        <p:spPr>
          <a:xfrm>
            <a:off x="5400583" y="3679680"/>
            <a:ext cx="2331868" cy="18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27BA89-4FA3-41AC-BB8B-F90647BAB98B}"/>
              </a:ext>
            </a:extLst>
          </p:cNvPr>
          <p:cNvSpPr/>
          <p:nvPr/>
        </p:nvSpPr>
        <p:spPr>
          <a:xfrm>
            <a:off x="4071151" y="3900283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E57AD2-C63F-4EF4-847F-C20AF46C2AAE}"/>
              </a:ext>
            </a:extLst>
          </p:cNvPr>
          <p:cNvSpPr/>
          <p:nvPr/>
        </p:nvSpPr>
        <p:spPr>
          <a:xfrm>
            <a:off x="4075591" y="4121694"/>
            <a:ext cx="3656860" cy="1631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4BB187-AC26-4C55-A07F-29409E509877}"/>
              </a:ext>
            </a:extLst>
          </p:cNvPr>
          <p:cNvSpPr/>
          <p:nvPr/>
        </p:nvSpPr>
        <p:spPr>
          <a:xfrm>
            <a:off x="7187214" y="3007485"/>
            <a:ext cx="536360" cy="187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206292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F9758E-0EF7-434E-A256-447BCAEA1DB8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6-1. </a:t>
            </a:r>
            <a:r>
              <a:rPr lang="ko-KR" altLang="en-US" dirty="0">
                <a:solidFill>
                  <a:schemeClr val="tx1"/>
                </a:solidFill>
              </a:rPr>
              <a:t>음원 게시물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95F3BA-07EF-416D-9376-FB58CAAD11D6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F46159C-3421-4FCE-B17F-99E998281E88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55114DE-6A76-4A80-A82B-172D2743C20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BA53FE-A1CC-4CDD-9C53-3E1BBC25DB13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0F0B293-353F-4E65-8B03-68251C22ABBD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6BB756-FCEC-47A5-A8CE-8883FD7FD2C8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8A89969-9287-4F28-AB01-FCE885CF70EF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1DFB20A-EC86-4420-81AC-26695741A466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242A2E-49BF-4F3C-9F60-05311117B3FD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AA40CEC-35EF-4BF1-9EB9-8A43AB8EDDA0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116FA9-69C1-475A-A53A-A2633333F1CA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2E23F6-5808-4A8E-B009-27F95C8F6A15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BA65E-656F-4D61-9823-103302D64B44}"/>
              </a:ext>
            </a:extLst>
          </p:cNvPr>
          <p:cNvSpPr txBox="1"/>
          <p:nvPr/>
        </p:nvSpPr>
        <p:spPr>
          <a:xfrm>
            <a:off x="5414742" y="2056914"/>
            <a:ext cx="121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음원 상세정보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B779B-F40F-4993-A316-EB1A2029AFB8}"/>
              </a:ext>
            </a:extLst>
          </p:cNvPr>
          <p:cNvSpPr/>
          <p:nvPr/>
        </p:nvSpPr>
        <p:spPr>
          <a:xfrm>
            <a:off x="3187036" y="2350041"/>
            <a:ext cx="5717219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37395-B5EF-44B0-9801-ADC943216C10}"/>
              </a:ext>
            </a:extLst>
          </p:cNvPr>
          <p:cNvSpPr/>
          <p:nvPr/>
        </p:nvSpPr>
        <p:spPr>
          <a:xfrm>
            <a:off x="3187037" y="2813367"/>
            <a:ext cx="2674117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66F513-76CF-4AD9-A9DC-7DACF059C9D6}"/>
              </a:ext>
            </a:extLst>
          </p:cNvPr>
          <p:cNvSpPr/>
          <p:nvPr/>
        </p:nvSpPr>
        <p:spPr>
          <a:xfrm>
            <a:off x="6230138" y="2839569"/>
            <a:ext cx="2674117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곡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016E42-E03D-4178-A46A-A41B1480FCD1}"/>
              </a:ext>
            </a:extLst>
          </p:cNvPr>
          <p:cNvSpPr/>
          <p:nvPr/>
        </p:nvSpPr>
        <p:spPr>
          <a:xfrm>
            <a:off x="4683286" y="3206974"/>
            <a:ext cx="2674117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F8F7F9-D4E8-41F5-A48D-30487F8E10E9}"/>
              </a:ext>
            </a:extLst>
          </p:cNvPr>
          <p:cNvSpPr/>
          <p:nvPr/>
        </p:nvSpPr>
        <p:spPr>
          <a:xfrm>
            <a:off x="4683285" y="3677334"/>
            <a:ext cx="2674117" cy="804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textarea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6DD8FD-3B1B-4608-AE56-2F1E1E545CA6}"/>
              </a:ext>
            </a:extLst>
          </p:cNvPr>
          <p:cNvSpPr/>
          <p:nvPr/>
        </p:nvSpPr>
        <p:spPr>
          <a:xfrm>
            <a:off x="4683284" y="4589840"/>
            <a:ext cx="2674117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댓글입력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BF082D-6422-4652-BD46-0FA5E90301CE}"/>
              </a:ext>
            </a:extLst>
          </p:cNvPr>
          <p:cNvSpPr/>
          <p:nvPr/>
        </p:nvSpPr>
        <p:spPr>
          <a:xfrm>
            <a:off x="4683284" y="5061773"/>
            <a:ext cx="2674117" cy="804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 목록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textarea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D5616-1584-4611-96A8-6A4433989BF4}"/>
              </a:ext>
            </a:extLst>
          </p:cNvPr>
          <p:cNvSpPr/>
          <p:nvPr/>
        </p:nvSpPr>
        <p:spPr>
          <a:xfrm>
            <a:off x="3661903" y="4628216"/>
            <a:ext cx="727969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로그인한아이디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B3267-8E25-469E-BE17-D63ED4B590AA}"/>
              </a:ext>
            </a:extLst>
          </p:cNvPr>
          <p:cNvSpPr/>
          <p:nvPr/>
        </p:nvSpPr>
        <p:spPr>
          <a:xfrm>
            <a:off x="7650813" y="4628216"/>
            <a:ext cx="727969" cy="28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댓글 쓰기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70ED39-50A4-467E-BAA7-CDE39A3E5FB8}"/>
              </a:ext>
            </a:extLst>
          </p:cNvPr>
          <p:cNvSpPr/>
          <p:nvPr/>
        </p:nvSpPr>
        <p:spPr>
          <a:xfrm>
            <a:off x="9187024" y="2866590"/>
            <a:ext cx="551780" cy="2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재생</a:t>
            </a:r>
          </a:p>
        </p:txBody>
      </p:sp>
    </p:spTree>
    <p:extLst>
      <p:ext uri="{BB962C8B-B14F-4D97-AF65-F5344CB8AC3E}">
        <p14:creationId xmlns:p14="http://schemas.microsoft.com/office/powerpoint/2010/main" val="45218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B332-5C6B-4D4B-BB6B-A87BED1A9316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6-2. </a:t>
            </a:r>
            <a:r>
              <a:rPr lang="ko-KR" altLang="en-US" dirty="0">
                <a:solidFill>
                  <a:schemeClr val="tx1"/>
                </a:solidFill>
              </a:rPr>
              <a:t>음원 게시물 페이지</a:t>
            </a:r>
            <a:r>
              <a:rPr lang="en-US" altLang="ko-KR" dirty="0">
                <a:solidFill>
                  <a:schemeClr val="tx1"/>
                </a:solidFill>
              </a:rPr>
              <a:t>_368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656DA7-EA3A-47CD-91FD-C07F8339B925}"/>
              </a:ext>
            </a:extLst>
          </p:cNvPr>
          <p:cNvSpPr/>
          <p:nvPr/>
        </p:nvSpPr>
        <p:spPr>
          <a:xfrm>
            <a:off x="4012707" y="949909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C8BDB7-2660-4007-A722-4F023D676F27}"/>
              </a:ext>
            </a:extLst>
          </p:cNvPr>
          <p:cNvSpPr/>
          <p:nvPr/>
        </p:nvSpPr>
        <p:spPr>
          <a:xfrm>
            <a:off x="4003830" y="941032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2B2D6-BD93-417B-9151-4E0498EBC49A}"/>
              </a:ext>
            </a:extLst>
          </p:cNvPr>
          <p:cNvSpPr/>
          <p:nvPr/>
        </p:nvSpPr>
        <p:spPr>
          <a:xfrm>
            <a:off x="4012706" y="5819312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1B4DE3-1855-4EA0-A330-468952088B3A}"/>
              </a:ext>
            </a:extLst>
          </p:cNvPr>
          <p:cNvSpPr/>
          <p:nvPr/>
        </p:nvSpPr>
        <p:spPr>
          <a:xfrm>
            <a:off x="4072231" y="2631901"/>
            <a:ext cx="3707228" cy="3103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9AB4B-B2A8-4207-9032-E8CA16A1FF34}"/>
              </a:ext>
            </a:extLst>
          </p:cNvPr>
          <p:cNvSpPr txBox="1"/>
          <p:nvPr/>
        </p:nvSpPr>
        <p:spPr>
          <a:xfrm>
            <a:off x="5396458" y="2669269"/>
            <a:ext cx="107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음원 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0F83FC-644E-429E-BED3-113F4FBD52CF}"/>
              </a:ext>
            </a:extLst>
          </p:cNvPr>
          <p:cNvSpPr/>
          <p:nvPr/>
        </p:nvSpPr>
        <p:spPr>
          <a:xfrm>
            <a:off x="4565742" y="2969364"/>
            <a:ext cx="17900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7A31E-D375-4966-8C56-55BD7A90E769}"/>
              </a:ext>
            </a:extLst>
          </p:cNvPr>
          <p:cNvSpPr/>
          <p:nvPr/>
        </p:nvSpPr>
        <p:spPr>
          <a:xfrm>
            <a:off x="4565742" y="3302042"/>
            <a:ext cx="17900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407C39-822E-452F-B609-5628562792A7}"/>
              </a:ext>
            </a:extLst>
          </p:cNvPr>
          <p:cNvSpPr/>
          <p:nvPr/>
        </p:nvSpPr>
        <p:spPr>
          <a:xfrm>
            <a:off x="4565742" y="3620138"/>
            <a:ext cx="179008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곡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10247C-C170-4535-B09E-6A0C886352BC}"/>
              </a:ext>
            </a:extLst>
          </p:cNvPr>
          <p:cNvSpPr/>
          <p:nvPr/>
        </p:nvSpPr>
        <p:spPr>
          <a:xfrm>
            <a:off x="4565742" y="3962677"/>
            <a:ext cx="2719478" cy="35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79561C-FC7F-4299-8941-55014E71FF22}"/>
              </a:ext>
            </a:extLst>
          </p:cNvPr>
          <p:cNvSpPr/>
          <p:nvPr/>
        </p:nvSpPr>
        <p:spPr>
          <a:xfrm>
            <a:off x="4565742" y="4374159"/>
            <a:ext cx="2719478" cy="65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가사 </a:t>
            </a:r>
            <a:r>
              <a:rPr lang="en-US" altLang="ko-KR" dirty="0"/>
              <a:t>(</a:t>
            </a:r>
            <a:r>
              <a:rPr lang="en-US" altLang="ko-KR" dirty="0" err="1"/>
              <a:t>textarea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0D42B0-8F13-477B-80CB-65F69D600EB8}"/>
              </a:ext>
            </a:extLst>
          </p:cNvPr>
          <p:cNvSpPr/>
          <p:nvPr/>
        </p:nvSpPr>
        <p:spPr>
          <a:xfrm>
            <a:off x="4564577" y="5085971"/>
            <a:ext cx="1235451" cy="22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29F997-2CAD-424E-946C-479C84207903}"/>
              </a:ext>
            </a:extLst>
          </p:cNvPr>
          <p:cNvSpPr/>
          <p:nvPr/>
        </p:nvSpPr>
        <p:spPr>
          <a:xfrm>
            <a:off x="6468545" y="5086649"/>
            <a:ext cx="814467" cy="22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쓰기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4C3A5E-577A-4207-8CCF-EB40C7DBC899}"/>
              </a:ext>
            </a:extLst>
          </p:cNvPr>
          <p:cNvSpPr/>
          <p:nvPr/>
        </p:nvSpPr>
        <p:spPr>
          <a:xfrm>
            <a:off x="4565742" y="5337580"/>
            <a:ext cx="2719478" cy="35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댓글목록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4AC62-0C5A-4B14-A600-2EBF67AC1580}"/>
              </a:ext>
            </a:extLst>
          </p:cNvPr>
          <p:cNvSpPr/>
          <p:nvPr/>
        </p:nvSpPr>
        <p:spPr>
          <a:xfrm>
            <a:off x="6468545" y="2972862"/>
            <a:ext cx="814467" cy="901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</a:t>
            </a:r>
          </a:p>
        </p:txBody>
      </p:sp>
    </p:spTree>
    <p:extLst>
      <p:ext uri="{BB962C8B-B14F-4D97-AF65-F5344CB8AC3E}">
        <p14:creationId xmlns:p14="http://schemas.microsoft.com/office/powerpoint/2010/main" val="290524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F3E77F-A611-4B77-9E33-62F5DE0A3874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6-3. </a:t>
            </a:r>
            <a:r>
              <a:rPr lang="ko-KR" altLang="en-US" dirty="0">
                <a:solidFill>
                  <a:schemeClr val="tx1"/>
                </a:solidFill>
              </a:rPr>
              <a:t>음원목록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FC90EC-E3F6-440B-A2D1-E408459162E3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64034CA-BE33-4A79-846E-DA8543BB59E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90055D5-909D-4E74-91ED-A8ED13E46212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E5F9A02-BF7C-4732-9932-44F7FF7DB7C6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60C09D-03ED-4CE4-A87D-85CD78EA9CCD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79594-0770-4AD1-8B10-6AC70D0ED99F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83D8E0A-D934-45D3-94EF-6A33E69C6D72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45BEA-3BC3-4B83-9611-6428273C6EE4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DD03C2D-AC7E-4652-BA59-1CAD95DB151D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2E4CDE-C170-4EEF-A494-D757B9F24284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A881EC-1D5E-4B5F-AEC3-4424BBFF6BB2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FEFB43-1D03-428E-B698-305C3419D8E0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FFA5C-3BC4-4D21-AAC7-FBEDFD9BAC4B}"/>
              </a:ext>
            </a:extLst>
          </p:cNvPr>
          <p:cNvSpPr txBox="1"/>
          <p:nvPr/>
        </p:nvSpPr>
        <p:spPr>
          <a:xfrm>
            <a:off x="5582143" y="2077806"/>
            <a:ext cx="11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음원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33AF8-C3BC-4DBA-931E-951766A34700}"/>
              </a:ext>
            </a:extLst>
          </p:cNvPr>
          <p:cNvSpPr txBox="1"/>
          <p:nvPr/>
        </p:nvSpPr>
        <p:spPr>
          <a:xfrm>
            <a:off x="2479796" y="2683239"/>
            <a:ext cx="177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첫번째 음원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두번째 음원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6934C2-3FC3-4C2E-9CEF-E6958D420E2F}"/>
              </a:ext>
            </a:extLst>
          </p:cNvPr>
          <p:cNvSpPr/>
          <p:nvPr/>
        </p:nvSpPr>
        <p:spPr>
          <a:xfrm>
            <a:off x="6579907" y="2713781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92F30FE-5BDE-44E3-B460-9AB71A85A552}"/>
              </a:ext>
            </a:extLst>
          </p:cNvPr>
          <p:cNvSpPr/>
          <p:nvPr/>
        </p:nvSpPr>
        <p:spPr>
          <a:xfrm>
            <a:off x="6579906" y="2997485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1997F2F-3140-40DA-9FE6-2F28514AB94B}"/>
              </a:ext>
            </a:extLst>
          </p:cNvPr>
          <p:cNvSpPr/>
          <p:nvPr/>
        </p:nvSpPr>
        <p:spPr>
          <a:xfrm>
            <a:off x="6579906" y="3280599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4D9814F-A462-419A-8ECE-B7134A0684CF}"/>
              </a:ext>
            </a:extLst>
          </p:cNvPr>
          <p:cNvSpPr/>
          <p:nvPr/>
        </p:nvSpPr>
        <p:spPr>
          <a:xfrm>
            <a:off x="6579905" y="3564401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1D656FD-6DD1-4C65-BE42-C0044C7563D0}"/>
              </a:ext>
            </a:extLst>
          </p:cNvPr>
          <p:cNvSpPr/>
          <p:nvPr/>
        </p:nvSpPr>
        <p:spPr>
          <a:xfrm>
            <a:off x="6579904" y="3847515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B628774-1CFE-4202-934B-43741A38129D}"/>
              </a:ext>
            </a:extLst>
          </p:cNvPr>
          <p:cNvSpPr/>
          <p:nvPr/>
        </p:nvSpPr>
        <p:spPr>
          <a:xfrm>
            <a:off x="6579904" y="4130629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5B7F79-0B13-4C08-AD07-94D5AEE2AA71}"/>
              </a:ext>
            </a:extLst>
          </p:cNvPr>
          <p:cNvSpPr/>
          <p:nvPr/>
        </p:nvSpPr>
        <p:spPr>
          <a:xfrm>
            <a:off x="9081856" y="5362555"/>
            <a:ext cx="896645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9405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8120A6-F55D-4444-84EE-F1B83112D767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6-4. </a:t>
            </a:r>
            <a:r>
              <a:rPr lang="ko-KR" altLang="en-US" dirty="0">
                <a:solidFill>
                  <a:schemeClr val="tx1"/>
                </a:solidFill>
              </a:rPr>
              <a:t>음원 추가 게시물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D0307A-1A6E-4750-9F86-C12023AAED0E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8DDB9F1-D6FF-4669-B3C9-97F2FD589F1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314B69B-B2B4-4283-B79E-8163F9A15FD9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227A0B9-987F-4239-8C6B-281F42B7D65E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410B0F6-BE54-40B3-A7D2-98AFFEFF9767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B3960DB-A887-43D8-B635-7563006BA1AB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1632A62-EAA1-4FF1-A494-2909F0AAF471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6992511-ECE6-4BFE-8EAF-A444B437E9CF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C0DBE95-7416-409D-B8EE-7637610AFC0B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F2065-A597-4CFA-85A1-4A1A65EBED0E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AB53E1B-70F3-47AC-A166-BBD36C1C4BA8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B853E-64A2-4E7C-8CB5-30B30AFDB54B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A395D9-04F6-43F2-8B8D-E842AEA788BD}"/>
              </a:ext>
            </a:extLst>
          </p:cNvPr>
          <p:cNvSpPr txBox="1"/>
          <p:nvPr/>
        </p:nvSpPr>
        <p:spPr>
          <a:xfrm>
            <a:off x="5582143" y="2077806"/>
            <a:ext cx="11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음원 목록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1C9E7E-A677-4659-83E8-14C034F80399}"/>
              </a:ext>
            </a:extLst>
          </p:cNvPr>
          <p:cNvSpPr txBox="1"/>
          <p:nvPr/>
        </p:nvSpPr>
        <p:spPr>
          <a:xfrm>
            <a:off x="2737249" y="2612218"/>
            <a:ext cx="1777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제목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B0EAB-15E5-419A-BDC4-3E5FF46368B7}"/>
              </a:ext>
            </a:extLst>
          </p:cNvPr>
          <p:cNvSpPr/>
          <p:nvPr/>
        </p:nvSpPr>
        <p:spPr>
          <a:xfrm>
            <a:off x="5694304" y="5329592"/>
            <a:ext cx="896645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67D973-DF86-4C5A-AC37-0275B4A55EAB}"/>
              </a:ext>
            </a:extLst>
          </p:cNvPr>
          <p:cNvSpPr/>
          <p:nvPr/>
        </p:nvSpPr>
        <p:spPr>
          <a:xfrm>
            <a:off x="4772228" y="2612218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849B0B-093E-43CB-A7C6-61D3EADB0B56}"/>
              </a:ext>
            </a:extLst>
          </p:cNvPr>
          <p:cNvSpPr/>
          <p:nvPr/>
        </p:nvSpPr>
        <p:spPr>
          <a:xfrm>
            <a:off x="4772227" y="3139482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BC9D2A-6B55-4B64-8857-6847CAA9759B}"/>
              </a:ext>
            </a:extLst>
          </p:cNvPr>
          <p:cNvSpPr/>
          <p:nvPr/>
        </p:nvSpPr>
        <p:spPr>
          <a:xfrm>
            <a:off x="4772228" y="3637272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9147B5-5FBE-4602-A49E-24FBA892E8A6}"/>
              </a:ext>
            </a:extLst>
          </p:cNvPr>
          <p:cNvSpPr/>
          <p:nvPr/>
        </p:nvSpPr>
        <p:spPr>
          <a:xfrm>
            <a:off x="4772228" y="4216679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첨부파일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4F166B-CF4F-43D7-BACD-B2C8105E7C08}"/>
              </a:ext>
            </a:extLst>
          </p:cNvPr>
          <p:cNvSpPr/>
          <p:nvPr/>
        </p:nvSpPr>
        <p:spPr>
          <a:xfrm>
            <a:off x="4772228" y="4802156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1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C1312B-0375-40B6-988C-59CA23A32D50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7A26F0-5A64-4D38-A3E2-CF7BC3ACF32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29ED9F5-4D98-46F6-AFDE-D0FFF6EBBAF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814BEAC-14F1-4893-B337-12C4B75A3DD5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930BD2-36BD-4FC2-95B9-862374188C39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C39ED-C2CB-4332-821F-2DD951DAFF4A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6902671-84EC-4936-8310-BFDC84215783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05448F-CBC1-4EAD-91D0-1D2A24FF9D60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BF58F38-2C07-4FF4-B03E-FC1FA5FAF419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2E996E7-875F-449D-9D7A-69E45338FBA4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428C8E-68F7-46C9-B949-FECAFC379894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1BE4F8-F807-40F2-A108-0E9CDF7A935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1-1. </a:t>
            </a:r>
            <a:r>
              <a:rPr lang="ko-KR" altLang="en-US" dirty="0">
                <a:solidFill>
                  <a:schemeClr val="tx1"/>
                </a:solidFill>
              </a:rPr>
              <a:t>메인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D643E-5FD3-493A-BBE6-D01393E1C1D3}"/>
              </a:ext>
            </a:extLst>
          </p:cNvPr>
          <p:cNvSpPr/>
          <p:nvPr/>
        </p:nvSpPr>
        <p:spPr>
          <a:xfrm>
            <a:off x="2340552" y="1847226"/>
            <a:ext cx="7359588" cy="2635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Carowsel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F97107-EA5C-4A2D-AF62-487CD29DA6DB}"/>
              </a:ext>
            </a:extLst>
          </p:cNvPr>
          <p:cNvSpPr/>
          <p:nvPr/>
        </p:nvSpPr>
        <p:spPr>
          <a:xfrm>
            <a:off x="2340551" y="4441173"/>
            <a:ext cx="3676983" cy="1690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C4C87F-DBB6-4759-8D84-0EA9C07CD81D}"/>
              </a:ext>
            </a:extLst>
          </p:cNvPr>
          <p:cNvSpPr/>
          <p:nvPr/>
        </p:nvSpPr>
        <p:spPr>
          <a:xfrm>
            <a:off x="6020346" y="4441174"/>
            <a:ext cx="3679794" cy="1703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0743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13E1D4-1FBA-4E92-9824-5F1025288014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4-1.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CED738-3900-485F-9759-8E0B46F062A5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8F1EF3-DF04-4523-AF91-497B5DB1521B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6B44A9F-C1EE-4906-8FBF-93E885FD463B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3590271-9DA1-422B-8151-E66F7E0E34AB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CDB0BD-48CF-4284-984D-7DC089789FE6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8DF780-52B0-4C59-81FB-44D276F056CB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8B80636-C8D5-4D4D-AE3F-4F625B3FDE56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E669A4-4376-426D-AEA7-463E9E3BDB37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F59B72-348D-474D-AEF5-1AF104FE344F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48E1E3-6503-45E3-82E6-8AA8E929C08B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7D9971-80DE-41CE-96A8-D4D3D2F8C62E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0546474-8724-45AE-9E1C-A22214784B34}"/>
              </a:ext>
            </a:extLst>
          </p:cNvPr>
          <p:cNvSpPr txBox="1"/>
          <p:nvPr/>
        </p:nvSpPr>
        <p:spPr>
          <a:xfrm>
            <a:off x="2008682" y="2278505"/>
            <a:ext cx="11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8B1B3E-F8A0-4B38-928A-715B65C00DBC}"/>
              </a:ext>
            </a:extLst>
          </p:cNvPr>
          <p:cNvSpPr/>
          <p:nvPr/>
        </p:nvSpPr>
        <p:spPr>
          <a:xfrm>
            <a:off x="2008682" y="2760955"/>
            <a:ext cx="1393147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드랍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8CD5BC-2EF0-4D6F-AD87-982FC7538906}"/>
              </a:ext>
            </a:extLst>
          </p:cNvPr>
          <p:cNvSpPr/>
          <p:nvPr/>
        </p:nvSpPr>
        <p:spPr>
          <a:xfrm>
            <a:off x="3630118" y="2760955"/>
            <a:ext cx="2171075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B66DF-178E-4BBC-B0FB-D1878D6647A2}"/>
              </a:ext>
            </a:extLst>
          </p:cNvPr>
          <p:cNvSpPr/>
          <p:nvPr/>
        </p:nvSpPr>
        <p:spPr>
          <a:xfrm>
            <a:off x="7138744" y="2760954"/>
            <a:ext cx="1229115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F8B709-2142-4239-B6C6-B92E8285BF51}"/>
              </a:ext>
            </a:extLst>
          </p:cNvPr>
          <p:cNvSpPr/>
          <p:nvPr/>
        </p:nvSpPr>
        <p:spPr>
          <a:xfrm>
            <a:off x="5997599" y="2760955"/>
            <a:ext cx="944739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1F25B35C-D45B-4C88-9A8C-F9E78999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47825"/>
              </p:ext>
            </p:extLst>
          </p:nvPr>
        </p:nvGraphicFramePr>
        <p:xfrm>
          <a:off x="1981646" y="3277323"/>
          <a:ext cx="8128000" cy="204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11">
                  <a:extLst>
                    <a:ext uri="{9D8B030D-6E8A-4147-A177-3AD203B41FA5}">
                      <a16:colId xmlns:a16="http://schemas.microsoft.com/office/drawing/2014/main" val="3158395064"/>
                    </a:ext>
                  </a:extLst>
                </a:gridCol>
                <a:gridCol w="3327817">
                  <a:extLst>
                    <a:ext uri="{9D8B030D-6E8A-4147-A177-3AD203B41FA5}">
                      <a16:colId xmlns:a16="http://schemas.microsoft.com/office/drawing/2014/main" val="3650496874"/>
                    </a:ext>
                  </a:extLst>
                </a:gridCol>
                <a:gridCol w="1379095">
                  <a:extLst>
                    <a:ext uri="{9D8B030D-6E8A-4147-A177-3AD203B41FA5}">
                      <a16:colId xmlns:a16="http://schemas.microsoft.com/office/drawing/2014/main" val="157679833"/>
                    </a:ext>
                  </a:extLst>
                </a:gridCol>
                <a:gridCol w="1004341">
                  <a:extLst>
                    <a:ext uri="{9D8B030D-6E8A-4147-A177-3AD203B41FA5}">
                      <a16:colId xmlns:a16="http://schemas.microsoft.com/office/drawing/2014/main" val="2526947477"/>
                    </a:ext>
                  </a:extLst>
                </a:gridCol>
                <a:gridCol w="980636">
                  <a:extLst>
                    <a:ext uri="{9D8B030D-6E8A-4147-A177-3AD203B41FA5}">
                      <a16:colId xmlns:a16="http://schemas.microsoft.com/office/drawing/2014/main" val="754764171"/>
                    </a:ext>
                  </a:extLst>
                </a:gridCol>
              </a:tblGrid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60954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괸라자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9282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9059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78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1456E-AB26-49D3-8F3F-649895411524}"/>
              </a:ext>
            </a:extLst>
          </p:cNvPr>
          <p:cNvSpPr/>
          <p:nvPr/>
        </p:nvSpPr>
        <p:spPr>
          <a:xfrm>
            <a:off x="5345519" y="557939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1FC7A-9538-4A85-918F-9AD08BC0328E}"/>
              </a:ext>
            </a:extLst>
          </p:cNvPr>
          <p:cNvSpPr/>
          <p:nvPr/>
        </p:nvSpPr>
        <p:spPr>
          <a:xfrm>
            <a:off x="3993326" y="557939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01DBB9-3442-417F-A732-0341E0D321A1}"/>
              </a:ext>
            </a:extLst>
          </p:cNvPr>
          <p:cNvSpPr/>
          <p:nvPr/>
        </p:nvSpPr>
        <p:spPr>
          <a:xfrm>
            <a:off x="4448583" y="557006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D8EF2A-8C45-49CF-8F06-56EE50BC0BF7}"/>
              </a:ext>
            </a:extLst>
          </p:cNvPr>
          <p:cNvSpPr/>
          <p:nvPr/>
        </p:nvSpPr>
        <p:spPr>
          <a:xfrm>
            <a:off x="4897051" y="557006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35D6D7-100C-4E38-BD76-60A936AE7AFD}"/>
              </a:ext>
            </a:extLst>
          </p:cNvPr>
          <p:cNvSpPr/>
          <p:nvPr/>
        </p:nvSpPr>
        <p:spPr>
          <a:xfrm>
            <a:off x="3438081" y="5570060"/>
            <a:ext cx="384073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DB8778-A2CE-4C33-8A47-21C06C8B44E2}"/>
              </a:ext>
            </a:extLst>
          </p:cNvPr>
          <p:cNvSpPr/>
          <p:nvPr/>
        </p:nvSpPr>
        <p:spPr>
          <a:xfrm>
            <a:off x="5808946" y="5579390"/>
            <a:ext cx="384073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2B5FC4-7B3D-46E6-80B5-AB190FA26C1D}"/>
              </a:ext>
            </a:extLst>
          </p:cNvPr>
          <p:cNvSpPr/>
          <p:nvPr/>
        </p:nvSpPr>
        <p:spPr>
          <a:xfrm>
            <a:off x="8433786" y="5579390"/>
            <a:ext cx="1766657" cy="270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개씩 보기</a:t>
            </a:r>
          </a:p>
        </p:txBody>
      </p:sp>
    </p:spTree>
    <p:extLst>
      <p:ext uri="{BB962C8B-B14F-4D97-AF65-F5344CB8AC3E}">
        <p14:creationId xmlns:p14="http://schemas.microsoft.com/office/powerpoint/2010/main" val="27894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8C2357-5763-476B-B669-850A02B2E36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4-2.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상세페이지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F14293-90EA-47BC-9AC3-B05B95E58B1F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CE06D59-D8DF-4DE0-8932-8CE7A55DA6DF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B404076-5580-4499-92F2-E8E821A6AFA1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A48FCA4-753D-49C4-A475-DD06690790C3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1A16EE-8C6F-4E69-8E27-6EA35455C215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3FAEED4-D965-44BD-8172-175EC11EA5AF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8EBEC24-95BF-4973-8308-E05A889C7FC6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753058-3ED8-406D-8AB6-6FD42DE8AB73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19A83A-560D-4812-B6E2-9575CA403CC5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23FC87-CDEC-44E7-99E4-2D9D8C523325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4A078D-E809-494F-AF37-79519797ADE4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71C543-C753-454E-A37C-C3B112D2DFAE}"/>
              </a:ext>
            </a:extLst>
          </p:cNvPr>
          <p:cNvSpPr/>
          <p:nvPr/>
        </p:nvSpPr>
        <p:spPr>
          <a:xfrm>
            <a:off x="2291725" y="2111826"/>
            <a:ext cx="7457242" cy="37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2EC10B-204B-48BE-9917-B88DBC9880BE}"/>
              </a:ext>
            </a:extLst>
          </p:cNvPr>
          <p:cNvSpPr/>
          <p:nvPr/>
        </p:nvSpPr>
        <p:spPr>
          <a:xfrm>
            <a:off x="2290439" y="2107917"/>
            <a:ext cx="7457243" cy="449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867F-EEC9-493C-B38C-ED08083C0A01}"/>
              </a:ext>
            </a:extLst>
          </p:cNvPr>
          <p:cNvSpPr txBox="1"/>
          <p:nvPr/>
        </p:nvSpPr>
        <p:spPr>
          <a:xfrm>
            <a:off x="2289153" y="2130765"/>
            <a:ext cx="74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글번호</a:t>
            </a:r>
            <a:r>
              <a:rPr lang="ko-KR" altLang="en-US" dirty="0"/>
              <a:t>      제목                                         조회수      등록일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9E6862-79E8-48FD-950B-12B2DF5422F2}"/>
              </a:ext>
            </a:extLst>
          </p:cNvPr>
          <p:cNvSpPr/>
          <p:nvPr/>
        </p:nvSpPr>
        <p:spPr>
          <a:xfrm>
            <a:off x="2640176" y="2793663"/>
            <a:ext cx="6755193" cy="252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4A26F-BA6B-4742-A274-720E7653B0D0}"/>
              </a:ext>
            </a:extLst>
          </p:cNvPr>
          <p:cNvSpPr/>
          <p:nvPr/>
        </p:nvSpPr>
        <p:spPr>
          <a:xfrm>
            <a:off x="8629095" y="5465635"/>
            <a:ext cx="766274" cy="27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 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6DCAD-8DCF-4462-8205-4431783BFE57}"/>
              </a:ext>
            </a:extLst>
          </p:cNvPr>
          <p:cNvSpPr/>
          <p:nvPr/>
        </p:nvSpPr>
        <p:spPr>
          <a:xfrm>
            <a:off x="7673835" y="5465635"/>
            <a:ext cx="766274" cy="27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 수정</a:t>
            </a:r>
          </a:p>
        </p:txBody>
      </p:sp>
    </p:spTree>
    <p:extLst>
      <p:ext uri="{BB962C8B-B14F-4D97-AF65-F5344CB8AC3E}">
        <p14:creationId xmlns:p14="http://schemas.microsoft.com/office/powerpoint/2010/main" val="65824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C26C7E-7420-4BC8-AE35-64F8EBB8478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4-5.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작성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97E848-9DFF-45B9-BBD4-9A98C122917A}"/>
              </a:ext>
            </a:extLst>
          </p:cNvPr>
          <p:cNvGrpSpPr/>
          <p:nvPr/>
        </p:nvGrpSpPr>
        <p:grpSpPr>
          <a:xfrm>
            <a:off x="1524000" y="870012"/>
            <a:ext cx="9144000" cy="5734974"/>
            <a:chOff x="1260629" y="532661"/>
            <a:chExt cx="9457677" cy="60723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AE9F54-903A-43C9-91EB-DCA0C492A04F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29D4A6C-2582-40ED-8F83-496851C78CF5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D5DC67-EDA0-4369-9EAD-D4BE7B422926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A6BBA0-0703-4962-9D65-5B0D8E15B8D5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C340B50-260F-4383-9F81-21478A1A1DA2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57EE537-4AC4-4030-B8B3-3DC1B417E0CD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23E38FE-C0C9-4349-9CF1-82EAD7D6420A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88038C7-8804-4C23-9647-0A717936E872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B2D8C9-F2BC-4562-8406-7EB634A264CB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31B4A0-CDC4-405B-B25A-466C1054A015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FC71FE-850D-4244-9110-0350E918935B}"/>
                </a:ext>
              </a:extLst>
            </p:cNvPr>
            <p:cNvSpPr/>
            <p:nvPr/>
          </p:nvSpPr>
          <p:spPr>
            <a:xfrm>
              <a:off x="4654118" y="1636224"/>
              <a:ext cx="2667740" cy="63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작성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151845-7573-4B9E-B7D3-DB87462E9096}"/>
                </a:ext>
              </a:extLst>
            </p:cNvPr>
            <p:cNvSpPr/>
            <p:nvPr/>
          </p:nvSpPr>
          <p:spPr>
            <a:xfrm>
              <a:off x="2482788" y="2345909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5BD752-84BE-4B90-94F1-61548AB983EF}"/>
                </a:ext>
              </a:extLst>
            </p:cNvPr>
            <p:cNvSpPr/>
            <p:nvPr/>
          </p:nvSpPr>
          <p:spPr>
            <a:xfrm>
              <a:off x="2482788" y="2988706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6F5ECC-895B-4E27-AB01-AE44E56A7A57}"/>
                </a:ext>
              </a:extLst>
            </p:cNvPr>
            <p:cNvSpPr/>
            <p:nvPr/>
          </p:nvSpPr>
          <p:spPr>
            <a:xfrm>
              <a:off x="2482789" y="2668885"/>
              <a:ext cx="706514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0BA7D6-8501-4422-AB69-113A8ECD6094}"/>
                </a:ext>
              </a:extLst>
            </p:cNvPr>
            <p:cNvSpPr/>
            <p:nvPr/>
          </p:nvSpPr>
          <p:spPr>
            <a:xfrm>
              <a:off x="2482789" y="3320135"/>
              <a:ext cx="2391052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FD620C-2A75-4723-8D7D-D95A3A9E19A0}"/>
                </a:ext>
              </a:extLst>
            </p:cNvPr>
            <p:cNvSpPr/>
            <p:nvPr/>
          </p:nvSpPr>
          <p:spPr>
            <a:xfrm>
              <a:off x="2482788" y="3648894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22AB10-A0EC-4A7D-82DF-4EEA5BD575C9}"/>
                </a:ext>
              </a:extLst>
            </p:cNvPr>
            <p:cNvSpPr/>
            <p:nvPr/>
          </p:nvSpPr>
          <p:spPr>
            <a:xfrm>
              <a:off x="2482788" y="3980102"/>
              <a:ext cx="7065146" cy="206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AE4A667-DDDF-4667-9272-1E1921568E21}"/>
                </a:ext>
              </a:extLst>
            </p:cNvPr>
            <p:cNvSpPr/>
            <p:nvPr/>
          </p:nvSpPr>
          <p:spPr>
            <a:xfrm>
              <a:off x="8794815" y="2343261"/>
              <a:ext cx="753120" cy="254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7DBF50-C292-4237-AD77-9FB7BC54DA99}"/>
                </a:ext>
              </a:extLst>
            </p:cNvPr>
            <p:cNvSpPr/>
            <p:nvPr/>
          </p:nvSpPr>
          <p:spPr>
            <a:xfrm>
              <a:off x="4980373" y="2988707"/>
              <a:ext cx="800964" cy="253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E4EC6C-7A4C-4283-9E22-C3C8DC366BD7}"/>
                </a:ext>
              </a:extLst>
            </p:cNvPr>
            <p:cNvSpPr/>
            <p:nvPr/>
          </p:nvSpPr>
          <p:spPr>
            <a:xfrm>
              <a:off x="4980373" y="3320134"/>
              <a:ext cx="4567561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53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AD51D2-A3B8-4825-8E98-E2A40B500278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4-6.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수정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3D6522-F169-49D9-9F94-6C17C5DA2CAB}"/>
              </a:ext>
            </a:extLst>
          </p:cNvPr>
          <p:cNvGrpSpPr/>
          <p:nvPr/>
        </p:nvGrpSpPr>
        <p:grpSpPr>
          <a:xfrm>
            <a:off x="1524000" y="870012"/>
            <a:ext cx="9144000" cy="573497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D2D06C-BDDE-4605-AD9C-9CEF7AF22CA3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B1824B4-0318-4D45-91AC-FE831D3F1BE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C6D7AA-7C5E-4DCF-ACDB-6F2ADF950DA1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98C0533-D4CE-4763-87DD-2BD28A53CBBB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45AE562-FD6C-480D-AF96-99602D9E80AE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5EE52B-6A95-4040-B959-26355763BF08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음원차트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CE3A2D4-EB29-40BA-9764-713FC4A7E68F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3356D9F-BE1D-41B4-8DB8-5C84E139AB25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B55B8F4-1679-4E33-B91E-E96F3B104463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519F3A-B13B-4B31-BB5A-C6412425FB33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70F4B1-3C74-4EA0-A06E-A50D328D64C6}"/>
                </a:ext>
              </a:extLst>
            </p:cNvPr>
            <p:cNvSpPr/>
            <p:nvPr/>
          </p:nvSpPr>
          <p:spPr>
            <a:xfrm>
              <a:off x="4654118" y="1636224"/>
              <a:ext cx="2667740" cy="63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D1AEBB-33CE-4393-AFE5-5DF7DA7EB436}"/>
                </a:ext>
              </a:extLst>
            </p:cNvPr>
            <p:cNvSpPr/>
            <p:nvPr/>
          </p:nvSpPr>
          <p:spPr>
            <a:xfrm>
              <a:off x="2482788" y="2345909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681442-FB0E-4BD0-BF6C-C05F772D56E9}"/>
                </a:ext>
              </a:extLst>
            </p:cNvPr>
            <p:cNvSpPr/>
            <p:nvPr/>
          </p:nvSpPr>
          <p:spPr>
            <a:xfrm>
              <a:off x="2482788" y="2988706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B11CC9-416B-4448-A4F5-36ACBE1F3460}"/>
                </a:ext>
              </a:extLst>
            </p:cNvPr>
            <p:cNvSpPr/>
            <p:nvPr/>
          </p:nvSpPr>
          <p:spPr>
            <a:xfrm>
              <a:off x="2482789" y="2668885"/>
              <a:ext cx="706514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568880-DE27-4076-9318-A7694A3C5375}"/>
                </a:ext>
              </a:extLst>
            </p:cNvPr>
            <p:cNvSpPr/>
            <p:nvPr/>
          </p:nvSpPr>
          <p:spPr>
            <a:xfrm>
              <a:off x="2482789" y="3320135"/>
              <a:ext cx="2391052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C2E715-56C3-4450-9CA6-5F677F522D65}"/>
                </a:ext>
              </a:extLst>
            </p:cNvPr>
            <p:cNvSpPr/>
            <p:nvPr/>
          </p:nvSpPr>
          <p:spPr>
            <a:xfrm>
              <a:off x="2482788" y="3648894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C2B1FA-FFDA-4AFC-9140-39F337FFC69C}"/>
                </a:ext>
              </a:extLst>
            </p:cNvPr>
            <p:cNvSpPr/>
            <p:nvPr/>
          </p:nvSpPr>
          <p:spPr>
            <a:xfrm>
              <a:off x="2482788" y="3980102"/>
              <a:ext cx="7065146" cy="206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789754-F155-4D5C-90AB-5D347C7B847E}"/>
                </a:ext>
              </a:extLst>
            </p:cNvPr>
            <p:cNvSpPr/>
            <p:nvPr/>
          </p:nvSpPr>
          <p:spPr>
            <a:xfrm>
              <a:off x="8794815" y="2343261"/>
              <a:ext cx="753120" cy="254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수정완료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7C0603-6968-4C2E-88F0-3D7FB866F7FA}"/>
                </a:ext>
              </a:extLst>
            </p:cNvPr>
            <p:cNvSpPr/>
            <p:nvPr/>
          </p:nvSpPr>
          <p:spPr>
            <a:xfrm>
              <a:off x="4980373" y="2988707"/>
              <a:ext cx="800964" cy="253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EC9A2B-283D-4B08-8DBD-AA106A4651D7}"/>
                </a:ext>
              </a:extLst>
            </p:cNvPr>
            <p:cNvSpPr/>
            <p:nvPr/>
          </p:nvSpPr>
          <p:spPr>
            <a:xfrm>
              <a:off x="4980373" y="3320134"/>
              <a:ext cx="4567561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71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08C73-221A-48BB-ADED-B827A106CD28}"/>
              </a:ext>
            </a:extLst>
          </p:cNvPr>
          <p:cNvSpPr/>
          <p:nvPr/>
        </p:nvSpPr>
        <p:spPr>
          <a:xfrm>
            <a:off x="4012707" y="949909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1FD87B-CB3A-4400-8D81-1A7AB445730D}"/>
              </a:ext>
            </a:extLst>
          </p:cNvPr>
          <p:cNvSpPr/>
          <p:nvPr/>
        </p:nvSpPr>
        <p:spPr>
          <a:xfrm>
            <a:off x="4003830" y="941032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A10F-8C7B-4D3E-AA9D-438930D7163D}"/>
              </a:ext>
            </a:extLst>
          </p:cNvPr>
          <p:cNvSpPr/>
          <p:nvPr/>
        </p:nvSpPr>
        <p:spPr>
          <a:xfrm>
            <a:off x="4012706" y="5819312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DCA773-06B3-4314-85DA-6C0D9B2F08E2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1-2. </a:t>
            </a:r>
            <a:r>
              <a:rPr lang="ko-KR" altLang="en-US" dirty="0">
                <a:solidFill>
                  <a:schemeClr val="tx1"/>
                </a:solidFill>
              </a:rPr>
              <a:t>메인 페이지</a:t>
            </a:r>
            <a:r>
              <a:rPr lang="en-US" altLang="ko-KR" dirty="0">
                <a:solidFill>
                  <a:schemeClr val="tx1"/>
                </a:solidFill>
              </a:rPr>
              <a:t>_360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9DECC6AC-41FD-471F-A651-83CC2B48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00972"/>
              </p:ext>
            </p:extLst>
          </p:nvPr>
        </p:nvGraphicFramePr>
        <p:xfrm>
          <a:off x="4088167" y="2685397"/>
          <a:ext cx="3709234" cy="15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546810909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1301736492"/>
                    </a:ext>
                  </a:extLst>
                </a:gridCol>
              </a:tblGrid>
              <a:tr h="37621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               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78615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0279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27690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06569"/>
                  </a:ext>
                </a:extLst>
              </a:tr>
            </a:tbl>
          </a:graphicData>
        </a:graphic>
      </p:graphicFrame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F220128B-298E-4846-84A0-AC7AD2B4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8802"/>
              </p:ext>
            </p:extLst>
          </p:nvPr>
        </p:nvGraphicFramePr>
        <p:xfrm>
          <a:off x="4088167" y="4252354"/>
          <a:ext cx="3709234" cy="15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546810909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1301736492"/>
                    </a:ext>
                  </a:extLst>
                </a:gridCol>
              </a:tblGrid>
              <a:tr h="37621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</a:t>
                      </a:r>
                      <a:r>
                        <a:rPr lang="ko-KR" altLang="en-US" dirty="0"/>
                        <a:t>커뮤니티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78615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0279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27690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글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0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2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D9A8409-659E-49D2-A895-FBEB5179470D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4-3.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페이지</a:t>
            </a:r>
            <a:r>
              <a:rPr lang="en-US" altLang="ko-KR" dirty="0">
                <a:solidFill>
                  <a:schemeClr val="tx1"/>
                </a:solidFill>
              </a:rPr>
              <a:t>_368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D04-D0A0-4598-A952-A96EFA1DD212}"/>
              </a:ext>
            </a:extLst>
          </p:cNvPr>
          <p:cNvSpPr/>
          <p:nvPr/>
        </p:nvSpPr>
        <p:spPr>
          <a:xfrm>
            <a:off x="4012707" y="949909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AC87F6-0AF9-47D2-96B6-E6B9D17E4310}"/>
              </a:ext>
            </a:extLst>
          </p:cNvPr>
          <p:cNvSpPr/>
          <p:nvPr/>
        </p:nvSpPr>
        <p:spPr>
          <a:xfrm>
            <a:off x="4003830" y="941032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946B23-CD29-45BE-A4FE-B3C406AE679D}"/>
              </a:ext>
            </a:extLst>
          </p:cNvPr>
          <p:cNvSpPr/>
          <p:nvPr/>
        </p:nvSpPr>
        <p:spPr>
          <a:xfrm>
            <a:off x="4012706" y="5819312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6D24A0-7E35-4A76-9544-BAB5AEE4A779}"/>
              </a:ext>
            </a:extLst>
          </p:cNvPr>
          <p:cNvSpPr/>
          <p:nvPr/>
        </p:nvSpPr>
        <p:spPr>
          <a:xfrm>
            <a:off x="4305670" y="2681056"/>
            <a:ext cx="3240349" cy="308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|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B57D0F-2E93-46B5-BB50-16AEA62508F2}"/>
              </a:ext>
            </a:extLst>
          </p:cNvPr>
          <p:cNvSpPr/>
          <p:nvPr/>
        </p:nvSpPr>
        <p:spPr>
          <a:xfrm>
            <a:off x="4305669" y="5223401"/>
            <a:ext cx="3240349" cy="308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더보기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001BBCEA-CE0E-436C-9CF8-2B374B38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49630"/>
              </p:ext>
            </p:extLst>
          </p:nvPr>
        </p:nvGraphicFramePr>
        <p:xfrm>
          <a:off x="4118743" y="3179377"/>
          <a:ext cx="3614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33">
                  <a:extLst>
                    <a:ext uri="{9D8B030D-6E8A-4147-A177-3AD203B41FA5}">
                      <a16:colId xmlns:a16="http://schemas.microsoft.com/office/drawing/2014/main" val="4047178793"/>
                    </a:ext>
                  </a:extLst>
                </a:gridCol>
                <a:gridCol w="1204733">
                  <a:extLst>
                    <a:ext uri="{9D8B030D-6E8A-4147-A177-3AD203B41FA5}">
                      <a16:colId xmlns:a16="http://schemas.microsoft.com/office/drawing/2014/main" val="4103541129"/>
                    </a:ext>
                  </a:extLst>
                </a:gridCol>
                <a:gridCol w="1204733">
                  <a:extLst>
                    <a:ext uri="{9D8B030D-6E8A-4147-A177-3AD203B41FA5}">
                      <a16:colId xmlns:a16="http://schemas.microsoft.com/office/drawing/2014/main" val="393069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1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2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3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515C0A-DF7F-4B5F-8CCD-3550B361C6A7}"/>
              </a:ext>
            </a:extLst>
          </p:cNvPr>
          <p:cNvSpPr/>
          <p:nvPr/>
        </p:nvSpPr>
        <p:spPr>
          <a:xfrm>
            <a:off x="4012707" y="949909"/>
            <a:ext cx="3835154" cy="51779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2239E4-E123-44AC-A6B4-CE40F530AE6E}"/>
              </a:ext>
            </a:extLst>
          </p:cNvPr>
          <p:cNvSpPr/>
          <p:nvPr/>
        </p:nvSpPr>
        <p:spPr>
          <a:xfrm>
            <a:off x="4003830" y="941032"/>
            <a:ext cx="3844031" cy="160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공통 배너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FDB642-37B1-4919-9D27-15A780042E5E}"/>
              </a:ext>
            </a:extLst>
          </p:cNvPr>
          <p:cNvSpPr/>
          <p:nvPr/>
        </p:nvSpPr>
        <p:spPr>
          <a:xfrm>
            <a:off x="4012706" y="5819312"/>
            <a:ext cx="3835153" cy="308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재생바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20A8-C372-4E02-9E2D-0CCDCF7F13EA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4-4.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상세페이지</a:t>
            </a:r>
            <a:r>
              <a:rPr lang="en-US" altLang="ko-KR" dirty="0">
                <a:solidFill>
                  <a:schemeClr val="tx1"/>
                </a:solidFill>
              </a:rPr>
              <a:t>_368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E092B-9843-4F5D-9874-F5C55BE975AA}"/>
              </a:ext>
            </a:extLst>
          </p:cNvPr>
          <p:cNvSpPr/>
          <p:nvPr/>
        </p:nvSpPr>
        <p:spPr>
          <a:xfrm>
            <a:off x="4243525" y="2718790"/>
            <a:ext cx="3355759" cy="612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D714B-2DF0-4446-8C63-03EBDCA1B101}"/>
              </a:ext>
            </a:extLst>
          </p:cNvPr>
          <p:cNvSpPr txBox="1"/>
          <p:nvPr/>
        </p:nvSpPr>
        <p:spPr>
          <a:xfrm>
            <a:off x="4252402" y="3089532"/>
            <a:ext cx="335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작성자                                             등록일      첨부파일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D868C-2699-41A9-95B8-DB89891321DB}"/>
              </a:ext>
            </a:extLst>
          </p:cNvPr>
          <p:cNvSpPr txBox="1"/>
          <p:nvPr/>
        </p:nvSpPr>
        <p:spPr>
          <a:xfrm>
            <a:off x="4967053" y="2727667"/>
            <a:ext cx="192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7D2E59-778F-45A4-8868-F63EE7B0B87A}"/>
              </a:ext>
            </a:extLst>
          </p:cNvPr>
          <p:cNvCxnSpPr/>
          <p:nvPr/>
        </p:nvCxnSpPr>
        <p:spPr>
          <a:xfrm>
            <a:off x="4243524" y="3429000"/>
            <a:ext cx="3355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5F0CB-8E9D-43E5-9F44-DE485A5EC9F6}"/>
              </a:ext>
            </a:extLst>
          </p:cNvPr>
          <p:cNvSpPr/>
          <p:nvPr/>
        </p:nvSpPr>
        <p:spPr>
          <a:xfrm>
            <a:off x="4252402" y="3538859"/>
            <a:ext cx="3346881" cy="1787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84881-4ECF-4536-AFCA-2500BB7BE0B4}"/>
              </a:ext>
            </a:extLst>
          </p:cNvPr>
          <p:cNvSpPr/>
          <p:nvPr/>
        </p:nvSpPr>
        <p:spPr>
          <a:xfrm>
            <a:off x="6063431" y="5436458"/>
            <a:ext cx="665825" cy="25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EF7B2-0E3B-4EF1-A259-5E693981FAA1}"/>
              </a:ext>
            </a:extLst>
          </p:cNvPr>
          <p:cNvSpPr/>
          <p:nvPr/>
        </p:nvSpPr>
        <p:spPr>
          <a:xfrm>
            <a:off x="6924577" y="5436458"/>
            <a:ext cx="665825" cy="25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삭제</a:t>
            </a:r>
          </a:p>
        </p:txBody>
      </p:sp>
    </p:spTree>
    <p:extLst>
      <p:ext uri="{BB962C8B-B14F-4D97-AF65-F5344CB8AC3E}">
        <p14:creationId xmlns:p14="http://schemas.microsoft.com/office/powerpoint/2010/main" val="162744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416</Words>
  <Application>Microsoft Office PowerPoint</Application>
  <PresentationFormat>와이드스크린</PresentationFormat>
  <Paragraphs>219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창수</dc:creator>
  <cp:lastModifiedBy>AORUS</cp:lastModifiedBy>
  <cp:revision>2</cp:revision>
  <dcterms:created xsi:type="dcterms:W3CDTF">2022-01-26T10:49:23Z</dcterms:created>
  <dcterms:modified xsi:type="dcterms:W3CDTF">2022-01-27T01:21:34Z</dcterms:modified>
</cp:coreProperties>
</file>