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94147-321F-464B-9C42-9730B518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CE2910-ED1F-4372-A140-BF92AE6D7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5CF0C-8EC2-43CB-A6B2-39C86E2E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8D26-5102-46DE-8030-A18FAEBAD78B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04EA67-C86D-42CA-BAB9-D0DA117D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BB1BF-4401-4D58-921E-B71D262B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AF8B-E451-49BC-94DE-E51553087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7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9B07D-6E78-4CF5-93AF-E1B7510D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2B5402-2241-4CC4-A24B-5EAD9511F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BD859-E01E-4DFC-9F4A-9174F8E0B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8D26-5102-46DE-8030-A18FAEBAD78B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275A5-EEF8-44DD-944D-1F41501A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B01E4E-D7F4-4659-83F1-5F5F6FF9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AF8B-E451-49BC-94DE-E51553087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0FA412-3AA2-4907-B339-A460BA833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00DEB3-D20F-4777-89AE-D349C045F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163A2-C66A-4939-9523-D4D2C9C5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8D26-5102-46DE-8030-A18FAEBAD78B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9EC253-4778-45A5-B1C5-5CF4BC18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45939-BB41-48C8-8DC9-E99D1283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AF8B-E451-49BC-94DE-E51553087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10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180C8-030C-4F29-AFFB-665FDBD4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1184A-24E0-4BC8-A6E7-411AA9B0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63BE1-D7B3-4537-9A6F-4FAD9CA4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8D26-5102-46DE-8030-A18FAEBAD78B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77825-53B3-4051-920C-43E5E283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BD1BBF-1AAE-471D-899F-1D363327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AF8B-E451-49BC-94DE-E51553087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07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52FFA-6F74-447D-8933-E13EAA25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DA6DF-7E96-4819-8BFB-C765FD828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BA996-976A-42F8-A8E9-A354794EE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8D26-5102-46DE-8030-A18FAEBAD78B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CCA4F3-0CD6-4753-B517-B6B55FD1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2FB35-4E0F-43E4-A298-1397AAE6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AF8B-E451-49BC-94DE-E51553087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7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4D52F-645B-4D83-9132-29952B1B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6C488-68EB-490E-A1B4-87AD0B7DB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814A4E-A460-42D3-82CA-FEC38BAB7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EB66C-58E2-49A9-9BC1-1F20F135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8D26-5102-46DE-8030-A18FAEBAD78B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D75A4C-C97A-45E9-8756-59875A3A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079CB-5BCE-4A33-A419-9B021DBE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AF8B-E451-49BC-94DE-E51553087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19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A7A55-71B0-4895-9321-0469FBFD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ECB0BE-CEF6-44A3-A99D-DFD23EBEC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9AFDCE-F36A-4A68-87C0-338B1B35B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86CE4F-5250-4B15-B553-2FE7139F3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8E1F74-E825-493F-9DDF-472BFDF65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677AD9-FC3C-4709-BE54-CA0E13FC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8D26-5102-46DE-8030-A18FAEBAD78B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AEB6C5-B561-4222-A1C8-5BCD560B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BCBE4A-17E7-4815-8615-DE69FAC7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AF8B-E451-49BC-94DE-E51553087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59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198D1-B178-41A1-96C3-7BCF7D69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9C5EC5-27D8-488C-9C1D-193FFCA5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8D26-5102-46DE-8030-A18FAEBAD78B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B35CD-E3FC-48F7-9EC1-CCDCF7EE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4267F4-8D91-4292-AC87-B3ECBF3D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AF8B-E451-49BC-94DE-E51553087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42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C102C3-314A-4611-A29F-63108FC6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8D26-5102-46DE-8030-A18FAEBAD78B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9F4EF7-1775-4E06-A9E8-B5AFC150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31BCE-2CD6-426C-8F44-496CA18D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AF8B-E451-49BC-94DE-E51553087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0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507FC-2B97-41E6-AC1B-E4070F16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4A0B6-F037-4E39-B319-39DD1D3D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DCEDB3-B609-4211-A0A4-AA4CCB4A5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99674C-4B03-4DDE-B518-E652B956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8D26-5102-46DE-8030-A18FAEBAD78B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2A352-2174-495A-AC3C-1A0A65D4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FF58CB-A731-47AC-B2F6-CBCAC918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AF8B-E451-49BC-94DE-E51553087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73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DFFFE-480D-48A7-A862-55440B6F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A48954-6605-4B50-B9AB-3579BB1A3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B8B43F-7F8D-48A5-8F3E-0B619CD4E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CD2C4F-9B46-414D-93F5-43375BC3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8D26-5102-46DE-8030-A18FAEBAD78B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80F63F-9E32-4100-A8BE-BDB074E4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9117E1-20A6-4287-9BB6-C1349733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AF8B-E451-49BC-94DE-E51553087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8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83A920-CF2E-4586-8E35-BCC51DE9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60368-C5C2-4D90-8ECE-F12BB4FCD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94DD5-2851-4600-8006-08DDABE13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C8D26-5102-46DE-8030-A18FAEBAD78B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6E441-C492-4836-9C33-862372CFF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7B074-8F6A-4BBA-BA05-19294CC4B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AF8B-E451-49BC-94DE-E51553087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56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694B902-7CE2-46DA-9667-07E6B4C0C1AD}"/>
              </a:ext>
            </a:extLst>
          </p:cNvPr>
          <p:cNvSpPr/>
          <p:nvPr/>
        </p:nvSpPr>
        <p:spPr>
          <a:xfrm>
            <a:off x="914401" y="311630"/>
            <a:ext cx="9259410" cy="5787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46AA07-6DF0-464D-BE36-FFF9C16C64AE}"/>
              </a:ext>
            </a:extLst>
          </p:cNvPr>
          <p:cNvSpPr/>
          <p:nvPr/>
        </p:nvSpPr>
        <p:spPr>
          <a:xfrm>
            <a:off x="914399" y="311630"/>
            <a:ext cx="9259411" cy="90081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8841E6-348A-4963-B0FB-C3C74AE26B2B}"/>
              </a:ext>
            </a:extLst>
          </p:cNvPr>
          <p:cNvSpPr/>
          <p:nvPr/>
        </p:nvSpPr>
        <p:spPr>
          <a:xfrm>
            <a:off x="914399" y="5689498"/>
            <a:ext cx="9259411" cy="40946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9E9B00-CB1E-4A50-81BA-8DB4613A6E87}"/>
              </a:ext>
            </a:extLst>
          </p:cNvPr>
          <p:cNvSpPr/>
          <p:nvPr/>
        </p:nvSpPr>
        <p:spPr>
          <a:xfrm>
            <a:off x="8981657" y="526382"/>
            <a:ext cx="1182920" cy="4468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EAEF98-7D3D-485F-BCC2-8C9DEB362E55}"/>
              </a:ext>
            </a:extLst>
          </p:cNvPr>
          <p:cNvSpPr/>
          <p:nvPr/>
        </p:nvSpPr>
        <p:spPr>
          <a:xfrm>
            <a:off x="1593045" y="1216391"/>
            <a:ext cx="7977914" cy="27818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FE8BFB-D8ED-4727-8CB2-5A756A2182DE}"/>
              </a:ext>
            </a:extLst>
          </p:cNvPr>
          <p:cNvSpPr/>
          <p:nvPr/>
        </p:nvSpPr>
        <p:spPr>
          <a:xfrm>
            <a:off x="1606097" y="4016554"/>
            <a:ext cx="4006804" cy="16729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C1465A-5EA9-4202-B806-BA4FB5B54C3A}"/>
              </a:ext>
            </a:extLst>
          </p:cNvPr>
          <p:cNvSpPr/>
          <p:nvPr/>
        </p:nvSpPr>
        <p:spPr>
          <a:xfrm>
            <a:off x="5599849" y="4006437"/>
            <a:ext cx="3971110" cy="16830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A7E21F-108D-4FD6-98FD-1EDDA81249F5}"/>
              </a:ext>
            </a:extLst>
          </p:cNvPr>
          <p:cNvSpPr txBox="1"/>
          <p:nvPr/>
        </p:nvSpPr>
        <p:spPr>
          <a:xfrm>
            <a:off x="4996997" y="5721387"/>
            <a:ext cx="18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재생바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0FECF-39D4-491E-B618-15E7244A534E}"/>
              </a:ext>
            </a:extLst>
          </p:cNvPr>
          <p:cNvSpPr txBox="1"/>
          <p:nvPr/>
        </p:nvSpPr>
        <p:spPr>
          <a:xfrm>
            <a:off x="5068561" y="1688766"/>
            <a:ext cx="18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Carowsel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04F40E-FD14-473D-88CA-7BB9AD9C7AB8}"/>
              </a:ext>
            </a:extLst>
          </p:cNvPr>
          <p:cNvSpPr txBox="1"/>
          <p:nvPr/>
        </p:nvSpPr>
        <p:spPr>
          <a:xfrm>
            <a:off x="3156335" y="4251071"/>
            <a:ext cx="18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540E12-5ACB-4A3A-BD00-57CE74F891C2}"/>
              </a:ext>
            </a:extLst>
          </p:cNvPr>
          <p:cNvSpPr txBox="1"/>
          <p:nvPr/>
        </p:nvSpPr>
        <p:spPr>
          <a:xfrm>
            <a:off x="7114348" y="4255330"/>
            <a:ext cx="186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커뮤니티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87A1AB-0F4D-4D70-B5EB-5827C4E50F07}"/>
              </a:ext>
            </a:extLst>
          </p:cNvPr>
          <p:cNvSpPr/>
          <p:nvPr/>
        </p:nvSpPr>
        <p:spPr>
          <a:xfrm>
            <a:off x="1038462" y="450081"/>
            <a:ext cx="1346082" cy="5829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0B5734-CD1C-4302-AC8A-6F0C424B21E7}"/>
              </a:ext>
            </a:extLst>
          </p:cNvPr>
          <p:cNvSpPr txBox="1"/>
          <p:nvPr/>
        </p:nvSpPr>
        <p:spPr>
          <a:xfrm>
            <a:off x="2643159" y="739128"/>
            <a:ext cx="946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highlight>
                  <a:srgbClr val="C0C0C0"/>
                </a:highlight>
              </a:rPr>
              <a:t>공지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36DF4C-2781-49B3-8A67-F1F5448D684F}"/>
              </a:ext>
            </a:extLst>
          </p:cNvPr>
          <p:cNvSpPr txBox="1"/>
          <p:nvPr/>
        </p:nvSpPr>
        <p:spPr>
          <a:xfrm>
            <a:off x="3220516" y="708350"/>
            <a:ext cx="101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C0C0C0"/>
                </a:highlight>
              </a:rPr>
              <a:t>음원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3BDCA6-47C6-4449-B1F5-FB71DA93EF22}"/>
              </a:ext>
            </a:extLst>
          </p:cNvPr>
          <p:cNvSpPr txBox="1"/>
          <p:nvPr/>
        </p:nvSpPr>
        <p:spPr>
          <a:xfrm>
            <a:off x="3892631" y="735427"/>
            <a:ext cx="142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C0C0C0"/>
                </a:highlight>
              </a:rPr>
              <a:t>커뮤니티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91D59C-DC15-434D-A49E-A977A10A2ACD}"/>
              </a:ext>
            </a:extLst>
          </p:cNvPr>
          <p:cNvSpPr txBox="1"/>
          <p:nvPr/>
        </p:nvSpPr>
        <p:spPr>
          <a:xfrm>
            <a:off x="9146748" y="595895"/>
            <a:ext cx="1604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8B60AF-3DD5-4B9D-9157-4A23A4AD7255}"/>
              </a:ext>
            </a:extLst>
          </p:cNvPr>
          <p:cNvSpPr/>
          <p:nvPr/>
        </p:nvSpPr>
        <p:spPr>
          <a:xfrm>
            <a:off x="7756566" y="526384"/>
            <a:ext cx="1182920" cy="4468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E53A37-39EF-40BE-A5A1-67ECCBA41508}"/>
              </a:ext>
            </a:extLst>
          </p:cNvPr>
          <p:cNvSpPr txBox="1"/>
          <p:nvPr/>
        </p:nvSpPr>
        <p:spPr>
          <a:xfrm>
            <a:off x="8011410" y="508467"/>
            <a:ext cx="84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3B9598-B6D8-40DB-A9D1-C338F8224536}"/>
              </a:ext>
            </a:extLst>
          </p:cNvPr>
          <p:cNvSpPr txBox="1"/>
          <p:nvPr/>
        </p:nvSpPr>
        <p:spPr>
          <a:xfrm>
            <a:off x="7857071" y="737186"/>
            <a:ext cx="22468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(</a:t>
            </a:r>
            <a:r>
              <a:rPr lang="ko-KR" altLang="en-US" sz="1050" dirty="0"/>
              <a:t>로그인중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2EE6FD-505C-430D-A5DB-9E66CFBCBD65}"/>
              </a:ext>
            </a:extLst>
          </p:cNvPr>
          <p:cNvSpPr txBox="1"/>
          <p:nvPr/>
        </p:nvSpPr>
        <p:spPr>
          <a:xfrm>
            <a:off x="6620007" y="644991"/>
            <a:ext cx="113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C0C0C0"/>
                </a:highlight>
              </a:rPr>
              <a:t>로그인중</a:t>
            </a:r>
          </a:p>
        </p:txBody>
      </p:sp>
    </p:spTree>
    <p:extLst>
      <p:ext uri="{BB962C8B-B14F-4D97-AF65-F5344CB8AC3E}">
        <p14:creationId xmlns:p14="http://schemas.microsoft.com/office/powerpoint/2010/main" val="325376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A0A4BC-39E3-4F74-A512-A7E0A01A3076}"/>
              </a:ext>
            </a:extLst>
          </p:cNvPr>
          <p:cNvSpPr/>
          <p:nvPr/>
        </p:nvSpPr>
        <p:spPr>
          <a:xfrm>
            <a:off x="3142695" y="0"/>
            <a:ext cx="5770486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D68FF-F1D1-4F4C-8BD0-6534BA6A69B4}"/>
              </a:ext>
            </a:extLst>
          </p:cNvPr>
          <p:cNvSpPr/>
          <p:nvPr/>
        </p:nvSpPr>
        <p:spPr>
          <a:xfrm>
            <a:off x="3216675" y="79900"/>
            <a:ext cx="5622525" cy="25922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-</a:t>
            </a:r>
            <a:r>
              <a:rPr lang="ko-KR" altLang="en-US" b="1" dirty="0"/>
              <a:t>누르면 메인 페이지로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5B5D85-5412-4551-BA51-FAD4FC646678}"/>
              </a:ext>
            </a:extLst>
          </p:cNvPr>
          <p:cNvSpPr txBox="1"/>
          <p:nvPr/>
        </p:nvSpPr>
        <p:spPr>
          <a:xfrm>
            <a:off x="4267200" y="575718"/>
            <a:ext cx="281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공통 배너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C9CB30-5F4B-414F-A36A-C9FA296E9385}"/>
              </a:ext>
            </a:extLst>
          </p:cNvPr>
          <p:cNvSpPr/>
          <p:nvPr/>
        </p:nvSpPr>
        <p:spPr>
          <a:xfrm>
            <a:off x="3231471" y="2791419"/>
            <a:ext cx="5616607" cy="18768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ㄱ공지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B0FD3D-FCBA-4EB1-8A6B-3535F69B843C}"/>
              </a:ext>
            </a:extLst>
          </p:cNvPr>
          <p:cNvSpPr/>
          <p:nvPr/>
        </p:nvSpPr>
        <p:spPr>
          <a:xfrm>
            <a:off x="3231471" y="4799900"/>
            <a:ext cx="5601810" cy="19264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83D115-A57A-4F1B-9F42-36E8A26F2BB2}"/>
              </a:ext>
            </a:extLst>
          </p:cNvPr>
          <p:cNvSpPr/>
          <p:nvPr/>
        </p:nvSpPr>
        <p:spPr>
          <a:xfrm>
            <a:off x="3305450" y="3784115"/>
            <a:ext cx="5542628" cy="50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663C86-CD8E-45A4-8A35-26A9C7397766}"/>
              </a:ext>
            </a:extLst>
          </p:cNvPr>
          <p:cNvSpPr/>
          <p:nvPr/>
        </p:nvSpPr>
        <p:spPr>
          <a:xfrm>
            <a:off x="3216674" y="3358191"/>
            <a:ext cx="5631404" cy="43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395EF3-8E93-4B40-B7B7-991CD90B107D}"/>
              </a:ext>
            </a:extLst>
          </p:cNvPr>
          <p:cNvSpPr/>
          <p:nvPr/>
        </p:nvSpPr>
        <p:spPr>
          <a:xfrm>
            <a:off x="3216673" y="4244992"/>
            <a:ext cx="5631405" cy="43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1DE82E-22C6-40F8-9A23-CE500C4DC9E2}"/>
              </a:ext>
            </a:extLst>
          </p:cNvPr>
          <p:cNvSpPr/>
          <p:nvPr/>
        </p:nvSpPr>
        <p:spPr>
          <a:xfrm>
            <a:off x="3216673" y="3358190"/>
            <a:ext cx="1337572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14CAB3-4C9D-4A9F-9777-790589A56981}"/>
              </a:ext>
            </a:extLst>
          </p:cNvPr>
          <p:cNvSpPr/>
          <p:nvPr/>
        </p:nvSpPr>
        <p:spPr>
          <a:xfrm>
            <a:off x="3216673" y="3792232"/>
            <a:ext cx="1337572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C8963F-0963-416F-A0DE-EAF76EF3CF75}"/>
              </a:ext>
            </a:extLst>
          </p:cNvPr>
          <p:cNvSpPr/>
          <p:nvPr/>
        </p:nvSpPr>
        <p:spPr>
          <a:xfrm>
            <a:off x="3231471" y="4244992"/>
            <a:ext cx="1322774" cy="434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93D77B-D163-44ED-92B9-B5BA59CA611A}"/>
              </a:ext>
            </a:extLst>
          </p:cNvPr>
          <p:cNvSpPr/>
          <p:nvPr/>
        </p:nvSpPr>
        <p:spPr>
          <a:xfrm>
            <a:off x="3320248" y="5831437"/>
            <a:ext cx="5513034" cy="50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A5C9FA-93CB-4F49-8127-09EB553582E4}"/>
              </a:ext>
            </a:extLst>
          </p:cNvPr>
          <p:cNvSpPr/>
          <p:nvPr/>
        </p:nvSpPr>
        <p:spPr>
          <a:xfrm>
            <a:off x="3231472" y="5405513"/>
            <a:ext cx="5601336" cy="43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6E449C-2F3B-4E8B-8971-EB0FBF33EE5C}"/>
              </a:ext>
            </a:extLst>
          </p:cNvPr>
          <p:cNvSpPr/>
          <p:nvPr/>
        </p:nvSpPr>
        <p:spPr>
          <a:xfrm>
            <a:off x="3231471" y="6292314"/>
            <a:ext cx="5601337" cy="43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D2F96A-0182-4C26-8A3A-B93E946C7B6B}"/>
              </a:ext>
            </a:extLst>
          </p:cNvPr>
          <p:cNvSpPr/>
          <p:nvPr/>
        </p:nvSpPr>
        <p:spPr>
          <a:xfrm>
            <a:off x="3231471" y="5405512"/>
            <a:ext cx="133043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0604F0-B7E4-4065-81A9-4FD23D88AE73}"/>
              </a:ext>
            </a:extLst>
          </p:cNvPr>
          <p:cNvSpPr/>
          <p:nvPr/>
        </p:nvSpPr>
        <p:spPr>
          <a:xfrm>
            <a:off x="3231471" y="5839554"/>
            <a:ext cx="1330430" cy="45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0C821F-22F2-46E1-A231-08AB56DE6B58}"/>
              </a:ext>
            </a:extLst>
          </p:cNvPr>
          <p:cNvSpPr/>
          <p:nvPr/>
        </p:nvSpPr>
        <p:spPr>
          <a:xfrm>
            <a:off x="3246269" y="6292314"/>
            <a:ext cx="1315711" cy="434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F524B3-ED62-4B25-8E98-7B41FA21A579}"/>
              </a:ext>
            </a:extLst>
          </p:cNvPr>
          <p:cNvSpPr txBox="1"/>
          <p:nvPr/>
        </p:nvSpPr>
        <p:spPr>
          <a:xfrm>
            <a:off x="5675790" y="2883108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B7EB06-A264-466D-894C-8518BE39A5E5}"/>
              </a:ext>
            </a:extLst>
          </p:cNvPr>
          <p:cNvSpPr txBox="1"/>
          <p:nvPr/>
        </p:nvSpPr>
        <p:spPr>
          <a:xfrm>
            <a:off x="5459766" y="4944636"/>
            <a:ext cx="12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커뮤니티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995DE-84EB-4201-B0B6-A086EA42B175}"/>
              </a:ext>
            </a:extLst>
          </p:cNvPr>
          <p:cNvSpPr txBox="1"/>
          <p:nvPr/>
        </p:nvSpPr>
        <p:spPr>
          <a:xfrm>
            <a:off x="3465248" y="3858052"/>
            <a:ext cx="9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작성일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3BFD70-A58E-4D89-95EC-7A799DB3F2D3}"/>
              </a:ext>
            </a:extLst>
          </p:cNvPr>
          <p:cNvSpPr txBox="1"/>
          <p:nvPr/>
        </p:nvSpPr>
        <p:spPr>
          <a:xfrm>
            <a:off x="3465248" y="4294279"/>
            <a:ext cx="9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작성일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3DDCC2-8DC7-4A96-A474-380A0AC29F7D}"/>
              </a:ext>
            </a:extLst>
          </p:cNvPr>
          <p:cNvSpPr txBox="1"/>
          <p:nvPr/>
        </p:nvSpPr>
        <p:spPr>
          <a:xfrm>
            <a:off x="3465245" y="6338303"/>
            <a:ext cx="9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작성일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DEA6F1-492E-4D9E-B144-2F492813A2B6}"/>
              </a:ext>
            </a:extLst>
          </p:cNvPr>
          <p:cNvSpPr txBox="1"/>
          <p:nvPr/>
        </p:nvSpPr>
        <p:spPr>
          <a:xfrm>
            <a:off x="3465246" y="5904262"/>
            <a:ext cx="9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작성일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332A48-B44E-4EF6-BAD2-EC18B9C5E0EB}"/>
              </a:ext>
            </a:extLst>
          </p:cNvPr>
          <p:cNvSpPr txBox="1"/>
          <p:nvPr/>
        </p:nvSpPr>
        <p:spPr>
          <a:xfrm>
            <a:off x="3465247" y="5462104"/>
            <a:ext cx="9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작성일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A642A7-CFB1-4172-BD78-C27C7E801DBA}"/>
              </a:ext>
            </a:extLst>
          </p:cNvPr>
          <p:cNvSpPr txBox="1"/>
          <p:nvPr/>
        </p:nvSpPr>
        <p:spPr>
          <a:xfrm>
            <a:off x="5223030" y="4294279"/>
            <a:ext cx="9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글 제목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B6BDFC-84DF-4272-81C3-467D98D7226A}"/>
              </a:ext>
            </a:extLst>
          </p:cNvPr>
          <p:cNvSpPr txBox="1"/>
          <p:nvPr/>
        </p:nvSpPr>
        <p:spPr>
          <a:xfrm>
            <a:off x="5223030" y="3858052"/>
            <a:ext cx="9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글 제목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D880D2-4700-4B3D-BD20-2C044022C1BE}"/>
              </a:ext>
            </a:extLst>
          </p:cNvPr>
          <p:cNvSpPr txBox="1"/>
          <p:nvPr/>
        </p:nvSpPr>
        <p:spPr>
          <a:xfrm>
            <a:off x="5224508" y="3392509"/>
            <a:ext cx="9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글 제목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4C75F3-E941-4E07-BD7E-42C1B159C538}"/>
              </a:ext>
            </a:extLst>
          </p:cNvPr>
          <p:cNvSpPr txBox="1"/>
          <p:nvPr/>
        </p:nvSpPr>
        <p:spPr>
          <a:xfrm>
            <a:off x="5206750" y="6356878"/>
            <a:ext cx="9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글 제목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891051-CF91-4EC9-8FB4-A7252A033F44}"/>
              </a:ext>
            </a:extLst>
          </p:cNvPr>
          <p:cNvSpPr txBox="1"/>
          <p:nvPr/>
        </p:nvSpPr>
        <p:spPr>
          <a:xfrm>
            <a:off x="5183078" y="5882512"/>
            <a:ext cx="9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글 제목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E305F9-7F75-4670-9A10-84E74B2C16BB}"/>
              </a:ext>
            </a:extLst>
          </p:cNvPr>
          <p:cNvSpPr txBox="1"/>
          <p:nvPr/>
        </p:nvSpPr>
        <p:spPr>
          <a:xfrm>
            <a:off x="5183079" y="5429751"/>
            <a:ext cx="9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글 제목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A3F3B08-D94A-47E1-A713-083DA46F8422}"/>
              </a:ext>
            </a:extLst>
          </p:cNvPr>
          <p:cNvSpPr/>
          <p:nvPr/>
        </p:nvSpPr>
        <p:spPr>
          <a:xfrm>
            <a:off x="3142695" y="6356878"/>
            <a:ext cx="5770486" cy="507325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C2ED5E-7DAD-4537-83F7-391899B3D290}"/>
              </a:ext>
            </a:extLst>
          </p:cNvPr>
          <p:cNvSpPr txBox="1"/>
          <p:nvPr/>
        </p:nvSpPr>
        <p:spPr>
          <a:xfrm>
            <a:off x="5548641" y="6445166"/>
            <a:ext cx="234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재생바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50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</Words>
  <Application>Microsoft Office PowerPoint</Application>
  <PresentationFormat>와이드스크린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AORUS</dc:creator>
  <cp:lastModifiedBy>AORUS</cp:lastModifiedBy>
  <cp:revision>3</cp:revision>
  <dcterms:created xsi:type="dcterms:W3CDTF">2022-01-26T04:50:45Z</dcterms:created>
  <dcterms:modified xsi:type="dcterms:W3CDTF">2022-01-26T06:44:06Z</dcterms:modified>
</cp:coreProperties>
</file>