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73" r:id="rId13"/>
    <p:sldId id="274" r:id="rId14"/>
    <p:sldId id="268" r:id="rId15"/>
    <p:sldId id="269" r:id="rId16"/>
    <p:sldId id="270" r:id="rId17"/>
    <p:sldId id="271" r:id="rId18"/>
    <p:sldId id="272" r:id="rId1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28700" y="1028700"/>
            <a:ext cx="16230600" cy="8229600"/>
          </a:xfrm>
          <a:custGeom>
            <a:avLst/>
            <a:gdLst/>
            <a:ahLst/>
            <a:cxnLst/>
            <a:rect l="l" t="t" r="r" b="b"/>
            <a:pathLst>
              <a:path w="16230600" h="8229600">
                <a:moveTo>
                  <a:pt x="15792818" y="2377"/>
                </a:moveTo>
                <a:lnTo>
                  <a:pt x="437760" y="2377"/>
                </a:lnTo>
                <a:lnTo>
                  <a:pt x="390560" y="9420"/>
                </a:lnTo>
                <a:lnTo>
                  <a:pt x="344492" y="20997"/>
                </a:lnTo>
                <a:lnTo>
                  <a:pt x="299875" y="36977"/>
                </a:lnTo>
                <a:lnTo>
                  <a:pt x="257027" y="57227"/>
                </a:lnTo>
                <a:lnTo>
                  <a:pt x="216266" y="81615"/>
                </a:lnTo>
                <a:lnTo>
                  <a:pt x="177910" y="110009"/>
                </a:lnTo>
                <a:lnTo>
                  <a:pt x="142279" y="142278"/>
                </a:lnTo>
                <a:lnTo>
                  <a:pt x="110010" y="177911"/>
                </a:lnTo>
                <a:lnTo>
                  <a:pt x="81616" y="216268"/>
                </a:lnTo>
                <a:lnTo>
                  <a:pt x="57228" y="257029"/>
                </a:lnTo>
                <a:lnTo>
                  <a:pt x="36978" y="299877"/>
                </a:lnTo>
                <a:lnTo>
                  <a:pt x="20998" y="344493"/>
                </a:lnTo>
                <a:lnTo>
                  <a:pt x="9420" y="390560"/>
                </a:lnTo>
                <a:lnTo>
                  <a:pt x="2377" y="437760"/>
                </a:lnTo>
                <a:lnTo>
                  <a:pt x="0" y="485773"/>
                </a:lnTo>
                <a:lnTo>
                  <a:pt x="0" y="7743826"/>
                </a:lnTo>
                <a:lnTo>
                  <a:pt x="2377" y="7791839"/>
                </a:lnTo>
                <a:lnTo>
                  <a:pt x="9420" y="7839039"/>
                </a:lnTo>
                <a:lnTo>
                  <a:pt x="20998" y="7885107"/>
                </a:lnTo>
                <a:lnTo>
                  <a:pt x="36978" y="7929724"/>
                </a:lnTo>
                <a:lnTo>
                  <a:pt x="57228" y="7972572"/>
                </a:lnTo>
                <a:lnTo>
                  <a:pt x="81616" y="8013333"/>
                </a:lnTo>
                <a:lnTo>
                  <a:pt x="110010" y="8051688"/>
                </a:lnTo>
                <a:lnTo>
                  <a:pt x="142279" y="8087320"/>
                </a:lnTo>
                <a:lnTo>
                  <a:pt x="177910" y="8119588"/>
                </a:lnTo>
                <a:lnTo>
                  <a:pt x="216266" y="8147982"/>
                </a:lnTo>
                <a:lnTo>
                  <a:pt x="257027" y="8172371"/>
                </a:lnTo>
                <a:lnTo>
                  <a:pt x="299875" y="8192621"/>
                </a:lnTo>
                <a:lnTo>
                  <a:pt x="344492" y="8208601"/>
                </a:lnTo>
                <a:lnTo>
                  <a:pt x="390560" y="8220178"/>
                </a:lnTo>
                <a:lnTo>
                  <a:pt x="437760" y="8227222"/>
                </a:lnTo>
                <a:lnTo>
                  <a:pt x="485773" y="8229599"/>
                </a:lnTo>
                <a:lnTo>
                  <a:pt x="15744825" y="8229599"/>
                </a:lnTo>
                <a:lnTo>
                  <a:pt x="15792818" y="8227222"/>
                </a:lnTo>
                <a:lnTo>
                  <a:pt x="15840006" y="8220178"/>
                </a:lnTo>
                <a:lnTo>
                  <a:pt x="15886069" y="8208601"/>
                </a:lnTo>
                <a:lnTo>
                  <a:pt x="15930688" y="8192621"/>
                </a:lnTo>
                <a:lnTo>
                  <a:pt x="15973545" y="8172371"/>
                </a:lnTo>
                <a:lnTo>
                  <a:pt x="16014322" y="8147982"/>
                </a:lnTo>
                <a:lnTo>
                  <a:pt x="16052699" y="8119588"/>
                </a:lnTo>
                <a:lnTo>
                  <a:pt x="16088359" y="8087320"/>
                </a:lnTo>
                <a:lnTo>
                  <a:pt x="16120614" y="8051688"/>
                </a:lnTo>
                <a:lnTo>
                  <a:pt x="16148999" y="8013333"/>
                </a:lnTo>
                <a:lnTo>
                  <a:pt x="16173380" y="7972572"/>
                </a:lnTo>
                <a:lnTo>
                  <a:pt x="16193626" y="7929724"/>
                </a:lnTo>
                <a:lnTo>
                  <a:pt x="16209603" y="7885107"/>
                </a:lnTo>
                <a:lnTo>
                  <a:pt x="16221179" y="7839039"/>
                </a:lnTo>
                <a:lnTo>
                  <a:pt x="16228222" y="7791839"/>
                </a:lnTo>
                <a:lnTo>
                  <a:pt x="16230599" y="7743826"/>
                </a:lnTo>
                <a:lnTo>
                  <a:pt x="16230599" y="485773"/>
                </a:lnTo>
                <a:lnTo>
                  <a:pt x="16228222" y="437760"/>
                </a:lnTo>
                <a:lnTo>
                  <a:pt x="16221179" y="390560"/>
                </a:lnTo>
                <a:lnTo>
                  <a:pt x="16209603" y="344493"/>
                </a:lnTo>
                <a:lnTo>
                  <a:pt x="16193626" y="299877"/>
                </a:lnTo>
                <a:lnTo>
                  <a:pt x="16173380" y="257029"/>
                </a:lnTo>
                <a:lnTo>
                  <a:pt x="16148999" y="216268"/>
                </a:lnTo>
                <a:lnTo>
                  <a:pt x="16120614" y="177911"/>
                </a:lnTo>
                <a:lnTo>
                  <a:pt x="16088359" y="142278"/>
                </a:lnTo>
                <a:lnTo>
                  <a:pt x="16052699" y="110009"/>
                </a:lnTo>
                <a:lnTo>
                  <a:pt x="16014322" y="81615"/>
                </a:lnTo>
                <a:lnTo>
                  <a:pt x="15973545" y="57227"/>
                </a:lnTo>
                <a:lnTo>
                  <a:pt x="15930688" y="36977"/>
                </a:lnTo>
                <a:lnTo>
                  <a:pt x="15886069" y="20997"/>
                </a:lnTo>
                <a:lnTo>
                  <a:pt x="15840006" y="9420"/>
                </a:lnTo>
                <a:lnTo>
                  <a:pt x="15792818" y="2377"/>
                </a:lnTo>
                <a:close/>
              </a:path>
              <a:path w="16230600" h="8229600">
                <a:moveTo>
                  <a:pt x="15744824" y="0"/>
                </a:moveTo>
                <a:lnTo>
                  <a:pt x="485774" y="0"/>
                </a:lnTo>
                <a:lnTo>
                  <a:pt x="437760" y="2377"/>
                </a:lnTo>
                <a:lnTo>
                  <a:pt x="15792818" y="2377"/>
                </a:lnTo>
                <a:lnTo>
                  <a:pt x="15744824" y="0"/>
                </a:lnTo>
                <a:close/>
              </a:path>
            </a:pathLst>
          </a:custGeom>
          <a:solidFill>
            <a:srgbClr val="F8F9FA">
              <a:alpha val="8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650" b="0" i="0">
                <a:solidFill>
                  <a:srgbClr val="00145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0014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650" b="0" i="0">
                <a:solidFill>
                  <a:srgbClr val="00145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650" b="0" i="0">
                <a:solidFill>
                  <a:srgbClr val="00145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45049" y="3243440"/>
            <a:ext cx="7997900" cy="1805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650" b="0" i="0">
                <a:solidFill>
                  <a:srgbClr val="00145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1908" y="3048139"/>
            <a:ext cx="15924182" cy="6026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0014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6951" y="1655904"/>
            <a:ext cx="15944850" cy="3698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29335" marR="5080" indent="-1017269">
              <a:lnSpc>
                <a:spcPct val="117000"/>
              </a:lnSpc>
              <a:spcBef>
                <a:spcPts val="90"/>
              </a:spcBef>
            </a:pPr>
            <a:r>
              <a:rPr sz="10300" spc="1400" dirty="0"/>
              <a:t>T</a:t>
            </a:r>
            <a:r>
              <a:rPr sz="10300" spc="1710" dirty="0"/>
              <a:t>h</a:t>
            </a:r>
            <a:r>
              <a:rPr sz="10300" spc="630" dirty="0"/>
              <a:t>e</a:t>
            </a:r>
            <a:r>
              <a:rPr sz="10300" spc="-2260" dirty="0"/>
              <a:t> </a:t>
            </a:r>
            <a:r>
              <a:rPr sz="10300" spc="1145" dirty="0"/>
              <a:t>F</a:t>
            </a:r>
            <a:r>
              <a:rPr sz="10300" spc="580" dirty="0"/>
              <a:t>r</a:t>
            </a:r>
            <a:r>
              <a:rPr sz="10300" spc="575" dirty="0"/>
              <a:t>a</a:t>
            </a:r>
            <a:r>
              <a:rPr sz="10300" spc="1019" dirty="0"/>
              <a:t>n</a:t>
            </a:r>
            <a:r>
              <a:rPr sz="10300" spc="1015" dirty="0"/>
              <a:t>c</a:t>
            </a:r>
            <a:r>
              <a:rPr sz="10300" spc="285" dirty="0"/>
              <a:t>hise</a:t>
            </a:r>
            <a:r>
              <a:rPr sz="10300" spc="-2260" dirty="0"/>
              <a:t> </a:t>
            </a:r>
            <a:r>
              <a:rPr sz="10300" spc="2230" dirty="0"/>
              <a:t>D</a:t>
            </a:r>
            <a:r>
              <a:rPr sz="10300" spc="295" dirty="0"/>
              <a:t>a</a:t>
            </a:r>
            <a:r>
              <a:rPr sz="10300" spc="290" dirty="0"/>
              <a:t>t</a:t>
            </a:r>
            <a:r>
              <a:rPr sz="10300" spc="1150" dirty="0"/>
              <a:t>a</a:t>
            </a:r>
            <a:r>
              <a:rPr sz="10300" spc="1145" dirty="0"/>
              <a:t>b</a:t>
            </a:r>
            <a:r>
              <a:rPr sz="10300" spc="1090" dirty="0"/>
              <a:t>a</a:t>
            </a:r>
            <a:r>
              <a:rPr sz="10300" spc="530" dirty="0"/>
              <a:t>se  </a:t>
            </a:r>
            <a:r>
              <a:rPr sz="10300" spc="3060" dirty="0"/>
              <a:t>M</a:t>
            </a:r>
            <a:r>
              <a:rPr sz="10300" spc="3055" dirty="0"/>
              <a:t>a</a:t>
            </a:r>
            <a:r>
              <a:rPr sz="10300" spc="1710" dirty="0"/>
              <a:t>n</a:t>
            </a:r>
            <a:r>
              <a:rPr sz="10300" spc="1095" dirty="0"/>
              <a:t>a</a:t>
            </a:r>
            <a:r>
              <a:rPr sz="10300" spc="1090" dirty="0"/>
              <a:t>g</a:t>
            </a:r>
            <a:r>
              <a:rPr sz="10300" spc="2645" dirty="0"/>
              <a:t>e</a:t>
            </a:r>
            <a:r>
              <a:rPr sz="10300" spc="2640" dirty="0"/>
              <a:t>m</a:t>
            </a:r>
            <a:r>
              <a:rPr sz="10300" spc="1175" dirty="0"/>
              <a:t>e</a:t>
            </a:r>
            <a:r>
              <a:rPr sz="10300" spc="1170" dirty="0"/>
              <a:t>n</a:t>
            </a:r>
            <a:r>
              <a:rPr sz="10300" spc="-505" dirty="0"/>
              <a:t>t</a:t>
            </a:r>
            <a:r>
              <a:rPr sz="10300" spc="-2260" dirty="0"/>
              <a:t> </a:t>
            </a:r>
            <a:r>
              <a:rPr sz="10300" spc="815" dirty="0"/>
              <a:t>S</a:t>
            </a:r>
            <a:r>
              <a:rPr sz="10300" spc="810" dirty="0"/>
              <a:t>y</a:t>
            </a:r>
            <a:r>
              <a:rPr sz="10300" spc="1305" dirty="0"/>
              <a:t>stem</a:t>
            </a:r>
            <a:endParaRPr sz="10300"/>
          </a:p>
        </p:txBody>
      </p:sp>
      <p:sp>
        <p:nvSpPr>
          <p:cNvPr id="4" name="object 4"/>
          <p:cNvSpPr txBox="1"/>
          <p:nvPr/>
        </p:nvSpPr>
        <p:spPr>
          <a:xfrm>
            <a:off x="7165288" y="5808693"/>
            <a:ext cx="3957320" cy="3634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75335">
              <a:lnSpc>
                <a:spcPct val="100000"/>
              </a:lnSpc>
              <a:spcBef>
                <a:spcPts val="130"/>
              </a:spcBef>
            </a:pPr>
            <a:r>
              <a:rPr sz="4150" spc="180" dirty="0">
                <a:solidFill>
                  <a:srgbClr val="001451"/>
                </a:solidFill>
                <a:latin typeface="Lucida Sans Unicode"/>
                <a:cs typeface="Lucida Sans Unicode"/>
              </a:rPr>
              <a:t>DONE</a:t>
            </a:r>
            <a:r>
              <a:rPr sz="4150" spc="-320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4150" spc="265" dirty="0">
                <a:solidFill>
                  <a:srgbClr val="001451"/>
                </a:solidFill>
                <a:latin typeface="Lucida Sans Unicode"/>
                <a:cs typeface="Lucida Sans Unicode"/>
              </a:rPr>
              <a:t>BY</a:t>
            </a:r>
            <a:endParaRPr sz="41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00">
              <a:latin typeface="Lucida Sans Unicode"/>
              <a:cs typeface="Lucida Sans Unicode"/>
            </a:endParaRPr>
          </a:p>
          <a:p>
            <a:pPr marL="12700" marR="5080" indent="35560" algn="just">
              <a:lnSpc>
                <a:spcPct val="117500"/>
              </a:lnSpc>
            </a:pPr>
            <a:r>
              <a:rPr sz="4150" spc="235" dirty="0">
                <a:solidFill>
                  <a:srgbClr val="001451"/>
                </a:solidFill>
                <a:latin typeface="Lucida Sans Unicode"/>
                <a:cs typeface="Lucida Sans Unicode"/>
              </a:rPr>
              <a:t>SRI</a:t>
            </a:r>
            <a:r>
              <a:rPr sz="4150" spc="-315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4150" spc="165" dirty="0">
                <a:solidFill>
                  <a:srgbClr val="001451"/>
                </a:solidFill>
                <a:latin typeface="Lucida Sans Unicode"/>
                <a:cs typeface="Lucida Sans Unicode"/>
              </a:rPr>
              <a:t>CHARAN</a:t>
            </a:r>
            <a:r>
              <a:rPr sz="4150" spc="-310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4150" spc="110" dirty="0">
                <a:solidFill>
                  <a:srgbClr val="001451"/>
                </a:solidFill>
                <a:latin typeface="Lucida Sans Unicode"/>
                <a:cs typeface="Lucida Sans Unicode"/>
              </a:rPr>
              <a:t>N </a:t>
            </a:r>
            <a:r>
              <a:rPr sz="4150" spc="-1300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4150" spc="180" dirty="0">
                <a:solidFill>
                  <a:srgbClr val="001451"/>
                </a:solidFill>
                <a:latin typeface="Lucida Sans Unicode"/>
                <a:cs typeface="Lucida Sans Unicode"/>
              </a:rPr>
              <a:t>SIVASAMY</a:t>
            </a:r>
            <a:r>
              <a:rPr sz="4150" spc="-310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4150" spc="220" dirty="0">
                <a:solidFill>
                  <a:srgbClr val="001451"/>
                </a:solidFill>
                <a:latin typeface="Lucida Sans Unicode"/>
                <a:cs typeface="Lucida Sans Unicode"/>
              </a:rPr>
              <a:t>R</a:t>
            </a:r>
            <a:r>
              <a:rPr sz="4150" spc="-305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4150" spc="254" dirty="0">
                <a:solidFill>
                  <a:srgbClr val="001451"/>
                </a:solidFill>
                <a:latin typeface="Lucida Sans Unicode"/>
                <a:cs typeface="Lucida Sans Unicode"/>
              </a:rPr>
              <a:t>M </a:t>
            </a:r>
            <a:r>
              <a:rPr sz="4150" spc="-1300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4150" spc="465" dirty="0">
                <a:solidFill>
                  <a:srgbClr val="001451"/>
                </a:solidFill>
                <a:latin typeface="Lucida Sans Unicode"/>
                <a:cs typeface="Lucida Sans Unicode"/>
              </a:rPr>
              <a:t>S</a:t>
            </a:r>
            <a:r>
              <a:rPr sz="4150" spc="85" dirty="0">
                <a:solidFill>
                  <a:srgbClr val="001451"/>
                </a:solidFill>
                <a:latin typeface="Lucida Sans Unicode"/>
                <a:cs typeface="Lucida Sans Unicode"/>
              </a:rPr>
              <a:t>H</a:t>
            </a:r>
            <a:r>
              <a:rPr sz="4150" spc="25" dirty="0">
                <a:solidFill>
                  <a:srgbClr val="001451"/>
                </a:solidFill>
                <a:latin typeface="Lucida Sans Unicode"/>
                <a:cs typeface="Lucida Sans Unicode"/>
              </a:rPr>
              <a:t>A</a:t>
            </a:r>
            <a:r>
              <a:rPr sz="4150" spc="250" dirty="0">
                <a:solidFill>
                  <a:srgbClr val="001451"/>
                </a:solidFill>
                <a:latin typeface="Lucida Sans Unicode"/>
                <a:cs typeface="Lucida Sans Unicode"/>
              </a:rPr>
              <a:t>M</a:t>
            </a:r>
            <a:r>
              <a:rPr sz="4150" spc="95" dirty="0">
                <a:solidFill>
                  <a:srgbClr val="001451"/>
                </a:solidFill>
                <a:latin typeface="Lucida Sans Unicode"/>
                <a:cs typeface="Lucida Sans Unicode"/>
              </a:rPr>
              <a:t>V</a:t>
            </a:r>
            <a:r>
              <a:rPr sz="4150" spc="215" dirty="0">
                <a:solidFill>
                  <a:srgbClr val="001451"/>
                </a:solidFill>
                <a:latin typeface="Lucida Sans Unicode"/>
                <a:cs typeface="Lucida Sans Unicode"/>
              </a:rPr>
              <a:t>R</a:t>
            </a:r>
            <a:r>
              <a:rPr sz="4150" spc="165" dirty="0">
                <a:solidFill>
                  <a:srgbClr val="001451"/>
                </a:solidFill>
                <a:latin typeface="Lucida Sans Unicode"/>
                <a:cs typeface="Lucida Sans Unicode"/>
              </a:rPr>
              <a:t>U</a:t>
            </a:r>
            <a:r>
              <a:rPr sz="4150" spc="5" dirty="0">
                <a:solidFill>
                  <a:srgbClr val="001451"/>
                </a:solidFill>
                <a:latin typeface="Lucida Sans Unicode"/>
                <a:cs typeface="Lucida Sans Unicode"/>
              </a:rPr>
              <a:t>T</a:t>
            </a:r>
            <a:r>
              <a:rPr sz="4150" spc="90" dirty="0">
                <a:solidFill>
                  <a:srgbClr val="001451"/>
                </a:solidFill>
                <a:latin typeface="Lucida Sans Unicode"/>
                <a:cs typeface="Lucida Sans Unicode"/>
              </a:rPr>
              <a:t>H</a:t>
            </a:r>
            <a:r>
              <a:rPr sz="4150" spc="-280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4150" spc="150" dirty="0">
                <a:solidFill>
                  <a:srgbClr val="001451"/>
                </a:solidFill>
                <a:latin typeface="Lucida Sans Unicode"/>
                <a:cs typeface="Lucida Sans Unicode"/>
              </a:rPr>
              <a:t>K</a:t>
            </a:r>
            <a:endParaRPr sz="4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28463" y="423788"/>
            <a:ext cx="6859905" cy="1217930"/>
          </a:xfrm>
          <a:custGeom>
            <a:avLst/>
            <a:gdLst/>
            <a:ahLst/>
            <a:cxnLst/>
            <a:rect l="l" t="t" r="r" b="b"/>
            <a:pathLst>
              <a:path w="6859905" h="1217930">
                <a:moveTo>
                  <a:pt x="6725919" y="2375"/>
                </a:moveTo>
                <a:lnTo>
                  <a:pt x="437763" y="2375"/>
                </a:lnTo>
                <a:lnTo>
                  <a:pt x="390565" y="9418"/>
                </a:lnTo>
                <a:lnTo>
                  <a:pt x="344498" y="20996"/>
                </a:lnTo>
                <a:lnTo>
                  <a:pt x="299880" y="36975"/>
                </a:lnTo>
                <a:lnTo>
                  <a:pt x="257031" y="57225"/>
                </a:lnTo>
                <a:lnTo>
                  <a:pt x="216268" y="81613"/>
                </a:lnTo>
                <a:lnTo>
                  <a:pt x="177911" y="110008"/>
                </a:lnTo>
                <a:lnTo>
                  <a:pt x="142277" y="142276"/>
                </a:lnTo>
                <a:lnTo>
                  <a:pt x="110008" y="177910"/>
                </a:lnTo>
                <a:lnTo>
                  <a:pt x="81614" y="216268"/>
                </a:lnTo>
                <a:lnTo>
                  <a:pt x="57226" y="257030"/>
                </a:lnTo>
                <a:lnTo>
                  <a:pt x="36976" y="299880"/>
                </a:lnTo>
                <a:lnTo>
                  <a:pt x="20997" y="344497"/>
                </a:lnTo>
                <a:lnTo>
                  <a:pt x="9419" y="390564"/>
                </a:lnTo>
                <a:lnTo>
                  <a:pt x="2376" y="437762"/>
                </a:lnTo>
                <a:lnTo>
                  <a:pt x="0" y="485754"/>
                </a:lnTo>
                <a:lnTo>
                  <a:pt x="0" y="732070"/>
                </a:lnTo>
                <a:lnTo>
                  <a:pt x="2376" y="780062"/>
                </a:lnTo>
                <a:lnTo>
                  <a:pt x="9419" y="827260"/>
                </a:lnTo>
                <a:lnTo>
                  <a:pt x="20997" y="873326"/>
                </a:lnTo>
                <a:lnTo>
                  <a:pt x="36976" y="917943"/>
                </a:lnTo>
                <a:lnTo>
                  <a:pt x="57226" y="960790"/>
                </a:lnTo>
                <a:lnTo>
                  <a:pt x="81614" y="1001551"/>
                </a:lnTo>
                <a:lnTo>
                  <a:pt x="110008" y="1039905"/>
                </a:lnTo>
                <a:lnTo>
                  <a:pt x="142277" y="1075535"/>
                </a:lnTo>
                <a:lnTo>
                  <a:pt x="177911" y="1107808"/>
                </a:lnTo>
                <a:lnTo>
                  <a:pt x="216268" y="1136205"/>
                </a:lnTo>
                <a:lnTo>
                  <a:pt x="257031" y="1160595"/>
                </a:lnTo>
                <a:lnTo>
                  <a:pt x="299880" y="1180847"/>
                </a:lnTo>
                <a:lnTo>
                  <a:pt x="344498" y="1196827"/>
                </a:lnTo>
                <a:lnTo>
                  <a:pt x="390565" y="1208405"/>
                </a:lnTo>
                <a:lnTo>
                  <a:pt x="437763" y="1215449"/>
                </a:lnTo>
                <a:lnTo>
                  <a:pt x="485760" y="1217825"/>
                </a:lnTo>
                <a:lnTo>
                  <a:pt x="6677939" y="1217825"/>
                </a:lnTo>
                <a:lnTo>
                  <a:pt x="6725919" y="1215449"/>
                </a:lnTo>
                <a:lnTo>
                  <a:pt x="6773105" y="1208405"/>
                </a:lnTo>
                <a:lnTo>
                  <a:pt x="6819164" y="1196827"/>
                </a:lnTo>
                <a:lnTo>
                  <a:pt x="6859535" y="1182365"/>
                </a:lnTo>
                <a:lnTo>
                  <a:pt x="6859535" y="35457"/>
                </a:lnTo>
                <a:lnTo>
                  <a:pt x="6819164" y="20996"/>
                </a:lnTo>
                <a:lnTo>
                  <a:pt x="6773105" y="9418"/>
                </a:lnTo>
                <a:lnTo>
                  <a:pt x="6725919" y="2375"/>
                </a:lnTo>
                <a:close/>
              </a:path>
              <a:path w="6859905" h="1217930">
                <a:moveTo>
                  <a:pt x="6677960" y="0"/>
                </a:moveTo>
                <a:lnTo>
                  <a:pt x="485738" y="0"/>
                </a:lnTo>
                <a:lnTo>
                  <a:pt x="437763" y="2375"/>
                </a:lnTo>
                <a:lnTo>
                  <a:pt x="6725919" y="2375"/>
                </a:lnTo>
                <a:lnTo>
                  <a:pt x="6677960" y="0"/>
                </a:lnTo>
                <a:close/>
              </a:path>
            </a:pathLst>
          </a:custGeom>
          <a:solidFill>
            <a:srgbClr val="0014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1839" y="1943239"/>
            <a:ext cx="116039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40" dirty="0">
                <a:latin typeface="Times New Roman"/>
                <a:cs typeface="Times New Roman"/>
              </a:rPr>
              <a:t>MODULES</a:t>
            </a:r>
            <a:r>
              <a:rPr sz="6000" spc="160" dirty="0">
                <a:latin typeface="Times New Roman"/>
                <a:cs typeface="Times New Roman"/>
              </a:rPr>
              <a:t> </a:t>
            </a:r>
            <a:r>
              <a:rPr sz="6000" spc="240" dirty="0">
                <a:latin typeface="Times New Roman"/>
                <a:cs typeface="Times New Roman"/>
              </a:rPr>
              <a:t>WITH</a:t>
            </a:r>
            <a:r>
              <a:rPr sz="6000" spc="160" dirty="0">
                <a:latin typeface="Times New Roman"/>
                <a:cs typeface="Times New Roman"/>
              </a:rPr>
              <a:t> </a:t>
            </a:r>
            <a:r>
              <a:rPr sz="6000" spc="195" dirty="0">
                <a:latin typeface="Times New Roman"/>
                <a:cs typeface="Times New Roman"/>
              </a:rPr>
              <a:t>DESCRIPTION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b="1" spc="-85" dirty="0">
                <a:latin typeface="Verdana"/>
                <a:cs typeface="Verdana"/>
              </a:rPr>
              <a:t>Team</a:t>
            </a:r>
            <a:r>
              <a:rPr b="1" spc="-320" dirty="0">
                <a:latin typeface="Verdana"/>
                <a:cs typeface="Verdana"/>
              </a:rPr>
              <a:t> </a:t>
            </a:r>
            <a:r>
              <a:rPr b="1" spc="-80" dirty="0">
                <a:latin typeface="Verdana"/>
                <a:cs typeface="Verdana"/>
              </a:rPr>
              <a:t>Management</a:t>
            </a:r>
            <a:r>
              <a:rPr b="1" spc="-315" dirty="0">
                <a:latin typeface="Verdana"/>
                <a:cs typeface="Verdana"/>
              </a:rPr>
              <a:t> </a:t>
            </a:r>
            <a:r>
              <a:rPr b="1" spc="-120" dirty="0">
                <a:latin typeface="Verdana"/>
                <a:cs typeface="Verdana"/>
              </a:rPr>
              <a:t>Module:</a:t>
            </a:r>
            <a:r>
              <a:rPr b="1" spc="-310" dirty="0">
                <a:latin typeface="Verdana"/>
                <a:cs typeface="Verdana"/>
              </a:rPr>
              <a:t> </a:t>
            </a:r>
            <a:r>
              <a:rPr spc="60" dirty="0"/>
              <a:t>Allows</a:t>
            </a:r>
            <a:r>
              <a:rPr spc="-305" dirty="0"/>
              <a:t> </a:t>
            </a:r>
            <a:r>
              <a:rPr spc="110" dirty="0"/>
              <a:t>the</a:t>
            </a:r>
            <a:r>
              <a:rPr spc="-305" dirty="0"/>
              <a:t> </a:t>
            </a:r>
            <a:r>
              <a:rPr spc="60" dirty="0"/>
              <a:t>addition,</a:t>
            </a:r>
            <a:r>
              <a:rPr spc="-305" dirty="0"/>
              <a:t> </a:t>
            </a:r>
            <a:r>
              <a:rPr spc="85" dirty="0"/>
              <a:t>modification,</a:t>
            </a:r>
            <a:r>
              <a:rPr spc="-305" dirty="0"/>
              <a:t> </a:t>
            </a:r>
            <a:r>
              <a:rPr spc="110" dirty="0"/>
              <a:t>and</a:t>
            </a:r>
            <a:r>
              <a:rPr spc="-305" dirty="0"/>
              <a:t> </a:t>
            </a:r>
            <a:r>
              <a:rPr spc="95" dirty="0"/>
              <a:t>deletion</a:t>
            </a:r>
            <a:r>
              <a:rPr spc="-305" dirty="0"/>
              <a:t> </a:t>
            </a:r>
            <a:r>
              <a:rPr spc="175" dirty="0"/>
              <a:t>of </a:t>
            </a:r>
            <a:r>
              <a:rPr spc="-1040" dirty="0"/>
              <a:t> </a:t>
            </a:r>
            <a:r>
              <a:rPr spc="40" dirty="0"/>
              <a:t>teams,</a:t>
            </a:r>
            <a:r>
              <a:rPr spc="-315" dirty="0"/>
              <a:t> </a:t>
            </a:r>
            <a:r>
              <a:rPr spc="95" dirty="0"/>
              <a:t>including</a:t>
            </a:r>
            <a:r>
              <a:rPr spc="-310" dirty="0"/>
              <a:t> </a:t>
            </a:r>
            <a:r>
              <a:rPr spc="55" dirty="0"/>
              <a:t>relevant</a:t>
            </a:r>
            <a:r>
              <a:rPr spc="-310" dirty="0"/>
              <a:t> </a:t>
            </a:r>
            <a:r>
              <a:rPr spc="85" dirty="0"/>
              <a:t>information</a:t>
            </a:r>
            <a:r>
              <a:rPr spc="-310" dirty="0"/>
              <a:t> </a:t>
            </a:r>
            <a:r>
              <a:rPr spc="135" dirty="0"/>
              <a:t>such</a:t>
            </a:r>
            <a:r>
              <a:rPr spc="-310" dirty="0"/>
              <a:t> </a:t>
            </a:r>
            <a:r>
              <a:rPr spc="65" dirty="0"/>
              <a:t>as</a:t>
            </a:r>
            <a:r>
              <a:rPr spc="-310" dirty="0"/>
              <a:t> </a:t>
            </a:r>
            <a:r>
              <a:rPr spc="110" dirty="0"/>
              <a:t>team</a:t>
            </a:r>
            <a:r>
              <a:rPr spc="-310" dirty="0"/>
              <a:t> </a:t>
            </a:r>
            <a:r>
              <a:rPr spc="20" dirty="0"/>
              <a:t>name,</a:t>
            </a:r>
            <a:r>
              <a:rPr spc="-310" dirty="0"/>
              <a:t> </a:t>
            </a:r>
            <a:r>
              <a:rPr spc="15" dirty="0"/>
              <a:t>players,</a:t>
            </a:r>
            <a:r>
              <a:rPr spc="-310" dirty="0"/>
              <a:t> </a:t>
            </a:r>
            <a:r>
              <a:rPr spc="110" dirty="0"/>
              <a:t>and</a:t>
            </a:r>
            <a:r>
              <a:rPr spc="-310" dirty="0"/>
              <a:t> </a:t>
            </a:r>
            <a:r>
              <a:rPr spc="110" dirty="0"/>
              <a:t>team </a:t>
            </a:r>
            <a:r>
              <a:rPr spc="114" dirty="0"/>
              <a:t> </a:t>
            </a:r>
            <a:r>
              <a:rPr spc="65" dirty="0"/>
              <a:t>statistics.</a:t>
            </a:r>
          </a:p>
          <a:p>
            <a:pPr marL="12700" marR="213360">
              <a:lnSpc>
                <a:spcPct val="145800"/>
              </a:lnSpc>
            </a:pPr>
            <a:r>
              <a:rPr b="1" spc="-120" dirty="0">
                <a:latin typeface="Verdana"/>
                <a:cs typeface="Verdana"/>
              </a:rPr>
              <a:t>Player</a:t>
            </a:r>
            <a:r>
              <a:rPr b="1" spc="-320" dirty="0">
                <a:latin typeface="Verdana"/>
                <a:cs typeface="Verdana"/>
              </a:rPr>
              <a:t> </a:t>
            </a:r>
            <a:r>
              <a:rPr b="1" spc="-80" dirty="0">
                <a:latin typeface="Verdana"/>
                <a:cs typeface="Verdana"/>
              </a:rPr>
              <a:t>Management</a:t>
            </a:r>
            <a:r>
              <a:rPr b="1" spc="-315" dirty="0">
                <a:latin typeface="Verdana"/>
                <a:cs typeface="Verdana"/>
              </a:rPr>
              <a:t> </a:t>
            </a:r>
            <a:r>
              <a:rPr b="1" spc="-120" dirty="0">
                <a:latin typeface="Verdana"/>
                <a:cs typeface="Verdana"/>
              </a:rPr>
              <a:t>Module:</a:t>
            </a:r>
            <a:r>
              <a:rPr b="1" spc="-310" dirty="0">
                <a:latin typeface="Verdana"/>
                <a:cs typeface="Verdana"/>
              </a:rPr>
              <a:t> </a:t>
            </a:r>
            <a:r>
              <a:rPr spc="105" dirty="0"/>
              <a:t>Manages</a:t>
            </a:r>
            <a:r>
              <a:rPr spc="-305" dirty="0"/>
              <a:t> </a:t>
            </a:r>
            <a:r>
              <a:rPr spc="50" dirty="0"/>
              <a:t>player</a:t>
            </a:r>
            <a:r>
              <a:rPr spc="-305" dirty="0"/>
              <a:t> </a:t>
            </a:r>
            <a:r>
              <a:rPr spc="40" dirty="0"/>
              <a:t>data,</a:t>
            </a:r>
            <a:r>
              <a:rPr spc="-310" dirty="0"/>
              <a:t> </a:t>
            </a:r>
            <a:r>
              <a:rPr spc="95" dirty="0"/>
              <a:t>including</a:t>
            </a:r>
            <a:r>
              <a:rPr spc="-305" dirty="0"/>
              <a:t> </a:t>
            </a:r>
            <a:r>
              <a:rPr spc="70" dirty="0"/>
              <a:t>their</a:t>
            </a:r>
            <a:r>
              <a:rPr spc="-305" dirty="0"/>
              <a:t> </a:t>
            </a:r>
            <a:r>
              <a:rPr spc="100" dirty="0"/>
              <a:t>stats</a:t>
            </a:r>
            <a:r>
              <a:rPr spc="-305" dirty="0"/>
              <a:t> </a:t>
            </a:r>
            <a:r>
              <a:rPr spc="-120" dirty="0"/>
              <a:t>(e.g., </a:t>
            </a:r>
            <a:r>
              <a:rPr spc="-1040" dirty="0"/>
              <a:t> </a:t>
            </a:r>
            <a:r>
              <a:rPr spc="25" dirty="0"/>
              <a:t>goals,</a:t>
            </a:r>
            <a:r>
              <a:rPr spc="-310" dirty="0"/>
              <a:t> </a:t>
            </a:r>
            <a:r>
              <a:rPr spc="80" dirty="0"/>
              <a:t>minutes</a:t>
            </a:r>
            <a:r>
              <a:rPr spc="-310" dirty="0"/>
              <a:t> </a:t>
            </a:r>
            <a:r>
              <a:rPr spc="35" dirty="0"/>
              <a:t>played,</a:t>
            </a:r>
            <a:r>
              <a:rPr spc="-310" dirty="0"/>
              <a:t> </a:t>
            </a:r>
            <a:r>
              <a:rPr spc="85" dirty="0"/>
              <a:t>passing</a:t>
            </a:r>
            <a:r>
              <a:rPr spc="-310" dirty="0"/>
              <a:t> </a:t>
            </a:r>
            <a:r>
              <a:rPr spc="114" dirty="0"/>
              <a:t>accuracy)</a:t>
            </a:r>
            <a:r>
              <a:rPr spc="-310" dirty="0"/>
              <a:t> </a:t>
            </a:r>
            <a:r>
              <a:rPr spc="110" dirty="0"/>
              <a:t>and</a:t>
            </a:r>
            <a:r>
              <a:rPr spc="-310" dirty="0"/>
              <a:t> </a:t>
            </a:r>
            <a:r>
              <a:rPr spc="125" dirty="0"/>
              <a:t>updates</a:t>
            </a:r>
            <a:r>
              <a:rPr spc="-310" dirty="0"/>
              <a:t> </a:t>
            </a:r>
            <a:r>
              <a:rPr spc="50" dirty="0"/>
              <a:t>player</a:t>
            </a:r>
            <a:r>
              <a:rPr spc="-310" dirty="0"/>
              <a:t> </a:t>
            </a:r>
            <a:r>
              <a:rPr spc="50" dirty="0"/>
              <a:t>information.</a:t>
            </a:r>
          </a:p>
          <a:p>
            <a:pPr marL="12700" marR="951865">
              <a:lnSpc>
                <a:spcPct val="145800"/>
              </a:lnSpc>
            </a:pPr>
            <a:r>
              <a:rPr b="1" spc="-80" dirty="0">
                <a:latin typeface="Verdana"/>
                <a:cs typeface="Verdana"/>
              </a:rPr>
              <a:t>Reporting</a:t>
            </a:r>
            <a:r>
              <a:rPr b="1" spc="-315" dirty="0">
                <a:latin typeface="Verdana"/>
                <a:cs typeface="Verdana"/>
              </a:rPr>
              <a:t> </a:t>
            </a:r>
            <a:r>
              <a:rPr b="1" spc="-120" dirty="0">
                <a:latin typeface="Verdana"/>
                <a:cs typeface="Verdana"/>
              </a:rPr>
              <a:t>Module:</a:t>
            </a:r>
            <a:r>
              <a:rPr b="1" spc="-275" dirty="0">
                <a:latin typeface="Verdana"/>
                <a:cs typeface="Verdana"/>
              </a:rPr>
              <a:t> </a:t>
            </a:r>
            <a:r>
              <a:rPr spc="95" dirty="0"/>
              <a:t>Generates</a:t>
            </a:r>
            <a:r>
              <a:rPr spc="-305" dirty="0"/>
              <a:t> </a:t>
            </a:r>
            <a:r>
              <a:rPr spc="100" dirty="0"/>
              <a:t>detailed</a:t>
            </a:r>
            <a:r>
              <a:rPr spc="-305" dirty="0"/>
              <a:t> </a:t>
            </a:r>
            <a:r>
              <a:rPr spc="105" dirty="0"/>
              <a:t>reports</a:t>
            </a:r>
            <a:r>
              <a:rPr spc="-300" dirty="0"/>
              <a:t> </a:t>
            </a:r>
            <a:r>
              <a:rPr spc="130" dirty="0"/>
              <a:t>based</a:t>
            </a:r>
            <a:r>
              <a:rPr spc="-305" dirty="0"/>
              <a:t> </a:t>
            </a:r>
            <a:r>
              <a:rPr spc="105" dirty="0"/>
              <a:t>on</a:t>
            </a:r>
            <a:r>
              <a:rPr spc="-305" dirty="0"/>
              <a:t> </a:t>
            </a:r>
            <a:r>
              <a:rPr spc="110" dirty="0"/>
              <a:t>team</a:t>
            </a:r>
            <a:r>
              <a:rPr spc="-305" dirty="0"/>
              <a:t> </a:t>
            </a:r>
            <a:r>
              <a:rPr spc="110" dirty="0"/>
              <a:t>and</a:t>
            </a:r>
            <a:r>
              <a:rPr spc="-300" dirty="0"/>
              <a:t> </a:t>
            </a:r>
            <a:r>
              <a:rPr spc="50" dirty="0"/>
              <a:t>player </a:t>
            </a:r>
            <a:r>
              <a:rPr spc="-1040" dirty="0"/>
              <a:t> </a:t>
            </a:r>
            <a:r>
              <a:rPr spc="70" dirty="0"/>
              <a:t>statistics,</a:t>
            </a:r>
            <a:r>
              <a:rPr spc="-315" dirty="0"/>
              <a:t> </a:t>
            </a:r>
            <a:r>
              <a:rPr spc="95" dirty="0"/>
              <a:t>including</a:t>
            </a:r>
            <a:r>
              <a:rPr spc="-315" dirty="0"/>
              <a:t> </a:t>
            </a:r>
            <a:r>
              <a:rPr spc="130" dirty="0"/>
              <a:t>performance</a:t>
            </a:r>
            <a:r>
              <a:rPr spc="-315" dirty="0"/>
              <a:t> </a:t>
            </a:r>
            <a:r>
              <a:rPr spc="-10" dirty="0"/>
              <a:t>analysis.</a:t>
            </a:r>
          </a:p>
          <a:p>
            <a:pPr marL="12700" marR="971550">
              <a:lnSpc>
                <a:spcPct val="145800"/>
              </a:lnSpc>
              <a:spcBef>
                <a:spcPts val="5"/>
              </a:spcBef>
            </a:pPr>
            <a:r>
              <a:rPr b="1" spc="-75" dirty="0">
                <a:latin typeface="Verdana"/>
                <a:cs typeface="Verdana"/>
              </a:rPr>
              <a:t>Search</a:t>
            </a:r>
            <a:r>
              <a:rPr b="1" spc="-320" dirty="0">
                <a:latin typeface="Verdana"/>
                <a:cs typeface="Verdana"/>
              </a:rPr>
              <a:t> </a:t>
            </a:r>
            <a:r>
              <a:rPr b="1" spc="-80" dirty="0">
                <a:latin typeface="Verdana"/>
                <a:cs typeface="Verdana"/>
              </a:rPr>
              <a:t>and</a:t>
            </a:r>
            <a:r>
              <a:rPr b="1" spc="-320" dirty="0">
                <a:latin typeface="Verdana"/>
                <a:cs typeface="Verdana"/>
              </a:rPr>
              <a:t> </a:t>
            </a:r>
            <a:r>
              <a:rPr b="1" spc="-100" dirty="0">
                <a:latin typeface="Verdana"/>
                <a:cs typeface="Verdana"/>
              </a:rPr>
              <a:t>Query</a:t>
            </a:r>
            <a:r>
              <a:rPr b="1" spc="-320" dirty="0">
                <a:latin typeface="Verdana"/>
                <a:cs typeface="Verdana"/>
              </a:rPr>
              <a:t> </a:t>
            </a:r>
            <a:r>
              <a:rPr b="1" spc="-120" dirty="0">
                <a:latin typeface="Verdana"/>
                <a:cs typeface="Verdana"/>
              </a:rPr>
              <a:t>Module:</a:t>
            </a:r>
            <a:r>
              <a:rPr b="1" spc="-280" dirty="0">
                <a:latin typeface="Verdana"/>
                <a:cs typeface="Verdana"/>
              </a:rPr>
              <a:t> </a:t>
            </a:r>
            <a:r>
              <a:rPr spc="60" dirty="0"/>
              <a:t>Allows</a:t>
            </a:r>
            <a:r>
              <a:rPr spc="-310" dirty="0"/>
              <a:t> </a:t>
            </a:r>
            <a:r>
              <a:rPr spc="70" dirty="0"/>
              <a:t>users</a:t>
            </a:r>
            <a:r>
              <a:rPr spc="-310" dirty="0"/>
              <a:t> </a:t>
            </a:r>
            <a:r>
              <a:rPr spc="145" dirty="0"/>
              <a:t>to</a:t>
            </a:r>
            <a:r>
              <a:rPr spc="-310" dirty="0"/>
              <a:t> </a:t>
            </a:r>
            <a:r>
              <a:rPr spc="114" dirty="0"/>
              <a:t>search</a:t>
            </a:r>
            <a:r>
              <a:rPr spc="-310" dirty="0"/>
              <a:t> </a:t>
            </a:r>
            <a:r>
              <a:rPr spc="125" dirty="0"/>
              <a:t>for</a:t>
            </a:r>
            <a:r>
              <a:rPr spc="-310" dirty="0"/>
              <a:t> </a:t>
            </a:r>
            <a:r>
              <a:rPr spc="40" dirty="0"/>
              <a:t>teams,</a:t>
            </a:r>
            <a:r>
              <a:rPr spc="-310" dirty="0"/>
              <a:t> </a:t>
            </a:r>
            <a:r>
              <a:rPr spc="15" dirty="0"/>
              <a:t>players,</a:t>
            </a:r>
            <a:r>
              <a:rPr spc="-305" dirty="0"/>
              <a:t> </a:t>
            </a:r>
            <a:r>
              <a:rPr spc="110" dirty="0"/>
              <a:t>and </a:t>
            </a:r>
            <a:r>
              <a:rPr spc="-1040" dirty="0"/>
              <a:t> </a:t>
            </a:r>
            <a:r>
              <a:rPr spc="100" dirty="0"/>
              <a:t>generate</a:t>
            </a:r>
            <a:r>
              <a:rPr spc="-315" dirty="0"/>
              <a:t> </a:t>
            </a:r>
            <a:r>
              <a:rPr spc="155" dirty="0"/>
              <a:t>specific</a:t>
            </a:r>
            <a:r>
              <a:rPr spc="-315" dirty="0"/>
              <a:t> </a:t>
            </a:r>
            <a:r>
              <a:rPr spc="105" dirty="0"/>
              <a:t>reports</a:t>
            </a:r>
            <a:r>
              <a:rPr spc="-315" dirty="0"/>
              <a:t> </a:t>
            </a:r>
            <a:r>
              <a:rPr spc="65" dirty="0"/>
              <a:t>using</a:t>
            </a:r>
            <a:r>
              <a:rPr spc="-315" dirty="0"/>
              <a:t> </a:t>
            </a:r>
            <a:r>
              <a:rPr spc="145" dirty="0"/>
              <a:t>custom</a:t>
            </a:r>
            <a:r>
              <a:rPr spc="-315" dirty="0"/>
              <a:t> </a:t>
            </a:r>
            <a:r>
              <a:rPr spc="30" dirty="0"/>
              <a:t>queries.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9793"/>
            <a:ext cx="5839460" cy="1217930"/>
          </a:xfrm>
          <a:custGeom>
            <a:avLst/>
            <a:gdLst/>
            <a:ahLst/>
            <a:cxnLst/>
            <a:rect l="l" t="t" r="r" b="b"/>
            <a:pathLst>
              <a:path w="5839460" h="1217930">
                <a:moveTo>
                  <a:pt x="5353682" y="0"/>
                </a:moveTo>
                <a:lnTo>
                  <a:pt x="0" y="0"/>
                </a:lnTo>
                <a:lnTo>
                  <a:pt x="0" y="1217820"/>
                </a:lnTo>
                <a:lnTo>
                  <a:pt x="5353559" y="1217820"/>
                </a:lnTo>
                <a:lnTo>
                  <a:pt x="5401559" y="1215444"/>
                </a:lnTo>
                <a:lnTo>
                  <a:pt x="5448760" y="1208401"/>
                </a:lnTo>
                <a:lnTo>
                  <a:pt x="5494829" y="1196823"/>
                </a:lnTo>
                <a:lnTo>
                  <a:pt x="5539447" y="1180843"/>
                </a:lnTo>
                <a:lnTo>
                  <a:pt x="5582296" y="1160594"/>
                </a:lnTo>
                <a:lnTo>
                  <a:pt x="5623057" y="1136205"/>
                </a:lnTo>
                <a:lnTo>
                  <a:pt x="5661411" y="1107811"/>
                </a:lnTo>
                <a:lnTo>
                  <a:pt x="5697041" y="1075543"/>
                </a:lnTo>
                <a:lnTo>
                  <a:pt x="5729310" y="1039909"/>
                </a:lnTo>
                <a:lnTo>
                  <a:pt x="5757704" y="1001551"/>
                </a:lnTo>
                <a:lnTo>
                  <a:pt x="5782092" y="960788"/>
                </a:lnTo>
                <a:lnTo>
                  <a:pt x="5802342" y="917939"/>
                </a:lnTo>
                <a:lnTo>
                  <a:pt x="5818322" y="873322"/>
                </a:lnTo>
                <a:lnTo>
                  <a:pt x="5829899" y="827255"/>
                </a:lnTo>
                <a:lnTo>
                  <a:pt x="5836942" y="780057"/>
                </a:lnTo>
                <a:lnTo>
                  <a:pt x="5839320" y="732046"/>
                </a:lnTo>
                <a:lnTo>
                  <a:pt x="5839320" y="485768"/>
                </a:lnTo>
                <a:lnTo>
                  <a:pt x="5836942" y="437756"/>
                </a:lnTo>
                <a:lnTo>
                  <a:pt x="5829899" y="390557"/>
                </a:lnTo>
                <a:lnTo>
                  <a:pt x="5818322" y="344489"/>
                </a:lnTo>
                <a:lnTo>
                  <a:pt x="5802342" y="299870"/>
                </a:lnTo>
                <a:lnTo>
                  <a:pt x="5782092" y="257020"/>
                </a:lnTo>
                <a:lnTo>
                  <a:pt x="5757704" y="216257"/>
                </a:lnTo>
                <a:lnTo>
                  <a:pt x="5729310" y="177901"/>
                </a:lnTo>
                <a:lnTo>
                  <a:pt x="5697041" y="142271"/>
                </a:lnTo>
                <a:lnTo>
                  <a:pt x="5661411" y="110002"/>
                </a:lnTo>
                <a:lnTo>
                  <a:pt x="5623057" y="81608"/>
                </a:lnTo>
                <a:lnTo>
                  <a:pt x="5582296" y="57220"/>
                </a:lnTo>
                <a:lnTo>
                  <a:pt x="5539447" y="36970"/>
                </a:lnTo>
                <a:lnTo>
                  <a:pt x="5494829" y="20991"/>
                </a:lnTo>
                <a:lnTo>
                  <a:pt x="5448760" y="9413"/>
                </a:lnTo>
                <a:lnTo>
                  <a:pt x="5401559" y="2370"/>
                </a:lnTo>
                <a:lnTo>
                  <a:pt x="5353682" y="0"/>
                </a:lnTo>
                <a:close/>
              </a:path>
            </a:pathLst>
          </a:custGeom>
          <a:solidFill>
            <a:srgbClr val="0014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7364" y="1943239"/>
            <a:ext cx="70129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40" dirty="0">
                <a:latin typeface="Times New Roman"/>
                <a:cs typeface="Times New Roman"/>
              </a:rPr>
              <a:t>SAMPLE</a:t>
            </a:r>
            <a:r>
              <a:rPr sz="6000" spc="114" dirty="0">
                <a:latin typeface="Times New Roman"/>
                <a:cs typeface="Times New Roman"/>
              </a:rPr>
              <a:t> </a:t>
            </a:r>
            <a:r>
              <a:rPr sz="6000" spc="170" dirty="0">
                <a:latin typeface="Times New Roman"/>
                <a:cs typeface="Times New Roman"/>
              </a:rPr>
              <a:t>OUTPUTS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1908" y="3048139"/>
            <a:ext cx="15887065" cy="402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83945">
              <a:lnSpc>
                <a:spcPct val="145800"/>
              </a:lnSpc>
              <a:spcBef>
                <a:spcPts val="100"/>
              </a:spcBef>
            </a:pPr>
            <a:r>
              <a:rPr sz="3000" b="1" spc="-120" dirty="0">
                <a:solidFill>
                  <a:srgbClr val="001451"/>
                </a:solidFill>
                <a:latin typeface="Verdana"/>
                <a:cs typeface="Verdana"/>
              </a:rPr>
              <a:t>Player</a:t>
            </a:r>
            <a:r>
              <a:rPr sz="3000" b="1" spc="-32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80" dirty="0">
                <a:solidFill>
                  <a:srgbClr val="001451"/>
                </a:solidFill>
                <a:latin typeface="Verdana"/>
                <a:cs typeface="Verdana"/>
              </a:rPr>
              <a:t>Stats</a:t>
            </a:r>
            <a:r>
              <a:rPr sz="3000" b="1" spc="-32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150" dirty="0">
                <a:solidFill>
                  <a:srgbClr val="001451"/>
                </a:solidFill>
                <a:latin typeface="Verdana"/>
                <a:cs typeface="Verdana"/>
              </a:rPr>
              <a:t>Query:</a:t>
            </a:r>
            <a:r>
              <a:rPr sz="3000" b="1" spc="-32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35" dirty="0">
                <a:solidFill>
                  <a:srgbClr val="001451"/>
                </a:solidFill>
                <a:latin typeface="Verdana"/>
                <a:cs typeface="Verdana"/>
              </a:rPr>
              <a:t>Displays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0" dirty="0">
                <a:solidFill>
                  <a:srgbClr val="001451"/>
                </a:solidFill>
                <a:latin typeface="Verdana"/>
                <a:cs typeface="Verdana"/>
              </a:rPr>
              <a:t>the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00" dirty="0">
                <a:solidFill>
                  <a:srgbClr val="001451"/>
                </a:solidFill>
                <a:latin typeface="Verdana"/>
                <a:cs typeface="Verdana"/>
              </a:rPr>
              <a:t>stats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25" dirty="0">
                <a:solidFill>
                  <a:srgbClr val="001451"/>
                </a:solidFill>
                <a:latin typeface="Verdana"/>
                <a:cs typeface="Verdana"/>
              </a:rPr>
              <a:t>for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55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40" dirty="0">
                <a:solidFill>
                  <a:srgbClr val="001451"/>
                </a:solidFill>
                <a:latin typeface="Verdana"/>
                <a:cs typeface="Verdana"/>
              </a:rPr>
              <a:t>selected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0" dirty="0">
                <a:solidFill>
                  <a:srgbClr val="001451"/>
                </a:solidFill>
                <a:latin typeface="Verdana"/>
                <a:cs typeface="Verdana"/>
              </a:rPr>
              <a:t>player,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95" dirty="0">
                <a:solidFill>
                  <a:srgbClr val="001451"/>
                </a:solidFill>
                <a:latin typeface="Verdana"/>
                <a:cs typeface="Verdana"/>
              </a:rPr>
              <a:t>including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20" dirty="0">
                <a:solidFill>
                  <a:srgbClr val="001451"/>
                </a:solidFill>
                <a:latin typeface="Verdana"/>
                <a:cs typeface="Verdana"/>
              </a:rPr>
              <a:t>goals,  </a:t>
            </a:r>
            <a:r>
              <a:rPr sz="3000" spc="80" dirty="0">
                <a:solidFill>
                  <a:srgbClr val="001451"/>
                </a:solidFill>
                <a:latin typeface="Verdana"/>
                <a:cs typeface="Verdana"/>
              </a:rPr>
              <a:t>minutes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35" dirty="0">
                <a:solidFill>
                  <a:srgbClr val="001451"/>
                </a:solidFill>
                <a:latin typeface="Verdana"/>
                <a:cs typeface="Verdana"/>
              </a:rPr>
              <a:t>played,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0" dirty="0">
                <a:solidFill>
                  <a:srgbClr val="001451"/>
                </a:solidFill>
                <a:latin typeface="Verdana"/>
                <a:cs typeface="Verdana"/>
              </a:rPr>
              <a:t>and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85" dirty="0">
                <a:solidFill>
                  <a:srgbClr val="001451"/>
                </a:solidFill>
                <a:latin typeface="Verdana"/>
                <a:cs typeface="Verdana"/>
              </a:rPr>
              <a:t>passing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90" dirty="0">
                <a:solidFill>
                  <a:srgbClr val="001451"/>
                </a:solidFill>
                <a:latin typeface="Verdana"/>
                <a:cs typeface="Verdana"/>
              </a:rPr>
              <a:t>accuracy.</a:t>
            </a:r>
            <a:endParaRPr sz="3000">
              <a:latin typeface="Verdana"/>
              <a:cs typeface="Verdana"/>
            </a:endParaRPr>
          </a:p>
          <a:p>
            <a:pPr marL="12700" marR="5080">
              <a:lnSpc>
                <a:spcPct val="145800"/>
              </a:lnSpc>
            </a:pPr>
            <a:r>
              <a:rPr sz="3000" b="1" spc="-85" dirty="0">
                <a:solidFill>
                  <a:srgbClr val="001451"/>
                </a:solidFill>
                <a:latin typeface="Verdana"/>
                <a:cs typeface="Verdana"/>
              </a:rPr>
              <a:t>Team</a:t>
            </a:r>
            <a:r>
              <a:rPr sz="3000" b="1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120" dirty="0">
                <a:solidFill>
                  <a:srgbClr val="001451"/>
                </a:solidFill>
                <a:latin typeface="Verdana"/>
                <a:cs typeface="Verdana"/>
              </a:rPr>
              <a:t>Report:</a:t>
            </a:r>
            <a:r>
              <a:rPr sz="3000" b="1" spc="-27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55" dirty="0">
                <a:solidFill>
                  <a:srgbClr val="001451"/>
                </a:solidFill>
                <a:latin typeface="Verdana"/>
                <a:cs typeface="Verdana"/>
              </a:rPr>
              <a:t>Lists</a:t>
            </a:r>
            <a:r>
              <a:rPr sz="3000" spc="-30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0" dirty="0">
                <a:solidFill>
                  <a:srgbClr val="001451"/>
                </a:solidFill>
                <a:latin typeface="Verdana"/>
                <a:cs typeface="Verdana"/>
              </a:rPr>
              <a:t>all</a:t>
            </a:r>
            <a:r>
              <a:rPr sz="3000" spc="-30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55" dirty="0">
                <a:solidFill>
                  <a:srgbClr val="001451"/>
                </a:solidFill>
                <a:latin typeface="Verdana"/>
                <a:cs typeface="Verdana"/>
              </a:rPr>
              <a:t>players</a:t>
            </a:r>
            <a:r>
              <a:rPr sz="3000" spc="-30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25" dirty="0">
                <a:solidFill>
                  <a:srgbClr val="001451"/>
                </a:solidFill>
                <a:latin typeface="Verdana"/>
                <a:cs typeface="Verdana"/>
              </a:rPr>
              <a:t>in</a:t>
            </a:r>
            <a:r>
              <a:rPr sz="3000" spc="-30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55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3000" spc="-30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35" dirty="0">
                <a:solidFill>
                  <a:srgbClr val="001451"/>
                </a:solidFill>
                <a:latin typeface="Verdana"/>
                <a:cs typeface="Verdana"/>
              </a:rPr>
              <a:t>team,</a:t>
            </a:r>
            <a:r>
              <a:rPr sz="3000" spc="-30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90" dirty="0">
                <a:solidFill>
                  <a:srgbClr val="001451"/>
                </a:solidFill>
                <a:latin typeface="Verdana"/>
                <a:cs typeface="Verdana"/>
              </a:rPr>
              <a:t>showing</a:t>
            </a:r>
            <a:r>
              <a:rPr sz="3000" spc="-30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70" dirty="0">
                <a:solidFill>
                  <a:srgbClr val="001451"/>
                </a:solidFill>
                <a:latin typeface="Verdana"/>
                <a:cs typeface="Verdana"/>
              </a:rPr>
              <a:t>their</a:t>
            </a:r>
            <a:r>
              <a:rPr sz="3000" spc="-30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45" dirty="0">
                <a:solidFill>
                  <a:srgbClr val="001451"/>
                </a:solidFill>
                <a:latin typeface="Verdana"/>
                <a:cs typeface="Verdana"/>
              </a:rPr>
              <a:t>individual</a:t>
            </a:r>
            <a:r>
              <a:rPr sz="3000" spc="-30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00" dirty="0">
                <a:solidFill>
                  <a:srgbClr val="001451"/>
                </a:solidFill>
                <a:latin typeface="Verdana"/>
                <a:cs typeface="Verdana"/>
              </a:rPr>
              <a:t>statistics</a:t>
            </a:r>
            <a:r>
              <a:rPr sz="3000" spc="-30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5" dirty="0">
                <a:solidFill>
                  <a:srgbClr val="001451"/>
                </a:solidFill>
                <a:latin typeface="Verdana"/>
                <a:cs typeface="Verdana"/>
              </a:rPr>
              <a:t>(goals, </a:t>
            </a:r>
            <a:r>
              <a:rPr sz="3000" spc="-104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25" dirty="0">
                <a:solidFill>
                  <a:srgbClr val="001451"/>
                </a:solidFill>
                <a:latin typeface="Verdana"/>
                <a:cs typeface="Verdana"/>
              </a:rPr>
              <a:t>assists,</a:t>
            </a:r>
            <a:r>
              <a:rPr sz="3000" spc="-32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-25" dirty="0">
                <a:solidFill>
                  <a:srgbClr val="001451"/>
                </a:solidFill>
                <a:latin typeface="Verdana"/>
                <a:cs typeface="Verdana"/>
              </a:rPr>
              <a:t>etc.).</a:t>
            </a:r>
            <a:endParaRPr sz="3000">
              <a:latin typeface="Verdana"/>
              <a:cs typeface="Verdana"/>
            </a:endParaRPr>
          </a:p>
          <a:p>
            <a:pPr marL="12700" marR="915035">
              <a:lnSpc>
                <a:spcPct val="145800"/>
              </a:lnSpc>
            </a:pPr>
            <a:r>
              <a:rPr sz="3000" b="1" spc="-45" dirty="0">
                <a:solidFill>
                  <a:srgbClr val="001451"/>
                </a:solidFill>
                <a:latin typeface="Verdana"/>
                <a:cs typeface="Verdana"/>
              </a:rPr>
              <a:t>Updated</a:t>
            </a:r>
            <a:r>
              <a:rPr sz="3000" b="1" spc="-32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120" dirty="0">
                <a:solidFill>
                  <a:srgbClr val="001451"/>
                </a:solidFill>
                <a:latin typeface="Verdana"/>
                <a:cs typeface="Verdana"/>
              </a:rPr>
              <a:t>Player</a:t>
            </a:r>
            <a:r>
              <a:rPr sz="3000" b="1" spc="-32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150" dirty="0">
                <a:solidFill>
                  <a:srgbClr val="001451"/>
                </a:solidFill>
                <a:latin typeface="Verdana"/>
                <a:cs typeface="Verdana"/>
              </a:rPr>
              <a:t>Data:</a:t>
            </a:r>
            <a:r>
              <a:rPr sz="3000" b="1" spc="-28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25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4" dirty="0">
                <a:solidFill>
                  <a:srgbClr val="001451"/>
                </a:solidFill>
                <a:latin typeface="Verdana"/>
                <a:cs typeface="Verdana"/>
              </a:rPr>
              <a:t>screenshot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90" dirty="0">
                <a:solidFill>
                  <a:srgbClr val="001451"/>
                </a:solidFill>
                <a:latin typeface="Verdana"/>
                <a:cs typeface="Verdana"/>
              </a:rPr>
              <a:t>showing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0" dirty="0">
                <a:solidFill>
                  <a:srgbClr val="001451"/>
                </a:solidFill>
                <a:latin typeface="Verdana"/>
                <a:cs typeface="Verdana"/>
              </a:rPr>
              <a:t>the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4" dirty="0">
                <a:solidFill>
                  <a:srgbClr val="001451"/>
                </a:solidFill>
                <a:latin typeface="Verdana"/>
                <a:cs typeface="Verdana"/>
              </a:rPr>
              <a:t>modification</a:t>
            </a:r>
            <a:r>
              <a:rPr sz="3000" spc="-30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75" dirty="0">
                <a:solidFill>
                  <a:srgbClr val="001451"/>
                </a:solidFill>
                <a:latin typeface="Verdana"/>
                <a:cs typeface="Verdana"/>
              </a:rPr>
              <a:t>of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50" dirty="0">
                <a:solidFill>
                  <a:srgbClr val="001451"/>
                </a:solidFill>
                <a:latin typeface="Verdana"/>
                <a:cs typeface="Verdana"/>
              </a:rPr>
              <a:t>player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00" dirty="0">
                <a:solidFill>
                  <a:srgbClr val="001451"/>
                </a:solidFill>
                <a:latin typeface="Verdana"/>
                <a:cs typeface="Verdana"/>
              </a:rPr>
              <a:t>stats </a:t>
            </a:r>
            <a:r>
              <a:rPr sz="3000" spc="-104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0" dirty="0">
                <a:solidFill>
                  <a:srgbClr val="001451"/>
                </a:solidFill>
                <a:latin typeface="Verdana"/>
                <a:cs typeface="Verdana"/>
              </a:rPr>
              <a:t>after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55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30" dirty="0">
                <a:solidFill>
                  <a:srgbClr val="001451"/>
                </a:solidFill>
                <a:latin typeface="Verdana"/>
                <a:cs typeface="Verdana"/>
              </a:rPr>
              <a:t>successful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30" dirty="0">
                <a:solidFill>
                  <a:srgbClr val="001451"/>
                </a:solidFill>
                <a:latin typeface="Verdana"/>
                <a:cs typeface="Verdana"/>
              </a:rPr>
              <a:t>update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55" dirty="0">
                <a:solidFill>
                  <a:srgbClr val="001451"/>
                </a:solidFill>
                <a:latin typeface="Verdana"/>
                <a:cs typeface="Verdana"/>
              </a:rPr>
              <a:t>operation.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392DF5-0D58-5414-6EE7-0D4521E5E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14500"/>
            <a:ext cx="6996530" cy="693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7455B6-3ABD-9244-E970-BD169DE7B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1445492"/>
            <a:ext cx="6663153" cy="73960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90D5C6-11D7-DEBC-1C28-397A1E64223E}"/>
              </a:ext>
            </a:extLst>
          </p:cNvPr>
          <p:cNvSpPr txBox="1"/>
          <p:nvPr/>
        </p:nvSpPr>
        <p:spPr>
          <a:xfrm>
            <a:off x="3079165" y="9332893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Fig : Choose Sport</a:t>
            </a:r>
          </a:p>
          <a:p>
            <a:pPr algn="ctr"/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BBAE1-BD69-1D65-1E67-973DD061E07E}"/>
              </a:ext>
            </a:extLst>
          </p:cNvPr>
          <p:cNvSpPr txBox="1"/>
          <p:nvPr/>
        </p:nvSpPr>
        <p:spPr>
          <a:xfrm>
            <a:off x="11675476" y="9029700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Fig: Choose Team </a:t>
            </a:r>
          </a:p>
          <a:p>
            <a:pPr algn="ctr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00354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70C1B9-ACB1-5DC5-8078-EB560CA99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85900"/>
            <a:ext cx="5867400" cy="75176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479ABF-6324-DA86-BE23-42C3ECD91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2019300"/>
            <a:ext cx="10063805" cy="6477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07BF27-0522-A197-4567-8B3C911041A7}"/>
              </a:ext>
            </a:extLst>
          </p:cNvPr>
          <p:cNvSpPr txBox="1"/>
          <p:nvPr/>
        </p:nvSpPr>
        <p:spPr>
          <a:xfrm>
            <a:off x="2514600" y="9418618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Fig: Choose Player</a:t>
            </a:r>
          </a:p>
          <a:p>
            <a:pPr algn="ctr"/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6DF59-85C4-D1D1-0837-B9B2243D9979}"/>
              </a:ext>
            </a:extLst>
          </p:cNvPr>
          <p:cNvSpPr txBox="1"/>
          <p:nvPr/>
        </p:nvSpPr>
        <p:spPr>
          <a:xfrm>
            <a:off x="10861202" y="6743700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Fig: Player Details</a:t>
            </a:r>
          </a:p>
          <a:p>
            <a:pPr algn="ctr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23695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2708" y="419793"/>
            <a:ext cx="6115685" cy="1217930"/>
          </a:xfrm>
          <a:custGeom>
            <a:avLst/>
            <a:gdLst/>
            <a:ahLst/>
            <a:cxnLst/>
            <a:rect l="l" t="t" r="r" b="b"/>
            <a:pathLst>
              <a:path w="6115684" h="1217930">
                <a:moveTo>
                  <a:pt x="6115289" y="0"/>
                </a:moveTo>
                <a:lnTo>
                  <a:pt x="485636" y="0"/>
                </a:lnTo>
                <a:lnTo>
                  <a:pt x="437759" y="2370"/>
                </a:lnTo>
                <a:lnTo>
                  <a:pt x="390558" y="9413"/>
                </a:lnTo>
                <a:lnTo>
                  <a:pt x="344489" y="20991"/>
                </a:lnTo>
                <a:lnTo>
                  <a:pt x="299871" y="36970"/>
                </a:lnTo>
                <a:lnTo>
                  <a:pt x="257022" y="57220"/>
                </a:lnTo>
                <a:lnTo>
                  <a:pt x="216261" y="81608"/>
                </a:lnTo>
                <a:lnTo>
                  <a:pt x="177907" y="110002"/>
                </a:lnTo>
                <a:lnTo>
                  <a:pt x="142277" y="142271"/>
                </a:lnTo>
                <a:lnTo>
                  <a:pt x="110008" y="177901"/>
                </a:lnTo>
                <a:lnTo>
                  <a:pt x="81614" y="216257"/>
                </a:lnTo>
                <a:lnTo>
                  <a:pt x="57226" y="257020"/>
                </a:lnTo>
                <a:lnTo>
                  <a:pt x="36976" y="299870"/>
                </a:lnTo>
                <a:lnTo>
                  <a:pt x="20996" y="344489"/>
                </a:lnTo>
                <a:lnTo>
                  <a:pt x="9419" y="390557"/>
                </a:lnTo>
                <a:lnTo>
                  <a:pt x="2376" y="437756"/>
                </a:lnTo>
                <a:lnTo>
                  <a:pt x="0" y="485748"/>
                </a:lnTo>
                <a:lnTo>
                  <a:pt x="0" y="732066"/>
                </a:lnTo>
                <a:lnTo>
                  <a:pt x="2376" y="780057"/>
                </a:lnTo>
                <a:lnTo>
                  <a:pt x="9419" y="827255"/>
                </a:lnTo>
                <a:lnTo>
                  <a:pt x="20996" y="873322"/>
                </a:lnTo>
                <a:lnTo>
                  <a:pt x="36976" y="917939"/>
                </a:lnTo>
                <a:lnTo>
                  <a:pt x="57226" y="960788"/>
                </a:lnTo>
                <a:lnTo>
                  <a:pt x="81614" y="1001551"/>
                </a:lnTo>
                <a:lnTo>
                  <a:pt x="110008" y="1039909"/>
                </a:lnTo>
                <a:lnTo>
                  <a:pt x="142277" y="1075543"/>
                </a:lnTo>
                <a:lnTo>
                  <a:pt x="177907" y="1107811"/>
                </a:lnTo>
                <a:lnTo>
                  <a:pt x="216261" y="1136205"/>
                </a:lnTo>
                <a:lnTo>
                  <a:pt x="257022" y="1160594"/>
                </a:lnTo>
                <a:lnTo>
                  <a:pt x="299871" y="1180843"/>
                </a:lnTo>
                <a:lnTo>
                  <a:pt x="344489" y="1196823"/>
                </a:lnTo>
                <a:lnTo>
                  <a:pt x="390558" y="1208401"/>
                </a:lnTo>
                <a:lnTo>
                  <a:pt x="437759" y="1215444"/>
                </a:lnTo>
                <a:lnTo>
                  <a:pt x="485759" y="1217820"/>
                </a:lnTo>
                <a:lnTo>
                  <a:pt x="6115289" y="1217820"/>
                </a:lnTo>
                <a:lnTo>
                  <a:pt x="6115289" y="0"/>
                </a:lnTo>
                <a:close/>
              </a:path>
            </a:pathLst>
          </a:custGeom>
          <a:solidFill>
            <a:srgbClr val="0014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3763" y="1943239"/>
            <a:ext cx="127203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65" dirty="0">
                <a:latin typeface="Times New Roman"/>
                <a:cs typeface="Times New Roman"/>
              </a:rPr>
              <a:t>CONCLUSION</a:t>
            </a:r>
            <a:r>
              <a:rPr sz="6000" spc="170" dirty="0">
                <a:latin typeface="Times New Roman"/>
                <a:cs typeface="Times New Roman"/>
              </a:rPr>
              <a:t> </a:t>
            </a:r>
            <a:r>
              <a:rPr sz="6000" spc="-65" dirty="0">
                <a:latin typeface="Times New Roman"/>
                <a:cs typeface="Times New Roman"/>
              </a:rPr>
              <a:t>AND</a:t>
            </a:r>
            <a:r>
              <a:rPr sz="6000" spc="170" dirty="0">
                <a:latin typeface="Times New Roman"/>
                <a:cs typeface="Times New Roman"/>
              </a:rPr>
              <a:t> </a:t>
            </a:r>
            <a:r>
              <a:rPr sz="6000" spc="120" dirty="0">
                <a:latin typeface="Times New Roman"/>
                <a:cs typeface="Times New Roman"/>
              </a:rPr>
              <a:t>FUTURE</a:t>
            </a:r>
            <a:r>
              <a:rPr sz="6000" spc="170" dirty="0">
                <a:latin typeface="Times New Roman"/>
                <a:cs typeface="Times New Roman"/>
              </a:rPr>
              <a:t> </a:t>
            </a:r>
            <a:r>
              <a:rPr sz="6000" spc="85" dirty="0">
                <a:latin typeface="Times New Roman"/>
                <a:cs typeface="Times New Roman"/>
              </a:rPr>
              <a:t>WORK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3497" y="3124339"/>
            <a:ext cx="15392400" cy="575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700"/>
              </a:lnSpc>
              <a:spcBef>
                <a:spcPts val="95"/>
              </a:spcBef>
            </a:pPr>
            <a:r>
              <a:rPr sz="3000" spc="75" dirty="0">
                <a:solidFill>
                  <a:srgbClr val="001451"/>
                </a:solidFill>
                <a:latin typeface="Verdana"/>
                <a:cs typeface="Verdana"/>
              </a:rPr>
              <a:t>The</a:t>
            </a:r>
            <a:r>
              <a:rPr sz="3000" spc="8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75" dirty="0">
                <a:solidFill>
                  <a:srgbClr val="001451"/>
                </a:solidFill>
                <a:latin typeface="Verdana"/>
                <a:cs typeface="Verdana"/>
              </a:rPr>
              <a:t>Franchise</a:t>
            </a:r>
            <a:r>
              <a:rPr sz="3000" spc="8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5" dirty="0">
                <a:solidFill>
                  <a:srgbClr val="001451"/>
                </a:solidFill>
                <a:latin typeface="Verdana"/>
                <a:cs typeface="Verdana"/>
              </a:rPr>
              <a:t>DBMS</a:t>
            </a:r>
            <a:r>
              <a:rPr sz="3000" spc="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00" dirty="0">
                <a:solidFill>
                  <a:srgbClr val="001451"/>
                </a:solidFill>
                <a:latin typeface="Verdana"/>
                <a:cs typeface="Verdana"/>
              </a:rPr>
              <a:t>successfully </a:t>
            </a:r>
            <a:r>
              <a:rPr sz="3000" spc="70" dirty="0">
                <a:solidFill>
                  <a:srgbClr val="001451"/>
                </a:solidFill>
                <a:latin typeface="Verdana"/>
                <a:cs typeface="Verdana"/>
              </a:rPr>
              <a:t>streamlines</a:t>
            </a:r>
            <a:r>
              <a:rPr sz="3000" spc="7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0" dirty="0">
                <a:solidFill>
                  <a:srgbClr val="001451"/>
                </a:solidFill>
                <a:latin typeface="Verdana"/>
                <a:cs typeface="Verdana"/>
              </a:rPr>
              <a:t>the </a:t>
            </a:r>
            <a:r>
              <a:rPr sz="3000" spc="140" dirty="0">
                <a:solidFill>
                  <a:srgbClr val="001451"/>
                </a:solidFill>
                <a:latin typeface="Verdana"/>
                <a:cs typeface="Verdana"/>
              </a:rPr>
              <a:t>process </a:t>
            </a:r>
            <a:r>
              <a:rPr sz="3000" spc="175" dirty="0">
                <a:solidFill>
                  <a:srgbClr val="001451"/>
                </a:solidFill>
                <a:latin typeface="Verdana"/>
                <a:cs typeface="Verdana"/>
              </a:rPr>
              <a:t>of </a:t>
            </a:r>
            <a:r>
              <a:rPr sz="3000" spc="80" dirty="0">
                <a:solidFill>
                  <a:srgbClr val="001451"/>
                </a:solidFill>
                <a:latin typeface="Verdana"/>
                <a:cs typeface="Verdana"/>
              </a:rPr>
              <a:t>managing </a:t>
            </a:r>
            <a:r>
              <a:rPr sz="3000" spc="8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70" dirty="0">
                <a:solidFill>
                  <a:srgbClr val="001451"/>
                </a:solidFill>
                <a:latin typeface="Verdana"/>
                <a:cs typeface="Verdana"/>
              </a:rPr>
              <a:t>franchise,</a:t>
            </a:r>
            <a:r>
              <a:rPr sz="3000" spc="-229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35" dirty="0">
                <a:solidFill>
                  <a:srgbClr val="001451"/>
                </a:solidFill>
                <a:latin typeface="Verdana"/>
                <a:cs typeface="Verdana"/>
              </a:rPr>
              <a:t>team,</a:t>
            </a:r>
            <a:r>
              <a:rPr sz="3000" spc="-229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0" dirty="0">
                <a:solidFill>
                  <a:srgbClr val="001451"/>
                </a:solidFill>
                <a:latin typeface="Verdana"/>
                <a:cs typeface="Verdana"/>
              </a:rPr>
              <a:t>and</a:t>
            </a:r>
            <a:r>
              <a:rPr sz="3000" spc="-229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50" dirty="0">
                <a:solidFill>
                  <a:srgbClr val="001451"/>
                </a:solidFill>
                <a:latin typeface="Verdana"/>
                <a:cs typeface="Verdana"/>
              </a:rPr>
              <a:t>player</a:t>
            </a:r>
            <a:r>
              <a:rPr sz="3000" spc="-229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30" dirty="0">
                <a:solidFill>
                  <a:srgbClr val="001451"/>
                </a:solidFill>
                <a:latin typeface="Verdana"/>
                <a:cs typeface="Verdana"/>
              </a:rPr>
              <a:t>data.</a:t>
            </a:r>
            <a:r>
              <a:rPr sz="3000" spc="-229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75" dirty="0">
                <a:solidFill>
                  <a:srgbClr val="001451"/>
                </a:solidFill>
                <a:latin typeface="Verdana"/>
                <a:cs typeface="Verdana"/>
              </a:rPr>
              <a:t>The</a:t>
            </a:r>
            <a:r>
              <a:rPr sz="3000" spc="-229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75" dirty="0">
                <a:solidFill>
                  <a:srgbClr val="001451"/>
                </a:solidFill>
                <a:latin typeface="Verdana"/>
                <a:cs typeface="Verdana"/>
              </a:rPr>
              <a:t>system</a:t>
            </a:r>
            <a:r>
              <a:rPr sz="3000" spc="-229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4" dirty="0">
                <a:solidFill>
                  <a:srgbClr val="001451"/>
                </a:solidFill>
                <a:latin typeface="Verdana"/>
                <a:cs typeface="Verdana"/>
              </a:rPr>
              <a:t>meets</a:t>
            </a:r>
            <a:r>
              <a:rPr sz="3000" spc="-229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70" dirty="0">
                <a:solidFill>
                  <a:srgbClr val="001451"/>
                </a:solidFill>
                <a:latin typeface="Verdana"/>
                <a:cs typeface="Verdana"/>
              </a:rPr>
              <a:t>its</a:t>
            </a:r>
            <a:r>
              <a:rPr sz="3000" spc="-229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80" dirty="0">
                <a:solidFill>
                  <a:srgbClr val="001451"/>
                </a:solidFill>
                <a:latin typeface="Verdana"/>
                <a:cs typeface="Verdana"/>
              </a:rPr>
              <a:t>objectives</a:t>
            </a:r>
            <a:r>
              <a:rPr sz="3000" spc="-229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65" dirty="0">
                <a:solidFill>
                  <a:srgbClr val="001451"/>
                </a:solidFill>
                <a:latin typeface="Verdana"/>
                <a:cs typeface="Verdana"/>
              </a:rPr>
              <a:t>by</a:t>
            </a:r>
            <a:r>
              <a:rPr sz="3000" spc="-229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70" dirty="0">
                <a:solidFill>
                  <a:srgbClr val="001451"/>
                </a:solidFill>
                <a:latin typeface="Verdana"/>
                <a:cs typeface="Verdana"/>
              </a:rPr>
              <a:t>ensuring </a:t>
            </a:r>
            <a:r>
              <a:rPr sz="3000" spc="-104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4" dirty="0">
                <a:solidFill>
                  <a:srgbClr val="001451"/>
                </a:solidFill>
                <a:latin typeface="Verdana"/>
                <a:cs typeface="Verdana"/>
              </a:rPr>
              <a:t>data</a:t>
            </a:r>
            <a:r>
              <a:rPr sz="3000" spc="-2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30" dirty="0">
                <a:solidFill>
                  <a:srgbClr val="001451"/>
                </a:solidFill>
                <a:latin typeface="Verdana"/>
                <a:cs typeface="Verdana"/>
              </a:rPr>
              <a:t>integrity,</a:t>
            </a:r>
            <a:r>
              <a:rPr sz="3000" spc="-2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40" dirty="0">
                <a:solidFill>
                  <a:srgbClr val="001451"/>
                </a:solidFill>
                <a:latin typeface="Verdana"/>
                <a:cs typeface="Verdana"/>
              </a:rPr>
              <a:t>scalability,</a:t>
            </a:r>
            <a:r>
              <a:rPr sz="3000" spc="-2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0" dirty="0">
                <a:solidFill>
                  <a:srgbClr val="001451"/>
                </a:solidFill>
                <a:latin typeface="Verdana"/>
                <a:cs typeface="Verdana"/>
              </a:rPr>
              <a:t>and</a:t>
            </a:r>
            <a:r>
              <a:rPr sz="3000" spc="-2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45" dirty="0">
                <a:solidFill>
                  <a:srgbClr val="001451"/>
                </a:solidFill>
                <a:latin typeface="Verdana"/>
                <a:cs typeface="Verdana"/>
              </a:rPr>
              <a:t>easy</a:t>
            </a:r>
            <a:r>
              <a:rPr sz="3000" spc="-2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55" dirty="0">
                <a:solidFill>
                  <a:srgbClr val="001451"/>
                </a:solidFill>
                <a:latin typeface="Verdana"/>
                <a:cs typeface="Verdana"/>
              </a:rPr>
              <a:t>reporting.</a:t>
            </a:r>
            <a:r>
              <a:rPr sz="3000" spc="-2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-160" dirty="0">
                <a:solidFill>
                  <a:srgbClr val="001451"/>
                </a:solidFill>
                <a:latin typeface="Verdana"/>
                <a:cs typeface="Verdana"/>
              </a:rPr>
              <a:t>In</a:t>
            </a:r>
            <a:r>
              <a:rPr sz="3000" spc="-2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0" dirty="0">
                <a:solidFill>
                  <a:srgbClr val="001451"/>
                </a:solidFill>
                <a:latin typeface="Verdana"/>
                <a:cs typeface="Verdana"/>
              </a:rPr>
              <a:t>the</a:t>
            </a:r>
            <a:r>
              <a:rPr sz="3000" spc="-2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50" dirty="0">
                <a:solidFill>
                  <a:srgbClr val="001451"/>
                </a:solidFill>
                <a:latin typeface="Verdana"/>
                <a:cs typeface="Verdana"/>
              </a:rPr>
              <a:t>future,</a:t>
            </a:r>
            <a:r>
              <a:rPr sz="3000" spc="-204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0" dirty="0">
                <a:solidFill>
                  <a:srgbClr val="001451"/>
                </a:solidFill>
                <a:latin typeface="Verdana"/>
                <a:cs typeface="Verdana"/>
              </a:rPr>
              <a:t>the</a:t>
            </a:r>
            <a:r>
              <a:rPr sz="3000" spc="-2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75" dirty="0">
                <a:solidFill>
                  <a:srgbClr val="001451"/>
                </a:solidFill>
                <a:latin typeface="Verdana"/>
                <a:cs typeface="Verdana"/>
              </a:rPr>
              <a:t>system</a:t>
            </a:r>
            <a:r>
              <a:rPr sz="3000" spc="-2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55" dirty="0">
                <a:solidFill>
                  <a:srgbClr val="001451"/>
                </a:solidFill>
                <a:latin typeface="Verdana"/>
                <a:cs typeface="Verdana"/>
              </a:rPr>
              <a:t>can</a:t>
            </a:r>
            <a:r>
              <a:rPr sz="3000" spc="-2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60" dirty="0">
                <a:solidFill>
                  <a:srgbClr val="001451"/>
                </a:solidFill>
                <a:latin typeface="Verdana"/>
                <a:cs typeface="Verdana"/>
              </a:rPr>
              <a:t>be </a:t>
            </a:r>
            <a:r>
              <a:rPr sz="3000" spc="-104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4" dirty="0">
                <a:solidFill>
                  <a:srgbClr val="001451"/>
                </a:solidFill>
                <a:latin typeface="Verdana"/>
                <a:cs typeface="Verdana"/>
              </a:rPr>
              <a:t>expanded</a:t>
            </a:r>
            <a:r>
              <a:rPr sz="3000" spc="-32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-155" dirty="0">
                <a:solidFill>
                  <a:srgbClr val="001451"/>
                </a:solidFill>
                <a:latin typeface="Verdana"/>
                <a:cs typeface="Verdana"/>
              </a:rPr>
              <a:t>by:</a:t>
            </a:r>
            <a:endParaRPr sz="3000">
              <a:latin typeface="Verdana"/>
              <a:cs typeface="Verdana"/>
            </a:endParaRPr>
          </a:p>
          <a:p>
            <a:pPr marL="12700" marR="5080">
              <a:lnSpc>
                <a:spcPts val="4730"/>
              </a:lnSpc>
              <a:spcBef>
                <a:spcPts val="195"/>
              </a:spcBef>
              <a:tabLst>
                <a:tab pos="2817495" algn="l"/>
                <a:tab pos="5356860" algn="l"/>
                <a:tab pos="7552690" algn="l"/>
                <a:tab pos="8926195" algn="l"/>
                <a:tab pos="9728835" algn="l"/>
                <a:tab pos="11419205" algn="l"/>
                <a:tab pos="12949555" algn="l"/>
                <a:tab pos="14908530" algn="l"/>
              </a:tabLst>
            </a:pPr>
            <a:r>
              <a:rPr sz="3400" spc="70" dirty="0">
                <a:solidFill>
                  <a:srgbClr val="001451"/>
                </a:solidFill>
                <a:latin typeface="Verdana"/>
                <a:cs typeface="Verdana"/>
              </a:rPr>
              <a:t>Developing</a:t>
            </a:r>
            <a:r>
              <a:rPr sz="3400" spc="-35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65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3400" spc="-34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40" dirty="0">
                <a:solidFill>
                  <a:srgbClr val="001451"/>
                </a:solidFill>
                <a:latin typeface="Verdana"/>
                <a:cs typeface="Verdana"/>
              </a:rPr>
              <a:t>web-based</a:t>
            </a:r>
            <a:r>
              <a:rPr sz="3400" spc="-34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20" dirty="0">
                <a:solidFill>
                  <a:srgbClr val="001451"/>
                </a:solidFill>
                <a:latin typeface="Verdana"/>
                <a:cs typeface="Verdana"/>
              </a:rPr>
              <a:t>front-end</a:t>
            </a:r>
            <a:r>
              <a:rPr sz="3400" spc="-35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30" dirty="0">
                <a:solidFill>
                  <a:srgbClr val="001451"/>
                </a:solidFill>
                <a:latin typeface="Verdana"/>
                <a:cs typeface="Verdana"/>
              </a:rPr>
              <a:t>interface</a:t>
            </a:r>
            <a:r>
              <a:rPr sz="3400" spc="-34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40" dirty="0">
                <a:solidFill>
                  <a:srgbClr val="001451"/>
                </a:solidFill>
                <a:latin typeface="Verdana"/>
                <a:cs typeface="Verdana"/>
              </a:rPr>
              <a:t>for</a:t>
            </a:r>
            <a:r>
              <a:rPr sz="3400" spc="-34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05" dirty="0">
                <a:solidFill>
                  <a:srgbClr val="001451"/>
                </a:solidFill>
                <a:latin typeface="Verdana"/>
                <a:cs typeface="Verdana"/>
              </a:rPr>
              <a:t>wider</a:t>
            </a:r>
            <a:r>
              <a:rPr sz="3400" spc="-35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70" dirty="0">
                <a:solidFill>
                  <a:srgbClr val="001451"/>
                </a:solidFill>
                <a:latin typeface="Verdana"/>
                <a:cs typeface="Verdana"/>
              </a:rPr>
              <a:t>accessibility. </a:t>
            </a:r>
            <a:r>
              <a:rPr sz="3400" spc="7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-445" dirty="0">
                <a:solidFill>
                  <a:srgbClr val="001451"/>
                </a:solidFill>
                <a:latin typeface="Verdana"/>
                <a:cs typeface="Verdana"/>
              </a:rPr>
              <a:t>I</a:t>
            </a:r>
            <a:r>
              <a:rPr sz="3400" spc="75" dirty="0">
                <a:solidFill>
                  <a:srgbClr val="001451"/>
                </a:solidFill>
                <a:latin typeface="Verdana"/>
                <a:cs typeface="Verdana"/>
              </a:rPr>
              <a:t>n</a:t>
            </a:r>
            <a:r>
              <a:rPr sz="3400" spc="120" dirty="0">
                <a:solidFill>
                  <a:srgbClr val="001451"/>
                </a:solidFill>
                <a:latin typeface="Verdana"/>
                <a:cs typeface="Verdana"/>
              </a:rPr>
              <a:t>t</a:t>
            </a:r>
            <a:r>
              <a:rPr sz="3400" spc="175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3400" spc="165" dirty="0">
                <a:solidFill>
                  <a:srgbClr val="001451"/>
                </a:solidFill>
                <a:latin typeface="Verdana"/>
                <a:cs typeface="Verdana"/>
              </a:rPr>
              <a:t>g</a:t>
            </a:r>
            <a:r>
              <a:rPr sz="3400" spc="25" dirty="0">
                <a:solidFill>
                  <a:srgbClr val="001451"/>
                </a:solidFill>
                <a:latin typeface="Verdana"/>
                <a:cs typeface="Verdana"/>
              </a:rPr>
              <a:t>r</a:t>
            </a:r>
            <a:r>
              <a:rPr sz="3400" spc="6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3400" spc="160" dirty="0">
                <a:solidFill>
                  <a:srgbClr val="001451"/>
                </a:solidFill>
                <a:latin typeface="Verdana"/>
                <a:cs typeface="Verdana"/>
              </a:rPr>
              <a:t>t</a:t>
            </a:r>
            <a:r>
              <a:rPr sz="3400" spc="20" dirty="0">
                <a:solidFill>
                  <a:srgbClr val="001451"/>
                </a:solidFill>
                <a:latin typeface="Verdana"/>
                <a:cs typeface="Verdana"/>
              </a:rPr>
              <a:t>i</a:t>
            </a:r>
            <a:r>
              <a:rPr sz="3400" spc="40" dirty="0">
                <a:solidFill>
                  <a:srgbClr val="001451"/>
                </a:solidFill>
                <a:latin typeface="Verdana"/>
                <a:cs typeface="Verdana"/>
              </a:rPr>
              <a:t>n</a:t>
            </a:r>
            <a:r>
              <a:rPr sz="3400" spc="170" dirty="0">
                <a:solidFill>
                  <a:srgbClr val="001451"/>
                </a:solidFill>
                <a:latin typeface="Verdana"/>
                <a:cs typeface="Verdana"/>
              </a:rPr>
              <a:t>g</a:t>
            </a:r>
            <a:r>
              <a:rPr sz="3400" dirty="0">
                <a:solidFill>
                  <a:srgbClr val="001451"/>
                </a:solidFill>
                <a:latin typeface="Verdana"/>
                <a:cs typeface="Verdana"/>
              </a:rPr>
              <a:t>	</a:t>
            </a:r>
            <a:r>
              <a:rPr sz="3400" spc="6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3400" spc="225" dirty="0">
                <a:solidFill>
                  <a:srgbClr val="001451"/>
                </a:solidFill>
                <a:latin typeface="Verdana"/>
                <a:cs typeface="Verdana"/>
              </a:rPr>
              <a:t>dd</a:t>
            </a:r>
            <a:r>
              <a:rPr sz="3400" spc="60" dirty="0">
                <a:solidFill>
                  <a:srgbClr val="001451"/>
                </a:solidFill>
                <a:latin typeface="Verdana"/>
                <a:cs typeface="Verdana"/>
              </a:rPr>
              <a:t>i</a:t>
            </a:r>
            <a:r>
              <a:rPr sz="3400" spc="85" dirty="0">
                <a:solidFill>
                  <a:srgbClr val="001451"/>
                </a:solidFill>
                <a:latin typeface="Verdana"/>
                <a:cs typeface="Verdana"/>
              </a:rPr>
              <a:t>t</a:t>
            </a:r>
            <a:r>
              <a:rPr sz="3400" spc="45" dirty="0">
                <a:solidFill>
                  <a:srgbClr val="001451"/>
                </a:solidFill>
                <a:latin typeface="Verdana"/>
                <a:cs typeface="Verdana"/>
              </a:rPr>
              <a:t>i</a:t>
            </a:r>
            <a:r>
              <a:rPr sz="3400" spc="90" dirty="0">
                <a:solidFill>
                  <a:srgbClr val="001451"/>
                </a:solidFill>
                <a:latin typeface="Verdana"/>
                <a:cs typeface="Verdana"/>
              </a:rPr>
              <a:t>o</a:t>
            </a:r>
            <a:r>
              <a:rPr sz="3400" spc="75" dirty="0">
                <a:solidFill>
                  <a:srgbClr val="001451"/>
                </a:solidFill>
                <a:latin typeface="Verdana"/>
                <a:cs typeface="Verdana"/>
              </a:rPr>
              <a:t>n</a:t>
            </a:r>
            <a:r>
              <a:rPr sz="3400" spc="6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3400" spc="-15" dirty="0">
                <a:solidFill>
                  <a:srgbClr val="001451"/>
                </a:solidFill>
                <a:latin typeface="Verdana"/>
                <a:cs typeface="Verdana"/>
              </a:rPr>
              <a:t>l</a:t>
            </a:r>
            <a:r>
              <a:rPr sz="3400" dirty="0">
                <a:solidFill>
                  <a:srgbClr val="001451"/>
                </a:solidFill>
                <a:latin typeface="Verdana"/>
                <a:cs typeface="Verdana"/>
              </a:rPr>
              <a:t>	</a:t>
            </a:r>
            <a:r>
              <a:rPr sz="3400" spc="140" dirty="0">
                <a:solidFill>
                  <a:srgbClr val="001451"/>
                </a:solidFill>
                <a:latin typeface="Verdana"/>
                <a:cs typeface="Verdana"/>
              </a:rPr>
              <a:t>f</a:t>
            </a:r>
            <a:r>
              <a:rPr sz="3400" spc="229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3400" spc="6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3400" spc="160" dirty="0">
                <a:solidFill>
                  <a:srgbClr val="001451"/>
                </a:solidFill>
                <a:latin typeface="Verdana"/>
                <a:cs typeface="Verdana"/>
              </a:rPr>
              <a:t>t</a:t>
            </a:r>
            <a:r>
              <a:rPr sz="3400" spc="60" dirty="0">
                <a:solidFill>
                  <a:srgbClr val="001451"/>
                </a:solidFill>
                <a:latin typeface="Verdana"/>
                <a:cs typeface="Verdana"/>
              </a:rPr>
              <a:t>u</a:t>
            </a:r>
            <a:r>
              <a:rPr sz="3400" spc="25" dirty="0">
                <a:solidFill>
                  <a:srgbClr val="001451"/>
                </a:solidFill>
                <a:latin typeface="Verdana"/>
                <a:cs typeface="Verdana"/>
              </a:rPr>
              <a:t>r</a:t>
            </a:r>
            <a:r>
              <a:rPr sz="3400" spc="130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3400" spc="85" dirty="0">
                <a:solidFill>
                  <a:srgbClr val="001451"/>
                </a:solidFill>
                <a:latin typeface="Verdana"/>
                <a:cs typeface="Verdana"/>
              </a:rPr>
              <a:t>s</a:t>
            </a:r>
            <a:r>
              <a:rPr sz="3400" dirty="0">
                <a:solidFill>
                  <a:srgbClr val="001451"/>
                </a:solidFill>
                <a:latin typeface="Verdana"/>
                <a:cs typeface="Verdana"/>
              </a:rPr>
              <a:t>	</a:t>
            </a:r>
            <a:r>
              <a:rPr sz="3400" spc="80" dirty="0">
                <a:solidFill>
                  <a:srgbClr val="001451"/>
                </a:solidFill>
                <a:latin typeface="Verdana"/>
                <a:cs typeface="Verdana"/>
              </a:rPr>
              <a:t>s</a:t>
            </a:r>
            <a:r>
              <a:rPr sz="3400" spc="60" dirty="0">
                <a:solidFill>
                  <a:srgbClr val="001451"/>
                </a:solidFill>
                <a:latin typeface="Verdana"/>
                <a:cs typeface="Verdana"/>
              </a:rPr>
              <a:t>u</a:t>
            </a:r>
            <a:r>
              <a:rPr sz="3400" spc="375" dirty="0">
                <a:solidFill>
                  <a:srgbClr val="001451"/>
                </a:solidFill>
                <a:latin typeface="Verdana"/>
                <a:cs typeface="Verdana"/>
              </a:rPr>
              <a:t>c</a:t>
            </a:r>
            <a:r>
              <a:rPr sz="3400" spc="80" dirty="0">
                <a:solidFill>
                  <a:srgbClr val="001451"/>
                </a:solidFill>
                <a:latin typeface="Verdana"/>
                <a:cs typeface="Verdana"/>
              </a:rPr>
              <a:t>h</a:t>
            </a:r>
            <a:r>
              <a:rPr sz="3400" dirty="0">
                <a:solidFill>
                  <a:srgbClr val="001451"/>
                </a:solidFill>
                <a:latin typeface="Verdana"/>
                <a:cs typeface="Verdana"/>
              </a:rPr>
              <a:t>	</a:t>
            </a:r>
            <a:r>
              <a:rPr sz="3400" spc="6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3400" spc="85" dirty="0">
                <a:solidFill>
                  <a:srgbClr val="001451"/>
                </a:solidFill>
                <a:latin typeface="Verdana"/>
                <a:cs typeface="Verdana"/>
              </a:rPr>
              <a:t>s</a:t>
            </a:r>
            <a:r>
              <a:rPr sz="3400" dirty="0">
                <a:solidFill>
                  <a:srgbClr val="001451"/>
                </a:solidFill>
                <a:latin typeface="Verdana"/>
                <a:cs typeface="Verdana"/>
              </a:rPr>
              <a:t>	</a:t>
            </a:r>
            <a:r>
              <a:rPr sz="3400" spc="225" dirty="0">
                <a:solidFill>
                  <a:srgbClr val="001451"/>
                </a:solidFill>
                <a:latin typeface="Verdana"/>
                <a:cs typeface="Verdana"/>
              </a:rPr>
              <a:t>p</a:t>
            </a:r>
            <a:r>
              <a:rPr sz="3400" spc="15" dirty="0">
                <a:solidFill>
                  <a:srgbClr val="001451"/>
                </a:solidFill>
                <a:latin typeface="Verdana"/>
                <a:cs typeface="Verdana"/>
              </a:rPr>
              <a:t>l</a:t>
            </a:r>
            <a:r>
              <a:rPr sz="3400" spc="3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3400" spc="-90" dirty="0">
                <a:solidFill>
                  <a:srgbClr val="001451"/>
                </a:solidFill>
                <a:latin typeface="Verdana"/>
                <a:cs typeface="Verdana"/>
              </a:rPr>
              <a:t>y</a:t>
            </a:r>
            <a:r>
              <a:rPr sz="3400" spc="130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3400" spc="30" dirty="0">
                <a:solidFill>
                  <a:srgbClr val="001451"/>
                </a:solidFill>
                <a:latin typeface="Verdana"/>
                <a:cs typeface="Verdana"/>
              </a:rPr>
              <a:t>r</a:t>
            </a:r>
            <a:r>
              <a:rPr sz="3400" dirty="0">
                <a:solidFill>
                  <a:srgbClr val="001451"/>
                </a:solidFill>
                <a:latin typeface="Verdana"/>
                <a:cs typeface="Verdana"/>
              </a:rPr>
              <a:t>	</a:t>
            </a:r>
            <a:r>
              <a:rPr sz="3400" spc="20" dirty="0">
                <a:solidFill>
                  <a:srgbClr val="001451"/>
                </a:solidFill>
                <a:latin typeface="Verdana"/>
                <a:cs typeface="Verdana"/>
              </a:rPr>
              <a:t>i</a:t>
            </a:r>
            <a:r>
              <a:rPr sz="3400" spc="40" dirty="0">
                <a:solidFill>
                  <a:srgbClr val="001451"/>
                </a:solidFill>
                <a:latin typeface="Verdana"/>
                <a:cs typeface="Verdana"/>
              </a:rPr>
              <a:t>n</a:t>
            </a:r>
            <a:r>
              <a:rPr sz="3400" spc="-70" dirty="0">
                <a:solidFill>
                  <a:srgbClr val="001451"/>
                </a:solidFill>
                <a:latin typeface="Verdana"/>
                <a:cs typeface="Verdana"/>
              </a:rPr>
              <a:t>j</a:t>
            </a:r>
            <a:r>
              <a:rPr sz="3400" spc="-130" dirty="0">
                <a:solidFill>
                  <a:srgbClr val="001451"/>
                </a:solidFill>
                <a:latin typeface="Verdana"/>
                <a:cs typeface="Verdana"/>
              </a:rPr>
              <a:t>u</a:t>
            </a:r>
            <a:r>
              <a:rPr sz="3400" spc="25" dirty="0">
                <a:solidFill>
                  <a:srgbClr val="001451"/>
                </a:solidFill>
                <a:latin typeface="Verdana"/>
                <a:cs typeface="Verdana"/>
              </a:rPr>
              <a:t>r</a:t>
            </a:r>
            <a:r>
              <a:rPr sz="3400" spc="-85" dirty="0">
                <a:solidFill>
                  <a:srgbClr val="001451"/>
                </a:solidFill>
                <a:latin typeface="Verdana"/>
                <a:cs typeface="Verdana"/>
              </a:rPr>
              <a:t>y</a:t>
            </a:r>
            <a:r>
              <a:rPr sz="3400" dirty="0">
                <a:solidFill>
                  <a:srgbClr val="001451"/>
                </a:solidFill>
                <a:latin typeface="Verdana"/>
                <a:cs typeface="Verdana"/>
              </a:rPr>
              <a:t>	</a:t>
            </a:r>
            <a:r>
              <a:rPr sz="3400" spc="25" dirty="0">
                <a:solidFill>
                  <a:srgbClr val="001451"/>
                </a:solidFill>
                <a:latin typeface="Verdana"/>
                <a:cs typeface="Verdana"/>
              </a:rPr>
              <a:t>r</a:t>
            </a:r>
            <a:r>
              <a:rPr sz="3400" spc="130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3400" spc="225" dirty="0">
                <a:solidFill>
                  <a:srgbClr val="001451"/>
                </a:solidFill>
                <a:latin typeface="Verdana"/>
                <a:cs typeface="Verdana"/>
              </a:rPr>
              <a:t>p</a:t>
            </a:r>
            <a:r>
              <a:rPr sz="3400" spc="155" dirty="0">
                <a:solidFill>
                  <a:srgbClr val="001451"/>
                </a:solidFill>
                <a:latin typeface="Verdana"/>
                <a:cs typeface="Verdana"/>
              </a:rPr>
              <a:t>o</a:t>
            </a:r>
            <a:r>
              <a:rPr sz="3400" spc="25" dirty="0">
                <a:solidFill>
                  <a:srgbClr val="001451"/>
                </a:solidFill>
                <a:latin typeface="Verdana"/>
                <a:cs typeface="Verdana"/>
              </a:rPr>
              <a:t>r</a:t>
            </a:r>
            <a:r>
              <a:rPr sz="3400" spc="160" dirty="0">
                <a:solidFill>
                  <a:srgbClr val="001451"/>
                </a:solidFill>
                <a:latin typeface="Verdana"/>
                <a:cs typeface="Verdana"/>
              </a:rPr>
              <a:t>t</a:t>
            </a:r>
            <a:r>
              <a:rPr sz="3400" spc="85" dirty="0">
                <a:solidFill>
                  <a:srgbClr val="001451"/>
                </a:solidFill>
                <a:latin typeface="Verdana"/>
                <a:cs typeface="Verdana"/>
              </a:rPr>
              <a:t>s</a:t>
            </a:r>
            <a:r>
              <a:rPr sz="3400" dirty="0">
                <a:solidFill>
                  <a:srgbClr val="001451"/>
                </a:solidFill>
                <a:latin typeface="Verdana"/>
                <a:cs typeface="Verdana"/>
              </a:rPr>
              <a:t>	</a:t>
            </a:r>
            <a:r>
              <a:rPr sz="3400" spc="155" dirty="0">
                <a:solidFill>
                  <a:srgbClr val="001451"/>
                </a:solidFill>
                <a:latin typeface="Verdana"/>
                <a:cs typeface="Verdana"/>
              </a:rPr>
              <a:t>o</a:t>
            </a:r>
            <a:r>
              <a:rPr sz="3400" spc="25" dirty="0">
                <a:solidFill>
                  <a:srgbClr val="001451"/>
                </a:solidFill>
                <a:latin typeface="Verdana"/>
                <a:cs typeface="Verdana"/>
              </a:rPr>
              <a:t>r  </a:t>
            </a:r>
            <a:r>
              <a:rPr sz="3400" spc="100" dirty="0">
                <a:solidFill>
                  <a:srgbClr val="001451"/>
                </a:solidFill>
                <a:latin typeface="Verdana"/>
                <a:cs typeface="Verdana"/>
              </a:rPr>
              <a:t>transfer</a:t>
            </a:r>
            <a:r>
              <a:rPr sz="3400" spc="-36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5" dirty="0">
                <a:solidFill>
                  <a:srgbClr val="001451"/>
                </a:solidFill>
                <a:latin typeface="Verdana"/>
                <a:cs typeface="Verdana"/>
              </a:rPr>
              <a:t>history.</a:t>
            </a:r>
            <a:endParaRPr sz="3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  <a:tabLst>
                <a:tab pos="2646045" algn="l"/>
                <a:tab pos="4743450" algn="l"/>
                <a:tab pos="7185025" algn="l"/>
                <a:tab pos="7948930" algn="l"/>
                <a:tab pos="9777095" algn="l"/>
                <a:tab pos="10816590" algn="l"/>
                <a:tab pos="12504420" algn="l"/>
                <a:tab pos="13258800" algn="l"/>
                <a:tab pos="14528800" algn="l"/>
              </a:tabLst>
            </a:pPr>
            <a:r>
              <a:rPr sz="3400" spc="-105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3400" spc="75" dirty="0">
                <a:solidFill>
                  <a:srgbClr val="001451"/>
                </a:solidFill>
                <a:latin typeface="Verdana"/>
                <a:cs typeface="Verdana"/>
              </a:rPr>
              <a:t>nh</a:t>
            </a:r>
            <a:r>
              <a:rPr sz="3400" spc="6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3400" spc="75" dirty="0">
                <a:solidFill>
                  <a:srgbClr val="001451"/>
                </a:solidFill>
                <a:latin typeface="Verdana"/>
                <a:cs typeface="Verdana"/>
              </a:rPr>
              <a:t>n</a:t>
            </a:r>
            <a:r>
              <a:rPr sz="3400" spc="375" dirty="0">
                <a:solidFill>
                  <a:srgbClr val="001451"/>
                </a:solidFill>
                <a:latin typeface="Verdana"/>
                <a:cs typeface="Verdana"/>
              </a:rPr>
              <a:t>c</a:t>
            </a:r>
            <a:r>
              <a:rPr sz="3400" spc="20" dirty="0">
                <a:solidFill>
                  <a:srgbClr val="001451"/>
                </a:solidFill>
                <a:latin typeface="Verdana"/>
                <a:cs typeface="Verdana"/>
              </a:rPr>
              <a:t>i</a:t>
            </a:r>
            <a:r>
              <a:rPr sz="3400" spc="40" dirty="0">
                <a:solidFill>
                  <a:srgbClr val="001451"/>
                </a:solidFill>
                <a:latin typeface="Verdana"/>
                <a:cs typeface="Verdana"/>
              </a:rPr>
              <a:t>n</a:t>
            </a:r>
            <a:r>
              <a:rPr sz="3400" spc="170" dirty="0">
                <a:solidFill>
                  <a:srgbClr val="001451"/>
                </a:solidFill>
                <a:latin typeface="Verdana"/>
                <a:cs typeface="Verdana"/>
              </a:rPr>
              <a:t>g</a:t>
            </a:r>
            <a:r>
              <a:rPr sz="3400" dirty="0">
                <a:solidFill>
                  <a:srgbClr val="001451"/>
                </a:solidFill>
                <a:latin typeface="Verdana"/>
                <a:cs typeface="Verdana"/>
              </a:rPr>
              <a:t>	</a:t>
            </a:r>
            <a:r>
              <a:rPr sz="3400" spc="80" dirty="0">
                <a:solidFill>
                  <a:srgbClr val="001451"/>
                </a:solidFill>
                <a:latin typeface="Verdana"/>
                <a:cs typeface="Verdana"/>
              </a:rPr>
              <a:t>s</a:t>
            </a:r>
            <a:r>
              <a:rPr sz="3400" spc="130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3400" spc="375" dirty="0">
                <a:solidFill>
                  <a:srgbClr val="001451"/>
                </a:solidFill>
                <a:latin typeface="Verdana"/>
                <a:cs typeface="Verdana"/>
              </a:rPr>
              <a:t>c</a:t>
            </a:r>
            <a:r>
              <a:rPr sz="3400" spc="60" dirty="0">
                <a:solidFill>
                  <a:srgbClr val="001451"/>
                </a:solidFill>
                <a:latin typeface="Verdana"/>
                <a:cs typeface="Verdana"/>
              </a:rPr>
              <a:t>u</a:t>
            </a:r>
            <a:r>
              <a:rPr sz="3400" spc="25" dirty="0">
                <a:solidFill>
                  <a:srgbClr val="001451"/>
                </a:solidFill>
                <a:latin typeface="Verdana"/>
                <a:cs typeface="Verdana"/>
              </a:rPr>
              <a:t>r</a:t>
            </a:r>
            <a:r>
              <a:rPr sz="3400" spc="20" dirty="0">
                <a:solidFill>
                  <a:srgbClr val="001451"/>
                </a:solidFill>
                <a:latin typeface="Verdana"/>
                <a:cs typeface="Verdana"/>
              </a:rPr>
              <a:t>ity</a:t>
            </a:r>
            <a:r>
              <a:rPr sz="3400" dirty="0">
                <a:solidFill>
                  <a:srgbClr val="001451"/>
                </a:solidFill>
                <a:latin typeface="Verdana"/>
                <a:cs typeface="Verdana"/>
              </a:rPr>
              <a:t>	</a:t>
            </a:r>
            <a:r>
              <a:rPr sz="3400" spc="225" dirty="0">
                <a:solidFill>
                  <a:srgbClr val="001451"/>
                </a:solidFill>
                <a:latin typeface="Verdana"/>
                <a:cs typeface="Verdana"/>
              </a:rPr>
              <a:t>p</a:t>
            </a:r>
            <a:r>
              <a:rPr sz="3400" spc="25" dirty="0">
                <a:solidFill>
                  <a:srgbClr val="001451"/>
                </a:solidFill>
                <a:latin typeface="Verdana"/>
                <a:cs typeface="Verdana"/>
              </a:rPr>
              <a:t>r</a:t>
            </a:r>
            <a:r>
              <a:rPr sz="3400" spc="155" dirty="0">
                <a:solidFill>
                  <a:srgbClr val="001451"/>
                </a:solidFill>
                <a:latin typeface="Verdana"/>
                <a:cs typeface="Verdana"/>
              </a:rPr>
              <a:t>o</a:t>
            </a:r>
            <a:r>
              <a:rPr sz="3400" spc="125" dirty="0">
                <a:solidFill>
                  <a:srgbClr val="001451"/>
                </a:solidFill>
                <a:latin typeface="Verdana"/>
                <a:cs typeface="Verdana"/>
              </a:rPr>
              <a:t>t</a:t>
            </a:r>
            <a:r>
              <a:rPr sz="3400" spc="195" dirty="0">
                <a:solidFill>
                  <a:srgbClr val="001451"/>
                </a:solidFill>
                <a:latin typeface="Verdana"/>
                <a:cs typeface="Verdana"/>
              </a:rPr>
              <a:t>o</a:t>
            </a:r>
            <a:r>
              <a:rPr sz="3400" spc="375" dirty="0">
                <a:solidFill>
                  <a:srgbClr val="001451"/>
                </a:solidFill>
                <a:latin typeface="Verdana"/>
                <a:cs typeface="Verdana"/>
              </a:rPr>
              <a:t>c</a:t>
            </a:r>
            <a:r>
              <a:rPr sz="3400" spc="155" dirty="0">
                <a:solidFill>
                  <a:srgbClr val="001451"/>
                </a:solidFill>
                <a:latin typeface="Verdana"/>
                <a:cs typeface="Verdana"/>
              </a:rPr>
              <a:t>o</a:t>
            </a:r>
            <a:r>
              <a:rPr sz="3400" spc="35" dirty="0">
                <a:solidFill>
                  <a:srgbClr val="001451"/>
                </a:solidFill>
                <a:latin typeface="Verdana"/>
                <a:cs typeface="Verdana"/>
              </a:rPr>
              <a:t>ls</a:t>
            </a:r>
            <a:r>
              <a:rPr sz="3400" dirty="0">
                <a:solidFill>
                  <a:srgbClr val="001451"/>
                </a:solidFill>
                <a:latin typeface="Verdana"/>
                <a:cs typeface="Verdana"/>
              </a:rPr>
              <a:t>	</a:t>
            </a:r>
            <a:r>
              <a:rPr sz="3400" spc="160" dirty="0">
                <a:solidFill>
                  <a:srgbClr val="001451"/>
                </a:solidFill>
                <a:latin typeface="Verdana"/>
                <a:cs typeface="Verdana"/>
              </a:rPr>
              <a:t>to</a:t>
            </a:r>
            <a:r>
              <a:rPr sz="3400" dirty="0">
                <a:solidFill>
                  <a:srgbClr val="001451"/>
                </a:solidFill>
                <a:latin typeface="Verdana"/>
                <a:cs typeface="Verdana"/>
              </a:rPr>
              <a:t>	</a:t>
            </a:r>
            <a:r>
              <a:rPr sz="3400" spc="130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3400" spc="75" dirty="0">
                <a:solidFill>
                  <a:srgbClr val="001451"/>
                </a:solidFill>
                <a:latin typeface="Verdana"/>
                <a:cs typeface="Verdana"/>
              </a:rPr>
              <a:t>n</a:t>
            </a:r>
            <a:r>
              <a:rPr sz="3400" spc="80" dirty="0">
                <a:solidFill>
                  <a:srgbClr val="001451"/>
                </a:solidFill>
                <a:latin typeface="Verdana"/>
                <a:cs typeface="Verdana"/>
              </a:rPr>
              <a:t>s</a:t>
            </a:r>
            <a:r>
              <a:rPr sz="3400" spc="60" dirty="0">
                <a:solidFill>
                  <a:srgbClr val="001451"/>
                </a:solidFill>
                <a:latin typeface="Verdana"/>
                <a:cs typeface="Verdana"/>
              </a:rPr>
              <a:t>u</a:t>
            </a:r>
            <a:r>
              <a:rPr sz="3400" spc="25" dirty="0">
                <a:solidFill>
                  <a:srgbClr val="001451"/>
                </a:solidFill>
                <a:latin typeface="Verdana"/>
                <a:cs typeface="Verdana"/>
              </a:rPr>
              <a:t>r</a:t>
            </a:r>
            <a:r>
              <a:rPr sz="3400" spc="135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3400" dirty="0">
                <a:solidFill>
                  <a:srgbClr val="001451"/>
                </a:solidFill>
                <a:latin typeface="Verdana"/>
                <a:cs typeface="Verdana"/>
              </a:rPr>
              <a:t>	</a:t>
            </a:r>
            <a:r>
              <a:rPr sz="3400" spc="95" dirty="0">
                <a:solidFill>
                  <a:srgbClr val="001451"/>
                </a:solidFill>
                <a:latin typeface="Verdana"/>
                <a:cs typeface="Verdana"/>
              </a:rPr>
              <a:t>t</a:t>
            </a:r>
            <a:r>
              <a:rPr sz="3400" spc="150" dirty="0">
                <a:solidFill>
                  <a:srgbClr val="001451"/>
                </a:solidFill>
                <a:latin typeface="Verdana"/>
                <a:cs typeface="Verdana"/>
              </a:rPr>
              <a:t>h</a:t>
            </a:r>
            <a:r>
              <a:rPr sz="3400" spc="135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3400" dirty="0">
                <a:solidFill>
                  <a:srgbClr val="001451"/>
                </a:solidFill>
                <a:latin typeface="Verdana"/>
                <a:cs typeface="Verdana"/>
              </a:rPr>
              <a:t>	</a:t>
            </a:r>
            <a:r>
              <a:rPr sz="3400" spc="80" dirty="0">
                <a:solidFill>
                  <a:srgbClr val="001451"/>
                </a:solidFill>
                <a:latin typeface="Verdana"/>
                <a:cs typeface="Verdana"/>
              </a:rPr>
              <a:t>s</a:t>
            </a:r>
            <a:r>
              <a:rPr sz="3400" spc="6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3400" spc="140" dirty="0">
                <a:solidFill>
                  <a:srgbClr val="001451"/>
                </a:solidFill>
                <a:latin typeface="Verdana"/>
                <a:cs typeface="Verdana"/>
              </a:rPr>
              <a:t>f</a:t>
            </a:r>
            <a:r>
              <a:rPr sz="3400" spc="229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3400" spc="160" dirty="0">
                <a:solidFill>
                  <a:srgbClr val="001451"/>
                </a:solidFill>
                <a:latin typeface="Verdana"/>
                <a:cs typeface="Verdana"/>
              </a:rPr>
              <a:t>t</a:t>
            </a:r>
            <a:r>
              <a:rPr sz="3400" spc="-85" dirty="0">
                <a:solidFill>
                  <a:srgbClr val="001451"/>
                </a:solidFill>
                <a:latin typeface="Verdana"/>
                <a:cs typeface="Verdana"/>
              </a:rPr>
              <a:t>y</a:t>
            </a:r>
            <a:r>
              <a:rPr sz="3400" dirty="0">
                <a:solidFill>
                  <a:srgbClr val="001451"/>
                </a:solidFill>
                <a:latin typeface="Verdana"/>
                <a:cs typeface="Verdana"/>
              </a:rPr>
              <a:t>	</a:t>
            </a:r>
            <a:r>
              <a:rPr sz="3400" spc="155" dirty="0">
                <a:solidFill>
                  <a:srgbClr val="001451"/>
                </a:solidFill>
                <a:latin typeface="Verdana"/>
                <a:cs typeface="Verdana"/>
              </a:rPr>
              <a:t>o</a:t>
            </a:r>
            <a:r>
              <a:rPr sz="3400" spc="240" dirty="0">
                <a:solidFill>
                  <a:srgbClr val="001451"/>
                </a:solidFill>
                <a:latin typeface="Verdana"/>
                <a:cs typeface="Verdana"/>
              </a:rPr>
              <a:t>f</a:t>
            </a:r>
            <a:r>
              <a:rPr sz="3400" dirty="0">
                <a:solidFill>
                  <a:srgbClr val="001451"/>
                </a:solidFill>
                <a:latin typeface="Verdana"/>
                <a:cs typeface="Verdana"/>
              </a:rPr>
              <a:t>	</a:t>
            </a:r>
            <a:r>
              <a:rPr sz="3400" spc="60" dirty="0">
                <a:solidFill>
                  <a:srgbClr val="001451"/>
                </a:solidFill>
                <a:latin typeface="Verdana"/>
                <a:cs typeface="Verdana"/>
              </a:rPr>
              <a:t>u</a:t>
            </a:r>
            <a:r>
              <a:rPr sz="3400" spc="100" dirty="0">
                <a:solidFill>
                  <a:srgbClr val="001451"/>
                </a:solidFill>
                <a:latin typeface="Verdana"/>
                <a:cs typeface="Verdana"/>
              </a:rPr>
              <a:t>s</a:t>
            </a:r>
            <a:r>
              <a:rPr sz="3400" spc="110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3400" spc="30" dirty="0">
                <a:solidFill>
                  <a:srgbClr val="001451"/>
                </a:solidFill>
                <a:latin typeface="Verdana"/>
                <a:cs typeface="Verdana"/>
              </a:rPr>
              <a:t>r</a:t>
            </a:r>
            <a:r>
              <a:rPr sz="3400" dirty="0">
                <a:solidFill>
                  <a:srgbClr val="001451"/>
                </a:solidFill>
                <a:latin typeface="Verdana"/>
                <a:cs typeface="Verdana"/>
              </a:rPr>
              <a:t>	</a:t>
            </a:r>
            <a:r>
              <a:rPr sz="3400" spc="6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3400" spc="75" dirty="0">
                <a:solidFill>
                  <a:srgbClr val="001451"/>
                </a:solidFill>
                <a:latin typeface="Verdana"/>
                <a:cs typeface="Verdana"/>
              </a:rPr>
              <a:t>n</a:t>
            </a:r>
            <a:r>
              <a:rPr sz="3400" spc="229" dirty="0">
                <a:solidFill>
                  <a:srgbClr val="001451"/>
                </a:solidFill>
                <a:latin typeface="Verdana"/>
                <a:cs typeface="Verdana"/>
              </a:rPr>
              <a:t>d</a:t>
            </a:r>
            <a:endParaRPr sz="3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3400" spc="235" dirty="0">
                <a:solidFill>
                  <a:srgbClr val="001451"/>
                </a:solidFill>
                <a:latin typeface="Verdana"/>
                <a:cs typeface="Verdana"/>
              </a:rPr>
              <a:t>f</a:t>
            </a:r>
            <a:r>
              <a:rPr sz="3400" spc="25" dirty="0">
                <a:solidFill>
                  <a:srgbClr val="001451"/>
                </a:solidFill>
                <a:latin typeface="Verdana"/>
                <a:cs typeface="Verdana"/>
              </a:rPr>
              <a:t>r</a:t>
            </a:r>
            <a:r>
              <a:rPr sz="3400" spc="6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3400" spc="75" dirty="0">
                <a:solidFill>
                  <a:srgbClr val="001451"/>
                </a:solidFill>
                <a:latin typeface="Verdana"/>
                <a:cs typeface="Verdana"/>
              </a:rPr>
              <a:t>n</a:t>
            </a:r>
            <a:r>
              <a:rPr sz="3400" spc="375" dirty="0">
                <a:solidFill>
                  <a:srgbClr val="001451"/>
                </a:solidFill>
                <a:latin typeface="Verdana"/>
                <a:cs typeface="Verdana"/>
              </a:rPr>
              <a:t>c</a:t>
            </a:r>
            <a:r>
              <a:rPr sz="3400" spc="75" dirty="0">
                <a:solidFill>
                  <a:srgbClr val="001451"/>
                </a:solidFill>
                <a:latin typeface="Verdana"/>
                <a:cs typeface="Verdana"/>
              </a:rPr>
              <a:t>h</a:t>
            </a:r>
            <a:r>
              <a:rPr sz="3400" spc="20" dirty="0">
                <a:solidFill>
                  <a:srgbClr val="001451"/>
                </a:solidFill>
                <a:latin typeface="Verdana"/>
                <a:cs typeface="Verdana"/>
              </a:rPr>
              <a:t>i</a:t>
            </a:r>
            <a:r>
              <a:rPr sz="3400" spc="40" dirty="0">
                <a:solidFill>
                  <a:srgbClr val="001451"/>
                </a:solidFill>
                <a:latin typeface="Verdana"/>
                <a:cs typeface="Verdana"/>
              </a:rPr>
              <a:t>s</a:t>
            </a:r>
            <a:r>
              <a:rPr sz="3400" spc="135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3400" spc="-35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225" dirty="0">
                <a:solidFill>
                  <a:srgbClr val="001451"/>
                </a:solidFill>
                <a:latin typeface="Verdana"/>
                <a:cs typeface="Verdana"/>
              </a:rPr>
              <a:t>d</a:t>
            </a:r>
            <a:r>
              <a:rPr sz="3400" spc="6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3400" spc="160" dirty="0">
                <a:solidFill>
                  <a:srgbClr val="001451"/>
                </a:solidFill>
                <a:latin typeface="Verdana"/>
                <a:cs typeface="Verdana"/>
              </a:rPr>
              <a:t>t</a:t>
            </a:r>
            <a:r>
              <a:rPr sz="3400" spc="6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3400" spc="-365" dirty="0">
                <a:solidFill>
                  <a:srgbClr val="001451"/>
                </a:solidFill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3400" spc="70" dirty="0">
                <a:solidFill>
                  <a:srgbClr val="001451"/>
                </a:solidFill>
                <a:latin typeface="Verdana"/>
                <a:cs typeface="Verdana"/>
              </a:rPr>
              <a:t>Expanding</a:t>
            </a:r>
            <a:r>
              <a:rPr sz="3400" spc="-35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60" dirty="0">
                <a:solidFill>
                  <a:srgbClr val="001451"/>
                </a:solidFill>
                <a:latin typeface="Verdana"/>
                <a:cs typeface="Verdana"/>
              </a:rPr>
              <a:t>to</a:t>
            </a:r>
            <a:r>
              <a:rPr sz="3400" spc="-35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35" dirty="0">
                <a:solidFill>
                  <a:srgbClr val="001451"/>
                </a:solidFill>
                <a:latin typeface="Verdana"/>
                <a:cs typeface="Verdana"/>
              </a:rPr>
              <a:t>support</a:t>
            </a:r>
            <a:r>
              <a:rPr sz="3400" spc="-35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10" dirty="0">
                <a:solidFill>
                  <a:srgbClr val="001451"/>
                </a:solidFill>
                <a:latin typeface="Verdana"/>
                <a:cs typeface="Verdana"/>
              </a:rPr>
              <a:t>other</a:t>
            </a:r>
            <a:r>
              <a:rPr sz="3400" spc="-35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20" dirty="0">
                <a:solidFill>
                  <a:srgbClr val="001451"/>
                </a:solidFill>
                <a:latin typeface="Verdana"/>
                <a:cs typeface="Verdana"/>
              </a:rPr>
              <a:t>sports</a:t>
            </a:r>
            <a:r>
              <a:rPr sz="3400" spc="-35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20" dirty="0">
                <a:solidFill>
                  <a:srgbClr val="001451"/>
                </a:solidFill>
                <a:latin typeface="Verdana"/>
                <a:cs typeface="Verdana"/>
              </a:rPr>
              <a:t>and</a:t>
            </a:r>
            <a:r>
              <a:rPr sz="3400" spc="-35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70" dirty="0">
                <a:solidFill>
                  <a:srgbClr val="001451"/>
                </a:solidFill>
                <a:latin typeface="Verdana"/>
                <a:cs typeface="Verdana"/>
              </a:rPr>
              <a:t>franchises.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6188"/>
            <a:ext cx="6800850" cy="1217930"/>
          </a:xfrm>
          <a:custGeom>
            <a:avLst/>
            <a:gdLst/>
            <a:ahLst/>
            <a:cxnLst/>
            <a:rect l="l" t="t" r="r" b="b"/>
            <a:pathLst>
              <a:path w="6800850" h="1217930">
                <a:moveTo>
                  <a:pt x="6362755" y="2375"/>
                </a:moveTo>
                <a:lnTo>
                  <a:pt x="74624" y="2375"/>
                </a:lnTo>
                <a:lnTo>
                  <a:pt x="27424" y="9418"/>
                </a:lnTo>
                <a:lnTo>
                  <a:pt x="0" y="16310"/>
                </a:lnTo>
                <a:lnTo>
                  <a:pt x="0" y="1201513"/>
                </a:lnTo>
                <a:lnTo>
                  <a:pt x="27424" y="1208405"/>
                </a:lnTo>
                <a:lnTo>
                  <a:pt x="74624" y="1215449"/>
                </a:lnTo>
                <a:lnTo>
                  <a:pt x="122625" y="1217825"/>
                </a:lnTo>
                <a:lnTo>
                  <a:pt x="6314758" y="1217825"/>
                </a:lnTo>
                <a:lnTo>
                  <a:pt x="6362755" y="1215449"/>
                </a:lnTo>
                <a:lnTo>
                  <a:pt x="6409953" y="1208405"/>
                </a:lnTo>
                <a:lnTo>
                  <a:pt x="6456020" y="1196827"/>
                </a:lnTo>
                <a:lnTo>
                  <a:pt x="6500637" y="1180847"/>
                </a:lnTo>
                <a:lnTo>
                  <a:pt x="6543486" y="1160595"/>
                </a:lnTo>
                <a:lnTo>
                  <a:pt x="6584249" y="1136205"/>
                </a:lnTo>
                <a:lnTo>
                  <a:pt x="6622607" y="1107808"/>
                </a:lnTo>
                <a:lnTo>
                  <a:pt x="6658241" y="1075535"/>
                </a:lnTo>
                <a:lnTo>
                  <a:pt x="6690509" y="1039905"/>
                </a:lnTo>
                <a:lnTo>
                  <a:pt x="6718903" y="1001551"/>
                </a:lnTo>
                <a:lnTo>
                  <a:pt x="6743291" y="960790"/>
                </a:lnTo>
                <a:lnTo>
                  <a:pt x="6763541" y="917943"/>
                </a:lnTo>
                <a:lnTo>
                  <a:pt x="6779521" y="873326"/>
                </a:lnTo>
                <a:lnTo>
                  <a:pt x="6791099" y="827260"/>
                </a:lnTo>
                <a:lnTo>
                  <a:pt x="6798142" y="780062"/>
                </a:lnTo>
                <a:lnTo>
                  <a:pt x="6800519" y="732051"/>
                </a:lnTo>
                <a:lnTo>
                  <a:pt x="6800519" y="485773"/>
                </a:lnTo>
                <a:lnTo>
                  <a:pt x="6798142" y="437762"/>
                </a:lnTo>
                <a:lnTo>
                  <a:pt x="6791099" y="390564"/>
                </a:lnTo>
                <a:lnTo>
                  <a:pt x="6779521" y="344497"/>
                </a:lnTo>
                <a:lnTo>
                  <a:pt x="6763541" y="299880"/>
                </a:lnTo>
                <a:lnTo>
                  <a:pt x="6743291" y="257030"/>
                </a:lnTo>
                <a:lnTo>
                  <a:pt x="6718903" y="216268"/>
                </a:lnTo>
                <a:lnTo>
                  <a:pt x="6690509" y="177910"/>
                </a:lnTo>
                <a:lnTo>
                  <a:pt x="6658241" y="142276"/>
                </a:lnTo>
                <a:lnTo>
                  <a:pt x="6622607" y="110007"/>
                </a:lnTo>
                <a:lnTo>
                  <a:pt x="6584249" y="81613"/>
                </a:lnTo>
                <a:lnTo>
                  <a:pt x="6543486" y="57225"/>
                </a:lnTo>
                <a:lnTo>
                  <a:pt x="6500637" y="36975"/>
                </a:lnTo>
                <a:lnTo>
                  <a:pt x="6456020" y="20996"/>
                </a:lnTo>
                <a:lnTo>
                  <a:pt x="6409953" y="9418"/>
                </a:lnTo>
                <a:lnTo>
                  <a:pt x="6362755" y="2375"/>
                </a:lnTo>
                <a:close/>
              </a:path>
              <a:path w="6800850" h="1217930">
                <a:moveTo>
                  <a:pt x="6314779" y="0"/>
                </a:moveTo>
                <a:lnTo>
                  <a:pt x="122603" y="0"/>
                </a:lnTo>
                <a:lnTo>
                  <a:pt x="74624" y="2375"/>
                </a:lnTo>
                <a:lnTo>
                  <a:pt x="6362755" y="2375"/>
                </a:lnTo>
                <a:lnTo>
                  <a:pt x="6314779" y="0"/>
                </a:lnTo>
                <a:close/>
              </a:path>
            </a:pathLst>
          </a:custGeom>
          <a:solidFill>
            <a:srgbClr val="0014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26199" y="1943239"/>
            <a:ext cx="50355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944" dirty="0"/>
              <a:t>REFERENCES</a:t>
            </a:r>
            <a:endParaRPr sz="6000"/>
          </a:p>
        </p:txBody>
      </p:sp>
      <p:sp>
        <p:nvSpPr>
          <p:cNvPr id="4" name="object 4"/>
          <p:cNvSpPr txBox="1"/>
          <p:nvPr/>
        </p:nvSpPr>
        <p:spPr>
          <a:xfrm>
            <a:off x="1752600" y="3848100"/>
            <a:ext cx="15647669" cy="3770263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105" dirty="0">
                <a:solidFill>
                  <a:srgbClr val="001451"/>
                </a:solidFill>
                <a:latin typeface="Verdana"/>
                <a:cs typeface="Verdana"/>
              </a:rPr>
              <a:t>Websites:</a:t>
            </a:r>
            <a:endParaRPr sz="3000" dirty="0">
              <a:latin typeface="Verdana"/>
              <a:cs typeface="Verdana"/>
            </a:endParaRPr>
          </a:p>
          <a:p>
            <a:pPr marL="12700" marR="9839325">
              <a:lnSpc>
                <a:spcPts val="4200"/>
              </a:lnSpc>
              <a:spcBef>
                <a:spcPts val="240"/>
              </a:spcBef>
            </a:pPr>
            <a:r>
              <a:rPr sz="3000" spc="100" dirty="0">
                <a:solidFill>
                  <a:srgbClr val="001451"/>
                </a:solidFill>
                <a:latin typeface="Verdana"/>
                <a:cs typeface="Verdana"/>
              </a:rPr>
              <a:t>phpMyAdmin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00" dirty="0">
                <a:solidFill>
                  <a:srgbClr val="001451"/>
                </a:solidFill>
                <a:latin typeface="Verdana"/>
                <a:cs typeface="Verdana"/>
              </a:rPr>
              <a:t>Documentation  </a:t>
            </a:r>
            <a:r>
              <a:rPr sz="3000" spc="90" dirty="0">
                <a:solidFill>
                  <a:srgbClr val="001451"/>
                </a:solidFill>
                <a:latin typeface="Verdana"/>
                <a:cs typeface="Verdana"/>
              </a:rPr>
              <a:t>XAMPP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4" dirty="0">
                <a:solidFill>
                  <a:srgbClr val="001451"/>
                </a:solidFill>
                <a:latin typeface="Verdana"/>
                <a:cs typeface="Verdana"/>
              </a:rPr>
              <a:t>Official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20" dirty="0">
                <a:solidFill>
                  <a:srgbClr val="001451"/>
                </a:solidFill>
                <a:latin typeface="Verdana"/>
                <a:cs typeface="Verdana"/>
              </a:rPr>
              <a:t>Website  </a:t>
            </a:r>
            <a:r>
              <a:rPr sz="3000" spc="40" dirty="0">
                <a:solidFill>
                  <a:srgbClr val="001451"/>
                </a:solidFill>
                <a:latin typeface="Verdana"/>
                <a:cs typeface="Verdana"/>
              </a:rPr>
              <a:t>MySQL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05" dirty="0">
                <a:solidFill>
                  <a:srgbClr val="001451"/>
                </a:solidFill>
                <a:latin typeface="Verdana"/>
                <a:cs typeface="Verdana"/>
              </a:rPr>
              <a:t>Documentation</a:t>
            </a:r>
            <a:endParaRPr sz="3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000" b="1" spc="-125" dirty="0">
                <a:solidFill>
                  <a:srgbClr val="001451"/>
                </a:solidFill>
                <a:latin typeface="Verdana"/>
                <a:cs typeface="Verdana"/>
              </a:rPr>
              <a:t>Tutorials:</a:t>
            </a:r>
            <a:endParaRPr sz="3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90" dirty="0">
                <a:solidFill>
                  <a:srgbClr val="001451"/>
                </a:solidFill>
                <a:latin typeface="Verdana"/>
                <a:cs typeface="Verdana"/>
              </a:rPr>
              <a:t>W3Schools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40" dirty="0">
                <a:solidFill>
                  <a:srgbClr val="001451"/>
                </a:solidFill>
                <a:latin typeface="Verdana"/>
                <a:cs typeface="Verdana"/>
              </a:rPr>
              <a:t>MySQL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55" dirty="0">
                <a:solidFill>
                  <a:srgbClr val="001451"/>
                </a:solidFill>
                <a:latin typeface="Verdana"/>
                <a:cs typeface="Verdana"/>
              </a:rPr>
              <a:t>Tutorial</a:t>
            </a:r>
            <a:endParaRPr sz="3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4988" y="419793"/>
            <a:ext cx="6823075" cy="1217930"/>
          </a:xfrm>
          <a:custGeom>
            <a:avLst/>
            <a:gdLst/>
            <a:ahLst/>
            <a:cxnLst/>
            <a:rect l="l" t="t" r="r" b="b"/>
            <a:pathLst>
              <a:path w="6823075" h="1217930">
                <a:moveTo>
                  <a:pt x="6725885" y="2370"/>
                </a:moveTo>
                <a:lnTo>
                  <a:pt x="437759" y="2370"/>
                </a:lnTo>
                <a:lnTo>
                  <a:pt x="390558" y="9413"/>
                </a:lnTo>
                <a:lnTo>
                  <a:pt x="344489" y="20991"/>
                </a:lnTo>
                <a:lnTo>
                  <a:pt x="299871" y="36970"/>
                </a:lnTo>
                <a:lnTo>
                  <a:pt x="257022" y="57220"/>
                </a:lnTo>
                <a:lnTo>
                  <a:pt x="216261" y="81608"/>
                </a:lnTo>
                <a:lnTo>
                  <a:pt x="177907" y="110002"/>
                </a:lnTo>
                <a:lnTo>
                  <a:pt x="142277" y="142271"/>
                </a:lnTo>
                <a:lnTo>
                  <a:pt x="110008" y="177901"/>
                </a:lnTo>
                <a:lnTo>
                  <a:pt x="81614" y="216257"/>
                </a:lnTo>
                <a:lnTo>
                  <a:pt x="57226" y="257020"/>
                </a:lnTo>
                <a:lnTo>
                  <a:pt x="36976" y="299870"/>
                </a:lnTo>
                <a:lnTo>
                  <a:pt x="20997" y="344489"/>
                </a:lnTo>
                <a:lnTo>
                  <a:pt x="9419" y="390557"/>
                </a:lnTo>
                <a:lnTo>
                  <a:pt x="2376" y="437756"/>
                </a:lnTo>
                <a:lnTo>
                  <a:pt x="0" y="485749"/>
                </a:lnTo>
                <a:lnTo>
                  <a:pt x="0" y="732065"/>
                </a:lnTo>
                <a:lnTo>
                  <a:pt x="2376" y="780057"/>
                </a:lnTo>
                <a:lnTo>
                  <a:pt x="9419" y="827255"/>
                </a:lnTo>
                <a:lnTo>
                  <a:pt x="20997" y="873322"/>
                </a:lnTo>
                <a:lnTo>
                  <a:pt x="36976" y="917939"/>
                </a:lnTo>
                <a:lnTo>
                  <a:pt x="57226" y="960788"/>
                </a:lnTo>
                <a:lnTo>
                  <a:pt x="81614" y="1001551"/>
                </a:lnTo>
                <a:lnTo>
                  <a:pt x="110008" y="1039909"/>
                </a:lnTo>
                <a:lnTo>
                  <a:pt x="142277" y="1075543"/>
                </a:lnTo>
                <a:lnTo>
                  <a:pt x="177907" y="1107811"/>
                </a:lnTo>
                <a:lnTo>
                  <a:pt x="216261" y="1136205"/>
                </a:lnTo>
                <a:lnTo>
                  <a:pt x="257022" y="1160594"/>
                </a:lnTo>
                <a:lnTo>
                  <a:pt x="299871" y="1180843"/>
                </a:lnTo>
                <a:lnTo>
                  <a:pt x="344489" y="1196823"/>
                </a:lnTo>
                <a:lnTo>
                  <a:pt x="390558" y="1208401"/>
                </a:lnTo>
                <a:lnTo>
                  <a:pt x="437759" y="1215444"/>
                </a:lnTo>
                <a:lnTo>
                  <a:pt x="485759" y="1217820"/>
                </a:lnTo>
                <a:lnTo>
                  <a:pt x="6677863" y="1217820"/>
                </a:lnTo>
                <a:lnTo>
                  <a:pt x="6725885" y="1215444"/>
                </a:lnTo>
                <a:lnTo>
                  <a:pt x="6773103" y="1208401"/>
                </a:lnTo>
                <a:lnTo>
                  <a:pt x="6819183" y="1196823"/>
                </a:lnTo>
                <a:lnTo>
                  <a:pt x="6823009" y="1195453"/>
                </a:lnTo>
                <a:lnTo>
                  <a:pt x="6823009" y="22361"/>
                </a:lnTo>
                <a:lnTo>
                  <a:pt x="6819183" y="20991"/>
                </a:lnTo>
                <a:lnTo>
                  <a:pt x="6773103" y="9413"/>
                </a:lnTo>
                <a:lnTo>
                  <a:pt x="6725885" y="2370"/>
                </a:lnTo>
                <a:close/>
              </a:path>
              <a:path w="6823075" h="1217930">
                <a:moveTo>
                  <a:pt x="6677987" y="0"/>
                </a:moveTo>
                <a:lnTo>
                  <a:pt x="485636" y="0"/>
                </a:lnTo>
                <a:lnTo>
                  <a:pt x="437759" y="2370"/>
                </a:lnTo>
                <a:lnTo>
                  <a:pt x="6725885" y="2370"/>
                </a:lnTo>
                <a:lnTo>
                  <a:pt x="6677987" y="0"/>
                </a:lnTo>
                <a:close/>
              </a:path>
            </a:pathLst>
          </a:custGeom>
          <a:solidFill>
            <a:srgbClr val="0014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73774" y="1943239"/>
            <a:ext cx="5740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14" dirty="0">
                <a:latin typeface="Times New Roman"/>
                <a:cs typeface="Times New Roman"/>
              </a:rPr>
              <a:t>KEY</a:t>
            </a:r>
            <a:r>
              <a:rPr sz="6000" spc="120" dirty="0">
                <a:latin typeface="Times New Roman"/>
                <a:cs typeface="Times New Roman"/>
              </a:rPr>
              <a:t> FEATURES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2319" y="3463925"/>
            <a:ext cx="13985240" cy="2692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000" b="1" spc="-55" dirty="0">
                <a:solidFill>
                  <a:srgbClr val="001451"/>
                </a:solidFill>
                <a:latin typeface="Verdana"/>
                <a:cs typeface="Verdana"/>
              </a:rPr>
              <a:t>Centralized</a:t>
            </a:r>
            <a:r>
              <a:rPr sz="3000" b="1" spc="-32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45" dirty="0">
                <a:solidFill>
                  <a:srgbClr val="001451"/>
                </a:solidFill>
                <a:latin typeface="Verdana"/>
                <a:cs typeface="Verdana"/>
              </a:rPr>
              <a:t>data</a:t>
            </a:r>
            <a:r>
              <a:rPr sz="3000" b="1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70" dirty="0">
                <a:solidFill>
                  <a:srgbClr val="001451"/>
                </a:solidFill>
                <a:latin typeface="Verdana"/>
                <a:cs typeface="Verdana"/>
              </a:rPr>
              <a:t>storage</a:t>
            </a:r>
            <a:r>
              <a:rPr sz="3000" b="1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30" dirty="0">
                <a:solidFill>
                  <a:srgbClr val="001451"/>
                </a:solidFill>
                <a:latin typeface="Verdana"/>
                <a:cs typeface="Verdana"/>
              </a:rPr>
              <a:t>for</a:t>
            </a:r>
            <a:r>
              <a:rPr sz="3000" b="1" spc="-32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85" dirty="0">
                <a:solidFill>
                  <a:srgbClr val="001451"/>
                </a:solidFill>
                <a:latin typeface="Verdana"/>
                <a:cs typeface="Verdana"/>
              </a:rPr>
              <a:t>franchises,</a:t>
            </a:r>
            <a:r>
              <a:rPr sz="3000" b="1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105" dirty="0">
                <a:solidFill>
                  <a:srgbClr val="001451"/>
                </a:solidFill>
                <a:latin typeface="Verdana"/>
                <a:cs typeface="Verdana"/>
              </a:rPr>
              <a:t>teams,</a:t>
            </a:r>
            <a:r>
              <a:rPr sz="3000" b="1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80" dirty="0">
                <a:solidFill>
                  <a:srgbClr val="001451"/>
                </a:solidFill>
                <a:latin typeface="Verdana"/>
                <a:cs typeface="Verdana"/>
              </a:rPr>
              <a:t>and</a:t>
            </a:r>
            <a:r>
              <a:rPr sz="3000" b="1" spc="-32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114" dirty="0">
                <a:solidFill>
                  <a:srgbClr val="001451"/>
                </a:solidFill>
                <a:latin typeface="Verdana"/>
                <a:cs typeface="Verdana"/>
              </a:rPr>
              <a:t>players.</a:t>
            </a:r>
            <a:endParaRPr sz="3000">
              <a:latin typeface="Verdana"/>
              <a:cs typeface="Verdana"/>
            </a:endParaRPr>
          </a:p>
          <a:p>
            <a:pPr marL="12700" marR="5080">
              <a:lnSpc>
                <a:spcPts val="4200"/>
              </a:lnSpc>
              <a:spcBef>
                <a:spcPts val="240"/>
              </a:spcBef>
            </a:pPr>
            <a:r>
              <a:rPr sz="3000" b="1" spc="-90" dirty="0">
                <a:solidFill>
                  <a:srgbClr val="001451"/>
                </a:solidFill>
                <a:latin typeface="Verdana"/>
                <a:cs typeface="Verdana"/>
              </a:rPr>
              <a:t>User-friendly</a:t>
            </a:r>
            <a:r>
              <a:rPr sz="3000" b="1" spc="-32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30" dirty="0">
                <a:solidFill>
                  <a:srgbClr val="001451"/>
                </a:solidFill>
                <a:latin typeface="Verdana"/>
                <a:cs typeface="Verdana"/>
              </a:rPr>
              <a:t>interface</a:t>
            </a:r>
            <a:r>
              <a:rPr sz="3000" b="1" spc="-32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30" dirty="0">
                <a:solidFill>
                  <a:srgbClr val="001451"/>
                </a:solidFill>
                <a:latin typeface="Verdana"/>
                <a:cs typeface="Verdana"/>
              </a:rPr>
              <a:t>for</a:t>
            </a:r>
            <a:r>
              <a:rPr sz="3000" b="1" spc="-32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105" dirty="0">
                <a:solidFill>
                  <a:srgbClr val="001451"/>
                </a:solidFill>
                <a:latin typeface="Verdana"/>
                <a:cs typeface="Verdana"/>
              </a:rPr>
              <a:t>managing</a:t>
            </a:r>
            <a:r>
              <a:rPr sz="3000" b="1" spc="-32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80" dirty="0">
                <a:solidFill>
                  <a:srgbClr val="001451"/>
                </a:solidFill>
                <a:latin typeface="Verdana"/>
                <a:cs typeface="Verdana"/>
              </a:rPr>
              <a:t>and</a:t>
            </a:r>
            <a:r>
              <a:rPr sz="3000" b="1" spc="-32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65" dirty="0">
                <a:solidFill>
                  <a:srgbClr val="001451"/>
                </a:solidFill>
                <a:latin typeface="Verdana"/>
                <a:cs typeface="Verdana"/>
              </a:rPr>
              <a:t>updating</a:t>
            </a:r>
            <a:r>
              <a:rPr sz="3000" b="1" spc="-32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105" dirty="0">
                <a:solidFill>
                  <a:srgbClr val="001451"/>
                </a:solidFill>
                <a:latin typeface="Verdana"/>
                <a:cs typeface="Verdana"/>
              </a:rPr>
              <a:t>team/player</a:t>
            </a:r>
            <a:r>
              <a:rPr sz="3000" b="1" spc="-32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90" dirty="0">
                <a:solidFill>
                  <a:srgbClr val="001451"/>
                </a:solidFill>
                <a:latin typeface="Verdana"/>
                <a:cs typeface="Verdana"/>
              </a:rPr>
              <a:t>data. </a:t>
            </a:r>
            <a:r>
              <a:rPr sz="3000" b="1" spc="-10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95" dirty="0">
                <a:solidFill>
                  <a:srgbClr val="001451"/>
                </a:solidFill>
                <a:latin typeface="Verdana"/>
                <a:cs typeface="Verdana"/>
              </a:rPr>
              <a:t>Real-time</a:t>
            </a:r>
            <a:r>
              <a:rPr sz="3000" b="1" spc="-32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95" dirty="0">
                <a:solidFill>
                  <a:srgbClr val="001451"/>
                </a:solidFill>
                <a:latin typeface="Verdana"/>
                <a:cs typeface="Verdana"/>
              </a:rPr>
              <a:t>querying</a:t>
            </a:r>
            <a:r>
              <a:rPr sz="3000" b="1" spc="-32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80" dirty="0">
                <a:solidFill>
                  <a:srgbClr val="001451"/>
                </a:solidFill>
                <a:latin typeface="Verdana"/>
                <a:cs typeface="Verdana"/>
              </a:rPr>
              <a:t>and</a:t>
            </a:r>
            <a:r>
              <a:rPr sz="3000" b="1" spc="-32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65" dirty="0">
                <a:solidFill>
                  <a:srgbClr val="001451"/>
                </a:solidFill>
                <a:latin typeface="Verdana"/>
                <a:cs typeface="Verdana"/>
              </a:rPr>
              <a:t>reporting</a:t>
            </a:r>
            <a:r>
              <a:rPr sz="3000" b="1" spc="-32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105" dirty="0">
                <a:solidFill>
                  <a:srgbClr val="001451"/>
                </a:solidFill>
                <a:latin typeface="Verdana"/>
                <a:cs typeface="Verdana"/>
              </a:rPr>
              <a:t>tools.</a:t>
            </a:r>
            <a:endParaRPr sz="3000">
              <a:latin typeface="Verdana"/>
              <a:cs typeface="Verdana"/>
            </a:endParaRPr>
          </a:p>
          <a:p>
            <a:pPr marL="12700" marR="3526154">
              <a:lnSpc>
                <a:spcPts val="4200"/>
              </a:lnSpc>
            </a:pPr>
            <a:r>
              <a:rPr sz="3000" b="1" spc="-90" dirty="0">
                <a:solidFill>
                  <a:srgbClr val="001451"/>
                </a:solidFill>
                <a:latin typeface="Verdana"/>
                <a:cs typeface="Verdana"/>
              </a:rPr>
              <a:t>Data</a:t>
            </a:r>
            <a:r>
              <a:rPr sz="3000" b="1" spc="-32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85" dirty="0">
                <a:solidFill>
                  <a:srgbClr val="001451"/>
                </a:solidFill>
                <a:latin typeface="Verdana"/>
                <a:cs typeface="Verdana"/>
              </a:rPr>
              <a:t>validation</a:t>
            </a:r>
            <a:r>
              <a:rPr sz="3000" b="1" spc="-32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80" dirty="0">
                <a:solidFill>
                  <a:srgbClr val="001451"/>
                </a:solidFill>
                <a:latin typeface="Verdana"/>
                <a:cs typeface="Verdana"/>
              </a:rPr>
              <a:t>and</a:t>
            </a:r>
            <a:r>
              <a:rPr sz="3000" b="1" spc="-32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75" dirty="0">
                <a:solidFill>
                  <a:srgbClr val="001451"/>
                </a:solidFill>
                <a:latin typeface="Verdana"/>
                <a:cs typeface="Verdana"/>
              </a:rPr>
              <a:t>integrity</a:t>
            </a:r>
            <a:r>
              <a:rPr sz="3000" b="1" spc="-32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15" dirty="0">
                <a:solidFill>
                  <a:srgbClr val="001451"/>
                </a:solidFill>
                <a:latin typeface="Verdana"/>
                <a:cs typeface="Verdana"/>
              </a:rPr>
              <a:t>checks</a:t>
            </a:r>
            <a:r>
              <a:rPr sz="3000" b="1" spc="-32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15" dirty="0">
                <a:solidFill>
                  <a:srgbClr val="001451"/>
                </a:solidFill>
                <a:latin typeface="Verdana"/>
                <a:cs typeface="Verdana"/>
              </a:rPr>
              <a:t>to</a:t>
            </a:r>
            <a:r>
              <a:rPr sz="3000" b="1" spc="-32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80" dirty="0">
                <a:solidFill>
                  <a:srgbClr val="001451"/>
                </a:solidFill>
                <a:latin typeface="Verdana"/>
                <a:cs typeface="Verdana"/>
              </a:rPr>
              <a:t>avoid</a:t>
            </a:r>
            <a:r>
              <a:rPr sz="3000" b="1" spc="-32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125" dirty="0">
                <a:solidFill>
                  <a:srgbClr val="001451"/>
                </a:solidFill>
                <a:latin typeface="Verdana"/>
                <a:cs typeface="Verdana"/>
              </a:rPr>
              <a:t>errors. </a:t>
            </a:r>
            <a:r>
              <a:rPr sz="3000" b="1" spc="-10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65" dirty="0">
                <a:solidFill>
                  <a:srgbClr val="001451"/>
                </a:solidFill>
                <a:latin typeface="Verdana"/>
                <a:cs typeface="Verdana"/>
              </a:rPr>
              <a:t>Secure</a:t>
            </a:r>
            <a:r>
              <a:rPr sz="3000" b="1" spc="-32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10" dirty="0">
                <a:solidFill>
                  <a:srgbClr val="001451"/>
                </a:solidFill>
                <a:latin typeface="Verdana"/>
                <a:cs typeface="Verdana"/>
              </a:rPr>
              <a:t>access</a:t>
            </a:r>
            <a:r>
              <a:rPr sz="3000" b="1" spc="-32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40" dirty="0">
                <a:solidFill>
                  <a:srgbClr val="001451"/>
                </a:solidFill>
                <a:latin typeface="Verdana"/>
                <a:cs typeface="Verdana"/>
              </a:rPr>
              <a:t>control</a:t>
            </a:r>
            <a:r>
              <a:rPr sz="3000" b="1" spc="-32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80" dirty="0">
                <a:solidFill>
                  <a:srgbClr val="001451"/>
                </a:solidFill>
                <a:latin typeface="Verdana"/>
                <a:cs typeface="Verdana"/>
              </a:rPr>
              <a:t>and</a:t>
            </a:r>
            <a:r>
              <a:rPr sz="3000" b="1" spc="-32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45" dirty="0">
                <a:solidFill>
                  <a:srgbClr val="001451"/>
                </a:solidFill>
                <a:latin typeface="Verdana"/>
                <a:cs typeface="Verdana"/>
              </a:rPr>
              <a:t>data</a:t>
            </a:r>
            <a:r>
              <a:rPr sz="3000" b="1" spc="-32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50" dirty="0">
                <a:solidFill>
                  <a:srgbClr val="001451"/>
                </a:solidFill>
                <a:latin typeface="Verdana"/>
                <a:cs typeface="Verdana"/>
              </a:rPr>
              <a:t>protection.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6188"/>
            <a:ext cx="6800850" cy="1217930"/>
          </a:xfrm>
          <a:custGeom>
            <a:avLst/>
            <a:gdLst/>
            <a:ahLst/>
            <a:cxnLst/>
            <a:rect l="l" t="t" r="r" b="b"/>
            <a:pathLst>
              <a:path w="6800850" h="1217930">
                <a:moveTo>
                  <a:pt x="6362755" y="2375"/>
                </a:moveTo>
                <a:lnTo>
                  <a:pt x="74624" y="2375"/>
                </a:lnTo>
                <a:lnTo>
                  <a:pt x="27424" y="9418"/>
                </a:lnTo>
                <a:lnTo>
                  <a:pt x="0" y="16310"/>
                </a:lnTo>
                <a:lnTo>
                  <a:pt x="0" y="1201513"/>
                </a:lnTo>
                <a:lnTo>
                  <a:pt x="27424" y="1208405"/>
                </a:lnTo>
                <a:lnTo>
                  <a:pt x="74624" y="1215449"/>
                </a:lnTo>
                <a:lnTo>
                  <a:pt x="122625" y="1217825"/>
                </a:lnTo>
                <a:lnTo>
                  <a:pt x="6314758" y="1217825"/>
                </a:lnTo>
                <a:lnTo>
                  <a:pt x="6362755" y="1215449"/>
                </a:lnTo>
                <a:lnTo>
                  <a:pt x="6409953" y="1208405"/>
                </a:lnTo>
                <a:lnTo>
                  <a:pt x="6456020" y="1196827"/>
                </a:lnTo>
                <a:lnTo>
                  <a:pt x="6500637" y="1180847"/>
                </a:lnTo>
                <a:lnTo>
                  <a:pt x="6543486" y="1160595"/>
                </a:lnTo>
                <a:lnTo>
                  <a:pt x="6584249" y="1136205"/>
                </a:lnTo>
                <a:lnTo>
                  <a:pt x="6622607" y="1107808"/>
                </a:lnTo>
                <a:lnTo>
                  <a:pt x="6658241" y="1075535"/>
                </a:lnTo>
                <a:lnTo>
                  <a:pt x="6690509" y="1039905"/>
                </a:lnTo>
                <a:lnTo>
                  <a:pt x="6718903" y="1001551"/>
                </a:lnTo>
                <a:lnTo>
                  <a:pt x="6743291" y="960790"/>
                </a:lnTo>
                <a:lnTo>
                  <a:pt x="6763541" y="917943"/>
                </a:lnTo>
                <a:lnTo>
                  <a:pt x="6779521" y="873326"/>
                </a:lnTo>
                <a:lnTo>
                  <a:pt x="6791099" y="827260"/>
                </a:lnTo>
                <a:lnTo>
                  <a:pt x="6798142" y="780062"/>
                </a:lnTo>
                <a:lnTo>
                  <a:pt x="6800519" y="732051"/>
                </a:lnTo>
                <a:lnTo>
                  <a:pt x="6800519" y="485773"/>
                </a:lnTo>
                <a:lnTo>
                  <a:pt x="6798142" y="437762"/>
                </a:lnTo>
                <a:lnTo>
                  <a:pt x="6791099" y="390564"/>
                </a:lnTo>
                <a:lnTo>
                  <a:pt x="6779521" y="344497"/>
                </a:lnTo>
                <a:lnTo>
                  <a:pt x="6763541" y="299880"/>
                </a:lnTo>
                <a:lnTo>
                  <a:pt x="6743291" y="257030"/>
                </a:lnTo>
                <a:lnTo>
                  <a:pt x="6718903" y="216268"/>
                </a:lnTo>
                <a:lnTo>
                  <a:pt x="6690509" y="177910"/>
                </a:lnTo>
                <a:lnTo>
                  <a:pt x="6658241" y="142276"/>
                </a:lnTo>
                <a:lnTo>
                  <a:pt x="6622607" y="110007"/>
                </a:lnTo>
                <a:lnTo>
                  <a:pt x="6584249" y="81613"/>
                </a:lnTo>
                <a:lnTo>
                  <a:pt x="6543486" y="57225"/>
                </a:lnTo>
                <a:lnTo>
                  <a:pt x="6500637" y="36975"/>
                </a:lnTo>
                <a:lnTo>
                  <a:pt x="6456020" y="20996"/>
                </a:lnTo>
                <a:lnTo>
                  <a:pt x="6409953" y="9418"/>
                </a:lnTo>
                <a:lnTo>
                  <a:pt x="6362755" y="2375"/>
                </a:lnTo>
                <a:close/>
              </a:path>
              <a:path w="6800850" h="1217930">
                <a:moveTo>
                  <a:pt x="6314779" y="0"/>
                </a:moveTo>
                <a:lnTo>
                  <a:pt x="122603" y="0"/>
                </a:lnTo>
                <a:lnTo>
                  <a:pt x="74624" y="2375"/>
                </a:lnTo>
                <a:lnTo>
                  <a:pt x="6362755" y="2375"/>
                </a:lnTo>
                <a:lnTo>
                  <a:pt x="6314779" y="0"/>
                </a:lnTo>
                <a:close/>
              </a:path>
            </a:pathLst>
          </a:custGeom>
          <a:solidFill>
            <a:srgbClr val="0014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0635" y="2031568"/>
            <a:ext cx="1574673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spc="100" dirty="0">
                <a:latin typeface="Times New Roman"/>
                <a:cs typeface="Times New Roman"/>
              </a:rPr>
              <a:t>TECHNOLOGIES</a:t>
            </a:r>
            <a:r>
              <a:rPr sz="5300" spc="145" dirty="0">
                <a:latin typeface="Times New Roman"/>
                <a:cs typeface="Times New Roman"/>
              </a:rPr>
              <a:t> </a:t>
            </a:r>
            <a:r>
              <a:rPr sz="5300" spc="65" dirty="0">
                <a:latin typeface="Times New Roman"/>
                <a:cs typeface="Times New Roman"/>
              </a:rPr>
              <a:t>USED</a:t>
            </a:r>
            <a:r>
              <a:rPr sz="5300" spc="145" dirty="0">
                <a:latin typeface="Times New Roman"/>
                <a:cs typeface="Times New Roman"/>
              </a:rPr>
              <a:t> </a:t>
            </a:r>
            <a:r>
              <a:rPr sz="5300" spc="120" dirty="0">
                <a:latin typeface="Times New Roman"/>
                <a:cs typeface="Times New Roman"/>
              </a:rPr>
              <a:t>(FRONTEND</a:t>
            </a:r>
            <a:r>
              <a:rPr sz="5300" spc="145" dirty="0">
                <a:latin typeface="Times New Roman"/>
                <a:cs typeface="Times New Roman"/>
              </a:rPr>
              <a:t> </a:t>
            </a:r>
            <a:r>
              <a:rPr sz="5300" spc="-470" dirty="0">
                <a:latin typeface="Times New Roman"/>
                <a:cs typeface="Times New Roman"/>
              </a:rPr>
              <a:t>&amp;</a:t>
            </a:r>
            <a:r>
              <a:rPr sz="5300" spc="150" dirty="0">
                <a:latin typeface="Times New Roman"/>
                <a:cs typeface="Times New Roman"/>
              </a:rPr>
              <a:t> </a:t>
            </a:r>
            <a:r>
              <a:rPr sz="5300" spc="-15" dirty="0">
                <a:latin typeface="Times New Roman"/>
                <a:cs typeface="Times New Roman"/>
              </a:rPr>
              <a:t>BACKEND)</a:t>
            </a:r>
            <a:endParaRPr sz="5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2319" y="3463925"/>
            <a:ext cx="14281785" cy="5359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000" b="1" spc="-125" dirty="0">
                <a:solidFill>
                  <a:srgbClr val="001451"/>
                </a:solidFill>
                <a:latin typeface="Verdana"/>
                <a:cs typeface="Verdana"/>
              </a:rPr>
              <a:t>Frontend: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dirty="0">
                <a:solidFill>
                  <a:srgbClr val="001451"/>
                </a:solidFill>
                <a:latin typeface="Verdana"/>
                <a:cs typeface="Verdana"/>
              </a:rPr>
              <a:t>HTML,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-35" dirty="0">
                <a:solidFill>
                  <a:srgbClr val="001451"/>
                </a:solidFill>
                <a:latin typeface="Verdana"/>
                <a:cs typeface="Verdana"/>
              </a:rPr>
              <a:t>CSS,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70" dirty="0">
                <a:solidFill>
                  <a:srgbClr val="001451"/>
                </a:solidFill>
                <a:latin typeface="Verdana"/>
                <a:cs typeface="Verdana"/>
              </a:rPr>
              <a:t>JavaScript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70" dirty="0">
                <a:solidFill>
                  <a:srgbClr val="001451"/>
                </a:solidFill>
                <a:latin typeface="Verdana"/>
                <a:cs typeface="Verdana"/>
              </a:rPr>
              <a:t>(for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00" dirty="0">
                <a:solidFill>
                  <a:srgbClr val="001451"/>
                </a:solidFill>
                <a:latin typeface="Verdana"/>
                <a:cs typeface="Verdana"/>
              </a:rPr>
              <a:t>future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20" dirty="0">
                <a:solidFill>
                  <a:srgbClr val="001451"/>
                </a:solidFill>
                <a:latin typeface="Verdana"/>
                <a:cs typeface="Verdana"/>
              </a:rPr>
              <a:t>interface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4" dirty="0">
                <a:solidFill>
                  <a:srgbClr val="001451"/>
                </a:solidFill>
                <a:latin typeface="Verdana"/>
                <a:cs typeface="Verdana"/>
              </a:rPr>
              <a:t>enhancements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00" dirty="0">
                <a:solidFill>
                  <a:srgbClr val="001451"/>
                </a:solidFill>
                <a:latin typeface="Verdana"/>
                <a:cs typeface="Verdana"/>
              </a:rPr>
              <a:t>if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60" dirty="0">
                <a:solidFill>
                  <a:srgbClr val="001451"/>
                </a:solidFill>
                <a:latin typeface="Verdana"/>
                <a:cs typeface="Verdana"/>
              </a:rPr>
              <a:t>applicable).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000" b="1" spc="-110" dirty="0">
                <a:solidFill>
                  <a:srgbClr val="001451"/>
                </a:solidFill>
                <a:latin typeface="Verdana"/>
                <a:cs typeface="Verdana"/>
              </a:rPr>
              <a:t>Backend:</a:t>
            </a:r>
            <a:endParaRPr sz="3000">
              <a:latin typeface="Verdana"/>
              <a:cs typeface="Verdana"/>
            </a:endParaRPr>
          </a:p>
          <a:p>
            <a:pPr marL="12700" marR="2122805">
              <a:lnSpc>
                <a:spcPts val="4200"/>
              </a:lnSpc>
              <a:spcBef>
                <a:spcPts val="240"/>
              </a:spcBef>
            </a:pPr>
            <a:r>
              <a:rPr sz="3000" spc="70" dirty="0">
                <a:solidFill>
                  <a:srgbClr val="001451"/>
                </a:solidFill>
                <a:latin typeface="Verdana"/>
                <a:cs typeface="Verdana"/>
              </a:rPr>
              <a:t>PHP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25" dirty="0">
                <a:solidFill>
                  <a:srgbClr val="001451"/>
                </a:solidFill>
                <a:latin typeface="Verdana"/>
                <a:cs typeface="Verdana"/>
              </a:rPr>
              <a:t>for</a:t>
            </a:r>
            <a:r>
              <a:rPr sz="3000" spc="-30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60" dirty="0">
                <a:solidFill>
                  <a:srgbClr val="001451"/>
                </a:solidFill>
                <a:latin typeface="Verdana"/>
                <a:cs typeface="Verdana"/>
              </a:rPr>
              <a:t>server-side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0" dirty="0">
                <a:solidFill>
                  <a:srgbClr val="001451"/>
                </a:solidFill>
                <a:latin typeface="Verdana"/>
                <a:cs typeface="Verdana"/>
              </a:rPr>
              <a:t>scripting</a:t>
            </a:r>
            <a:r>
              <a:rPr sz="3000" spc="-30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0" dirty="0">
                <a:solidFill>
                  <a:srgbClr val="001451"/>
                </a:solidFill>
                <a:latin typeface="Verdana"/>
                <a:cs typeface="Verdana"/>
              </a:rPr>
              <a:t>and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40" dirty="0">
                <a:solidFill>
                  <a:srgbClr val="001451"/>
                </a:solidFill>
                <a:latin typeface="Verdana"/>
                <a:cs typeface="Verdana"/>
              </a:rPr>
              <a:t>connecting</a:t>
            </a:r>
            <a:r>
              <a:rPr sz="3000" spc="-30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45" dirty="0">
                <a:solidFill>
                  <a:srgbClr val="001451"/>
                </a:solidFill>
                <a:latin typeface="Verdana"/>
                <a:cs typeface="Verdana"/>
              </a:rPr>
              <a:t>to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0" dirty="0">
                <a:solidFill>
                  <a:srgbClr val="001451"/>
                </a:solidFill>
                <a:latin typeface="Verdana"/>
                <a:cs typeface="Verdana"/>
              </a:rPr>
              <a:t>the</a:t>
            </a:r>
            <a:r>
              <a:rPr sz="3000" spc="-30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65" dirty="0">
                <a:solidFill>
                  <a:srgbClr val="001451"/>
                </a:solidFill>
                <a:latin typeface="Verdana"/>
                <a:cs typeface="Verdana"/>
              </a:rPr>
              <a:t>database. </a:t>
            </a:r>
            <a:r>
              <a:rPr sz="3000" spc="-104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40" dirty="0">
                <a:solidFill>
                  <a:srgbClr val="001451"/>
                </a:solidFill>
                <a:latin typeface="Verdana"/>
                <a:cs typeface="Verdana"/>
              </a:rPr>
              <a:t>MySQL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65" dirty="0">
                <a:solidFill>
                  <a:srgbClr val="001451"/>
                </a:solidFill>
                <a:latin typeface="Verdana"/>
                <a:cs typeface="Verdana"/>
              </a:rPr>
              <a:t>as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0" dirty="0">
                <a:solidFill>
                  <a:srgbClr val="001451"/>
                </a:solidFill>
                <a:latin typeface="Verdana"/>
                <a:cs typeface="Verdana"/>
              </a:rPr>
              <a:t>the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55" dirty="0">
                <a:solidFill>
                  <a:srgbClr val="001451"/>
                </a:solidFill>
                <a:latin typeface="Verdana"/>
                <a:cs typeface="Verdana"/>
              </a:rPr>
              <a:t>relational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4" dirty="0">
                <a:solidFill>
                  <a:srgbClr val="001451"/>
                </a:solidFill>
                <a:latin typeface="Verdana"/>
                <a:cs typeface="Verdana"/>
              </a:rPr>
              <a:t>database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75" dirty="0">
                <a:solidFill>
                  <a:srgbClr val="001451"/>
                </a:solidFill>
                <a:latin typeface="Verdana"/>
                <a:cs typeface="Verdana"/>
              </a:rPr>
              <a:t>system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25" dirty="0">
                <a:solidFill>
                  <a:srgbClr val="001451"/>
                </a:solidFill>
                <a:latin typeface="Verdana"/>
                <a:cs typeface="Verdana"/>
              </a:rPr>
              <a:t>for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80" dirty="0">
                <a:solidFill>
                  <a:srgbClr val="001451"/>
                </a:solidFill>
                <a:latin typeface="Verdana"/>
                <a:cs typeface="Verdana"/>
              </a:rPr>
              <a:t>managing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30" dirty="0">
                <a:solidFill>
                  <a:srgbClr val="001451"/>
                </a:solidFill>
                <a:latin typeface="Verdana"/>
                <a:cs typeface="Verdana"/>
              </a:rPr>
              <a:t>data.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000" spc="90" dirty="0">
                <a:solidFill>
                  <a:srgbClr val="001451"/>
                </a:solidFill>
                <a:latin typeface="Verdana"/>
                <a:cs typeface="Verdana"/>
              </a:rPr>
              <a:t>XAMPP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25" dirty="0">
                <a:solidFill>
                  <a:srgbClr val="001451"/>
                </a:solidFill>
                <a:latin typeface="Verdana"/>
                <a:cs typeface="Verdana"/>
              </a:rPr>
              <a:t>for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60" dirty="0">
                <a:solidFill>
                  <a:srgbClr val="001451"/>
                </a:solidFill>
                <a:latin typeface="Verdana"/>
                <a:cs typeface="Verdana"/>
              </a:rPr>
              <a:t>running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0" dirty="0">
                <a:solidFill>
                  <a:srgbClr val="001451"/>
                </a:solidFill>
                <a:latin typeface="Verdana"/>
                <a:cs typeface="Verdana"/>
              </a:rPr>
              <a:t>the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35" dirty="0">
                <a:solidFill>
                  <a:srgbClr val="001451"/>
                </a:solidFill>
                <a:latin typeface="Verdana"/>
                <a:cs typeface="Verdana"/>
              </a:rPr>
              <a:t>Apache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50" dirty="0">
                <a:solidFill>
                  <a:srgbClr val="001451"/>
                </a:solidFill>
                <a:latin typeface="Verdana"/>
                <a:cs typeface="Verdana"/>
              </a:rPr>
              <a:t>server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0" dirty="0">
                <a:solidFill>
                  <a:srgbClr val="001451"/>
                </a:solidFill>
                <a:latin typeface="Verdana"/>
                <a:cs typeface="Verdana"/>
              </a:rPr>
              <a:t>and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40" dirty="0">
                <a:solidFill>
                  <a:srgbClr val="001451"/>
                </a:solidFill>
                <a:latin typeface="Verdana"/>
                <a:cs typeface="Verdana"/>
              </a:rPr>
              <a:t>MySQL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4" dirty="0">
                <a:solidFill>
                  <a:srgbClr val="001451"/>
                </a:solidFill>
                <a:latin typeface="Verdana"/>
                <a:cs typeface="Verdana"/>
              </a:rPr>
              <a:t>database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0" dirty="0">
                <a:solidFill>
                  <a:srgbClr val="001451"/>
                </a:solidFill>
                <a:latin typeface="Verdana"/>
                <a:cs typeface="Verdana"/>
              </a:rPr>
              <a:t>locally.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000" b="1" spc="-75" dirty="0">
                <a:solidFill>
                  <a:srgbClr val="001451"/>
                </a:solidFill>
                <a:latin typeface="Verdana"/>
                <a:cs typeface="Verdana"/>
              </a:rPr>
              <a:t>Additional</a:t>
            </a:r>
            <a:r>
              <a:rPr sz="3000" b="1" spc="-32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140" dirty="0">
                <a:solidFill>
                  <a:srgbClr val="001451"/>
                </a:solidFill>
                <a:latin typeface="Verdana"/>
                <a:cs typeface="Verdana"/>
              </a:rPr>
              <a:t>Tools: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100" dirty="0">
                <a:solidFill>
                  <a:srgbClr val="001451"/>
                </a:solidFill>
                <a:latin typeface="Verdana"/>
                <a:cs typeface="Verdana"/>
              </a:rPr>
              <a:t>phpMyAdmin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25" dirty="0">
                <a:solidFill>
                  <a:srgbClr val="001451"/>
                </a:solidFill>
                <a:latin typeface="Verdana"/>
                <a:cs typeface="Verdana"/>
              </a:rPr>
              <a:t>for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80" dirty="0">
                <a:solidFill>
                  <a:srgbClr val="001451"/>
                </a:solidFill>
                <a:latin typeface="Verdana"/>
                <a:cs typeface="Verdana"/>
              </a:rPr>
              <a:t>managing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40" dirty="0">
                <a:solidFill>
                  <a:srgbClr val="001451"/>
                </a:solidFill>
                <a:latin typeface="Verdana"/>
                <a:cs typeface="Verdana"/>
              </a:rPr>
              <a:t>MySQL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0" dirty="0">
                <a:solidFill>
                  <a:srgbClr val="001451"/>
                </a:solidFill>
                <a:latin typeface="Verdana"/>
                <a:cs typeface="Verdana"/>
              </a:rPr>
              <a:t>databases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-25" dirty="0">
                <a:solidFill>
                  <a:srgbClr val="001451"/>
                </a:solidFill>
                <a:latin typeface="Verdana"/>
                <a:cs typeface="Verdana"/>
              </a:rPr>
              <a:t>easily.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764" dirty="0"/>
              <a:t>T</a:t>
            </a:r>
            <a:r>
              <a:rPr spc="1760" dirty="0"/>
              <a:t>h</a:t>
            </a:r>
            <a:r>
              <a:rPr spc="1235" dirty="0"/>
              <a:t>a</a:t>
            </a:r>
            <a:r>
              <a:rPr spc="1560" dirty="0"/>
              <a:t>nk</a:t>
            </a:r>
            <a:r>
              <a:rPr spc="-2555" dirty="0"/>
              <a:t> </a:t>
            </a:r>
            <a:r>
              <a:rPr spc="1664" dirty="0"/>
              <a:t>You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65288" y="5808693"/>
            <a:ext cx="3957320" cy="3634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75335">
              <a:lnSpc>
                <a:spcPct val="100000"/>
              </a:lnSpc>
              <a:spcBef>
                <a:spcPts val="130"/>
              </a:spcBef>
            </a:pPr>
            <a:r>
              <a:rPr sz="4150" spc="180" dirty="0">
                <a:solidFill>
                  <a:srgbClr val="001451"/>
                </a:solidFill>
                <a:latin typeface="Lucida Sans Unicode"/>
                <a:cs typeface="Lucida Sans Unicode"/>
              </a:rPr>
              <a:t>DONE</a:t>
            </a:r>
            <a:r>
              <a:rPr sz="4150" spc="-320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4150" spc="265" dirty="0">
                <a:solidFill>
                  <a:srgbClr val="001451"/>
                </a:solidFill>
                <a:latin typeface="Lucida Sans Unicode"/>
                <a:cs typeface="Lucida Sans Unicode"/>
              </a:rPr>
              <a:t>BY</a:t>
            </a:r>
            <a:endParaRPr sz="41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00">
              <a:latin typeface="Lucida Sans Unicode"/>
              <a:cs typeface="Lucida Sans Unicode"/>
            </a:endParaRPr>
          </a:p>
          <a:p>
            <a:pPr marL="12700" marR="5080" indent="35560" algn="just">
              <a:lnSpc>
                <a:spcPct val="117500"/>
              </a:lnSpc>
            </a:pPr>
            <a:r>
              <a:rPr sz="4150" spc="235" dirty="0">
                <a:solidFill>
                  <a:srgbClr val="001451"/>
                </a:solidFill>
                <a:latin typeface="Lucida Sans Unicode"/>
                <a:cs typeface="Lucida Sans Unicode"/>
              </a:rPr>
              <a:t>SRI</a:t>
            </a:r>
            <a:r>
              <a:rPr sz="4150" spc="-315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4150" spc="165" dirty="0">
                <a:solidFill>
                  <a:srgbClr val="001451"/>
                </a:solidFill>
                <a:latin typeface="Lucida Sans Unicode"/>
                <a:cs typeface="Lucida Sans Unicode"/>
              </a:rPr>
              <a:t>CHARAN</a:t>
            </a:r>
            <a:r>
              <a:rPr sz="4150" spc="-310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4150" spc="110" dirty="0">
                <a:solidFill>
                  <a:srgbClr val="001451"/>
                </a:solidFill>
                <a:latin typeface="Lucida Sans Unicode"/>
                <a:cs typeface="Lucida Sans Unicode"/>
              </a:rPr>
              <a:t>N </a:t>
            </a:r>
            <a:r>
              <a:rPr sz="4150" spc="-1300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4150" spc="180" dirty="0">
                <a:solidFill>
                  <a:srgbClr val="001451"/>
                </a:solidFill>
                <a:latin typeface="Lucida Sans Unicode"/>
                <a:cs typeface="Lucida Sans Unicode"/>
              </a:rPr>
              <a:t>SIVASAMY</a:t>
            </a:r>
            <a:r>
              <a:rPr sz="4150" spc="-310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4150" spc="220" dirty="0">
                <a:solidFill>
                  <a:srgbClr val="001451"/>
                </a:solidFill>
                <a:latin typeface="Lucida Sans Unicode"/>
                <a:cs typeface="Lucida Sans Unicode"/>
              </a:rPr>
              <a:t>R</a:t>
            </a:r>
            <a:r>
              <a:rPr sz="4150" spc="-305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4150" spc="254" dirty="0">
                <a:solidFill>
                  <a:srgbClr val="001451"/>
                </a:solidFill>
                <a:latin typeface="Lucida Sans Unicode"/>
                <a:cs typeface="Lucida Sans Unicode"/>
              </a:rPr>
              <a:t>M </a:t>
            </a:r>
            <a:r>
              <a:rPr sz="4150" spc="-1300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4150" spc="465" dirty="0">
                <a:solidFill>
                  <a:srgbClr val="001451"/>
                </a:solidFill>
                <a:latin typeface="Lucida Sans Unicode"/>
                <a:cs typeface="Lucida Sans Unicode"/>
              </a:rPr>
              <a:t>S</a:t>
            </a:r>
            <a:r>
              <a:rPr sz="4150" spc="85" dirty="0">
                <a:solidFill>
                  <a:srgbClr val="001451"/>
                </a:solidFill>
                <a:latin typeface="Lucida Sans Unicode"/>
                <a:cs typeface="Lucida Sans Unicode"/>
              </a:rPr>
              <a:t>H</a:t>
            </a:r>
            <a:r>
              <a:rPr sz="4150" spc="25" dirty="0">
                <a:solidFill>
                  <a:srgbClr val="001451"/>
                </a:solidFill>
                <a:latin typeface="Lucida Sans Unicode"/>
                <a:cs typeface="Lucida Sans Unicode"/>
              </a:rPr>
              <a:t>A</a:t>
            </a:r>
            <a:r>
              <a:rPr sz="4150" spc="250" dirty="0">
                <a:solidFill>
                  <a:srgbClr val="001451"/>
                </a:solidFill>
                <a:latin typeface="Lucida Sans Unicode"/>
                <a:cs typeface="Lucida Sans Unicode"/>
              </a:rPr>
              <a:t>M</a:t>
            </a:r>
            <a:r>
              <a:rPr sz="4150" spc="95" dirty="0">
                <a:solidFill>
                  <a:srgbClr val="001451"/>
                </a:solidFill>
                <a:latin typeface="Lucida Sans Unicode"/>
                <a:cs typeface="Lucida Sans Unicode"/>
              </a:rPr>
              <a:t>V</a:t>
            </a:r>
            <a:r>
              <a:rPr sz="4150" spc="215" dirty="0">
                <a:solidFill>
                  <a:srgbClr val="001451"/>
                </a:solidFill>
                <a:latin typeface="Lucida Sans Unicode"/>
                <a:cs typeface="Lucida Sans Unicode"/>
              </a:rPr>
              <a:t>R</a:t>
            </a:r>
            <a:r>
              <a:rPr sz="4150" spc="165" dirty="0">
                <a:solidFill>
                  <a:srgbClr val="001451"/>
                </a:solidFill>
                <a:latin typeface="Lucida Sans Unicode"/>
                <a:cs typeface="Lucida Sans Unicode"/>
              </a:rPr>
              <a:t>U</a:t>
            </a:r>
            <a:r>
              <a:rPr sz="4150" spc="5" dirty="0">
                <a:solidFill>
                  <a:srgbClr val="001451"/>
                </a:solidFill>
                <a:latin typeface="Lucida Sans Unicode"/>
                <a:cs typeface="Lucida Sans Unicode"/>
              </a:rPr>
              <a:t>T</a:t>
            </a:r>
            <a:r>
              <a:rPr sz="4150" spc="90" dirty="0">
                <a:solidFill>
                  <a:srgbClr val="001451"/>
                </a:solidFill>
                <a:latin typeface="Lucida Sans Unicode"/>
                <a:cs typeface="Lucida Sans Unicode"/>
              </a:rPr>
              <a:t>H</a:t>
            </a:r>
            <a:r>
              <a:rPr sz="4150" spc="-280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4150" spc="150" dirty="0">
                <a:solidFill>
                  <a:srgbClr val="001451"/>
                </a:solidFill>
                <a:latin typeface="Lucida Sans Unicode"/>
                <a:cs typeface="Lucida Sans Unicode"/>
              </a:rPr>
              <a:t>K</a:t>
            </a:r>
            <a:endParaRPr sz="4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9793"/>
            <a:ext cx="6205855" cy="1217930"/>
          </a:xfrm>
          <a:custGeom>
            <a:avLst/>
            <a:gdLst/>
            <a:ahLst/>
            <a:cxnLst/>
            <a:rect l="l" t="t" r="r" b="b"/>
            <a:pathLst>
              <a:path w="6205855" h="1217930">
                <a:moveTo>
                  <a:pt x="5719709" y="0"/>
                </a:moveTo>
                <a:lnTo>
                  <a:pt x="0" y="0"/>
                </a:lnTo>
                <a:lnTo>
                  <a:pt x="0" y="1217820"/>
                </a:lnTo>
                <a:lnTo>
                  <a:pt x="5719585" y="1217820"/>
                </a:lnTo>
                <a:lnTo>
                  <a:pt x="5767582" y="1215444"/>
                </a:lnTo>
                <a:lnTo>
                  <a:pt x="5814780" y="1208401"/>
                </a:lnTo>
                <a:lnTo>
                  <a:pt x="5860847" y="1196823"/>
                </a:lnTo>
                <a:lnTo>
                  <a:pt x="5905464" y="1180843"/>
                </a:lnTo>
                <a:lnTo>
                  <a:pt x="5948314" y="1160594"/>
                </a:lnTo>
                <a:lnTo>
                  <a:pt x="5989076" y="1136205"/>
                </a:lnTo>
                <a:lnTo>
                  <a:pt x="6027434" y="1107811"/>
                </a:lnTo>
                <a:lnTo>
                  <a:pt x="6063068" y="1075543"/>
                </a:lnTo>
                <a:lnTo>
                  <a:pt x="6095336" y="1039909"/>
                </a:lnTo>
                <a:lnTo>
                  <a:pt x="6123731" y="1001551"/>
                </a:lnTo>
                <a:lnTo>
                  <a:pt x="6148119" y="960788"/>
                </a:lnTo>
                <a:lnTo>
                  <a:pt x="6168369" y="917939"/>
                </a:lnTo>
                <a:lnTo>
                  <a:pt x="6184348" y="873322"/>
                </a:lnTo>
                <a:lnTo>
                  <a:pt x="6195926" y="827255"/>
                </a:lnTo>
                <a:lnTo>
                  <a:pt x="6202969" y="780057"/>
                </a:lnTo>
                <a:lnTo>
                  <a:pt x="6205346" y="732046"/>
                </a:lnTo>
                <a:lnTo>
                  <a:pt x="6205346" y="485768"/>
                </a:lnTo>
                <a:lnTo>
                  <a:pt x="6202969" y="437756"/>
                </a:lnTo>
                <a:lnTo>
                  <a:pt x="6195926" y="390557"/>
                </a:lnTo>
                <a:lnTo>
                  <a:pt x="6184348" y="344489"/>
                </a:lnTo>
                <a:lnTo>
                  <a:pt x="6168369" y="299870"/>
                </a:lnTo>
                <a:lnTo>
                  <a:pt x="6148119" y="257020"/>
                </a:lnTo>
                <a:lnTo>
                  <a:pt x="6123731" y="216257"/>
                </a:lnTo>
                <a:lnTo>
                  <a:pt x="6095336" y="177901"/>
                </a:lnTo>
                <a:lnTo>
                  <a:pt x="6063068" y="142271"/>
                </a:lnTo>
                <a:lnTo>
                  <a:pt x="6027434" y="110002"/>
                </a:lnTo>
                <a:lnTo>
                  <a:pt x="5989076" y="81608"/>
                </a:lnTo>
                <a:lnTo>
                  <a:pt x="5948314" y="57220"/>
                </a:lnTo>
                <a:lnTo>
                  <a:pt x="5905464" y="36970"/>
                </a:lnTo>
                <a:lnTo>
                  <a:pt x="5860847" y="20991"/>
                </a:lnTo>
                <a:lnTo>
                  <a:pt x="5814780" y="9413"/>
                </a:lnTo>
                <a:lnTo>
                  <a:pt x="5767582" y="2370"/>
                </a:lnTo>
                <a:lnTo>
                  <a:pt x="5719709" y="0"/>
                </a:lnTo>
                <a:close/>
              </a:path>
            </a:pathLst>
          </a:custGeom>
          <a:solidFill>
            <a:srgbClr val="0014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5901" y="1943239"/>
            <a:ext cx="87960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65" dirty="0">
                <a:latin typeface="Times New Roman"/>
                <a:cs typeface="Times New Roman"/>
              </a:rPr>
              <a:t>PROBLEM</a:t>
            </a:r>
            <a:r>
              <a:rPr sz="6000" spc="120" dirty="0">
                <a:latin typeface="Times New Roman"/>
                <a:cs typeface="Times New Roman"/>
              </a:rPr>
              <a:t> </a:t>
            </a:r>
            <a:r>
              <a:rPr sz="6000" spc="165" dirty="0">
                <a:latin typeface="Times New Roman"/>
                <a:cs typeface="Times New Roman"/>
              </a:rPr>
              <a:t>STATEMENT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3497" y="3272288"/>
            <a:ext cx="15161260" cy="542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799"/>
              </a:lnSpc>
              <a:spcBef>
                <a:spcPts val="100"/>
              </a:spcBef>
            </a:pPr>
            <a:r>
              <a:rPr sz="3400" spc="105" dirty="0">
                <a:solidFill>
                  <a:srgbClr val="001451"/>
                </a:solidFill>
                <a:latin typeface="Verdana"/>
                <a:cs typeface="Verdana"/>
              </a:rPr>
              <a:t>Managing </a:t>
            </a:r>
            <a:r>
              <a:rPr sz="3400" spc="120" dirty="0">
                <a:solidFill>
                  <a:srgbClr val="001451"/>
                </a:solidFill>
                <a:latin typeface="Verdana"/>
                <a:cs typeface="Verdana"/>
              </a:rPr>
              <a:t>sports </a:t>
            </a:r>
            <a:r>
              <a:rPr sz="3400" spc="114" dirty="0">
                <a:solidFill>
                  <a:srgbClr val="001451"/>
                </a:solidFill>
                <a:latin typeface="Verdana"/>
                <a:cs typeface="Verdana"/>
              </a:rPr>
              <a:t>franchise </a:t>
            </a:r>
            <a:r>
              <a:rPr sz="3400" spc="40" dirty="0">
                <a:solidFill>
                  <a:srgbClr val="001451"/>
                </a:solidFill>
                <a:latin typeface="Verdana"/>
                <a:cs typeface="Verdana"/>
              </a:rPr>
              <a:t>data, </a:t>
            </a:r>
            <a:r>
              <a:rPr sz="3400" spc="105" dirty="0">
                <a:solidFill>
                  <a:srgbClr val="001451"/>
                </a:solidFill>
                <a:latin typeface="Verdana"/>
                <a:cs typeface="Verdana"/>
              </a:rPr>
              <a:t>including </a:t>
            </a:r>
            <a:r>
              <a:rPr sz="3400" spc="114" dirty="0">
                <a:solidFill>
                  <a:srgbClr val="001451"/>
                </a:solidFill>
                <a:latin typeface="Verdana"/>
                <a:cs typeface="Verdana"/>
              </a:rPr>
              <a:t>teams </a:t>
            </a:r>
            <a:r>
              <a:rPr sz="3400" spc="120" dirty="0">
                <a:solidFill>
                  <a:srgbClr val="001451"/>
                </a:solidFill>
                <a:latin typeface="Verdana"/>
                <a:cs typeface="Verdana"/>
              </a:rPr>
              <a:t>and </a:t>
            </a:r>
            <a:r>
              <a:rPr sz="3400" spc="15" dirty="0">
                <a:solidFill>
                  <a:srgbClr val="001451"/>
                </a:solidFill>
                <a:latin typeface="Verdana"/>
                <a:cs typeface="Verdana"/>
              </a:rPr>
              <a:t>players, </a:t>
            </a:r>
            <a:r>
              <a:rPr sz="3400" spc="70" dirty="0">
                <a:solidFill>
                  <a:srgbClr val="001451"/>
                </a:solidFill>
                <a:latin typeface="Verdana"/>
                <a:cs typeface="Verdana"/>
              </a:rPr>
              <a:t>has </a:t>
            </a:r>
            <a:r>
              <a:rPr sz="3400" spc="-118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60" dirty="0">
                <a:solidFill>
                  <a:srgbClr val="001451"/>
                </a:solidFill>
                <a:latin typeface="Verdana"/>
                <a:cs typeface="Verdana"/>
              </a:rPr>
              <a:t>traditionally</a:t>
            </a:r>
            <a:r>
              <a:rPr sz="3400" spc="-35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40" dirty="0">
                <a:solidFill>
                  <a:srgbClr val="001451"/>
                </a:solidFill>
                <a:latin typeface="Verdana"/>
                <a:cs typeface="Verdana"/>
              </a:rPr>
              <a:t>been</a:t>
            </a:r>
            <a:r>
              <a:rPr sz="3400" spc="-35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65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3400" spc="-35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45" dirty="0">
                <a:solidFill>
                  <a:srgbClr val="001451"/>
                </a:solidFill>
                <a:latin typeface="Verdana"/>
                <a:cs typeface="Verdana"/>
              </a:rPr>
              <a:t>cumbersome</a:t>
            </a:r>
            <a:r>
              <a:rPr sz="3400" spc="-35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65" dirty="0">
                <a:solidFill>
                  <a:srgbClr val="001451"/>
                </a:solidFill>
                <a:latin typeface="Verdana"/>
                <a:cs typeface="Verdana"/>
              </a:rPr>
              <a:t>task</a:t>
            </a:r>
            <a:r>
              <a:rPr sz="3400" spc="-35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75" dirty="0">
                <a:solidFill>
                  <a:srgbClr val="001451"/>
                </a:solidFill>
                <a:latin typeface="Verdana"/>
                <a:cs typeface="Verdana"/>
              </a:rPr>
              <a:t>using</a:t>
            </a:r>
            <a:r>
              <a:rPr sz="3400" spc="-35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14" dirty="0">
                <a:solidFill>
                  <a:srgbClr val="001451"/>
                </a:solidFill>
                <a:latin typeface="Verdana"/>
                <a:cs typeface="Verdana"/>
              </a:rPr>
              <a:t>spreadsheets</a:t>
            </a:r>
            <a:r>
              <a:rPr sz="3400" spc="-35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90" dirty="0">
                <a:solidFill>
                  <a:srgbClr val="001451"/>
                </a:solidFill>
                <a:latin typeface="Verdana"/>
                <a:cs typeface="Verdana"/>
              </a:rPr>
              <a:t>or</a:t>
            </a:r>
            <a:r>
              <a:rPr sz="3400" spc="-35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14" dirty="0">
                <a:solidFill>
                  <a:srgbClr val="001451"/>
                </a:solidFill>
                <a:latin typeface="Verdana"/>
                <a:cs typeface="Verdana"/>
              </a:rPr>
              <a:t>paper- </a:t>
            </a:r>
            <a:r>
              <a:rPr sz="3400" spc="-118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45" dirty="0">
                <a:solidFill>
                  <a:srgbClr val="001451"/>
                </a:solidFill>
                <a:latin typeface="Verdana"/>
                <a:cs typeface="Verdana"/>
              </a:rPr>
              <a:t>based </a:t>
            </a:r>
            <a:r>
              <a:rPr sz="3400" spc="25" dirty="0">
                <a:solidFill>
                  <a:srgbClr val="001451"/>
                </a:solidFill>
                <a:latin typeface="Verdana"/>
                <a:cs typeface="Verdana"/>
              </a:rPr>
              <a:t>systems. </a:t>
            </a:r>
            <a:r>
              <a:rPr sz="3400" spc="35" dirty="0">
                <a:solidFill>
                  <a:srgbClr val="001451"/>
                </a:solidFill>
                <a:latin typeface="Verdana"/>
                <a:cs typeface="Verdana"/>
              </a:rPr>
              <a:t>Existing </a:t>
            </a:r>
            <a:r>
              <a:rPr sz="3400" spc="135" dirty="0">
                <a:solidFill>
                  <a:srgbClr val="001451"/>
                </a:solidFill>
                <a:latin typeface="Verdana"/>
                <a:cs typeface="Verdana"/>
              </a:rPr>
              <a:t>methods </a:t>
            </a:r>
            <a:r>
              <a:rPr sz="3400" spc="130" dirty="0">
                <a:solidFill>
                  <a:srgbClr val="001451"/>
                </a:solidFill>
                <a:latin typeface="Verdana"/>
                <a:cs typeface="Verdana"/>
              </a:rPr>
              <a:t>suffer </a:t>
            </a:r>
            <a:r>
              <a:rPr sz="3400" spc="135" dirty="0">
                <a:solidFill>
                  <a:srgbClr val="001451"/>
                </a:solidFill>
                <a:latin typeface="Verdana"/>
                <a:cs typeface="Verdana"/>
              </a:rPr>
              <a:t>from </a:t>
            </a:r>
            <a:r>
              <a:rPr sz="3400" spc="70" dirty="0">
                <a:solidFill>
                  <a:srgbClr val="001451"/>
                </a:solidFill>
                <a:latin typeface="Verdana"/>
                <a:cs typeface="Verdana"/>
              </a:rPr>
              <a:t>issues </a:t>
            </a:r>
            <a:r>
              <a:rPr sz="3400" spc="150" dirty="0">
                <a:solidFill>
                  <a:srgbClr val="001451"/>
                </a:solidFill>
                <a:latin typeface="Verdana"/>
                <a:cs typeface="Verdana"/>
              </a:rPr>
              <a:t>such </a:t>
            </a:r>
            <a:r>
              <a:rPr sz="3400" spc="70" dirty="0">
                <a:solidFill>
                  <a:srgbClr val="001451"/>
                </a:solidFill>
                <a:latin typeface="Verdana"/>
                <a:cs typeface="Verdana"/>
              </a:rPr>
              <a:t>as </a:t>
            </a:r>
            <a:r>
              <a:rPr sz="3400" spc="130" dirty="0">
                <a:solidFill>
                  <a:srgbClr val="001451"/>
                </a:solidFill>
                <a:latin typeface="Verdana"/>
                <a:cs typeface="Verdana"/>
              </a:rPr>
              <a:t>data </a:t>
            </a:r>
            <a:r>
              <a:rPr sz="3400" spc="13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80" dirty="0">
                <a:solidFill>
                  <a:srgbClr val="001451"/>
                </a:solidFill>
                <a:latin typeface="Verdana"/>
                <a:cs typeface="Verdana"/>
              </a:rPr>
              <a:t>redundancy, </a:t>
            </a:r>
            <a:r>
              <a:rPr sz="3400" spc="75" dirty="0">
                <a:solidFill>
                  <a:srgbClr val="001451"/>
                </a:solidFill>
                <a:latin typeface="Verdana"/>
                <a:cs typeface="Verdana"/>
              </a:rPr>
              <a:t>errors </a:t>
            </a:r>
            <a:r>
              <a:rPr sz="3400" spc="90" dirty="0">
                <a:solidFill>
                  <a:srgbClr val="001451"/>
                </a:solidFill>
                <a:latin typeface="Verdana"/>
                <a:cs typeface="Verdana"/>
              </a:rPr>
              <a:t>during </a:t>
            </a:r>
            <a:r>
              <a:rPr sz="3400" spc="130" dirty="0">
                <a:solidFill>
                  <a:srgbClr val="001451"/>
                </a:solidFill>
                <a:latin typeface="Verdana"/>
                <a:cs typeface="Verdana"/>
              </a:rPr>
              <a:t>data </a:t>
            </a:r>
            <a:r>
              <a:rPr sz="3400" dirty="0">
                <a:solidFill>
                  <a:srgbClr val="001451"/>
                </a:solidFill>
                <a:latin typeface="Verdana"/>
                <a:cs typeface="Verdana"/>
              </a:rPr>
              <a:t>entry, </a:t>
            </a:r>
            <a:r>
              <a:rPr sz="3400" spc="120" dirty="0">
                <a:solidFill>
                  <a:srgbClr val="001451"/>
                </a:solidFill>
                <a:latin typeface="Verdana"/>
                <a:cs typeface="Verdana"/>
              </a:rPr>
              <a:t>and </a:t>
            </a:r>
            <a:r>
              <a:rPr sz="3400" spc="114" dirty="0">
                <a:solidFill>
                  <a:srgbClr val="001451"/>
                </a:solidFill>
                <a:latin typeface="Verdana"/>
                <a:cs typeface="Verdana"/>
              </a:rPr>
              <a:t>difficulty </a:t>
            </a:r>
            <a:r>
              <a:rPr sz="3400" spc="30" dirty="0">
                <a:solidFill>
                  <a:srgbClr val="001451"/>
                </a:solidFill>
                <a:latin typeface="Verdana"/>
                <a:cs typeface="Verdana"/>
              </a:rPr>
              <a:t>in </a:t>
            </a:r>
            <a:r>
              <a:rPr sz="3400" spc="150" dirty="0">
                <a:solidFill>
                  <a:srgbClr val="001451"/>
                </a:solidFill>
                <a:latin typeface="Verdana"/>
                <a:cs typeface="Verdana"/>
              </a:rPr>
              <a:t>accessing </a:t>
            </a:r>
            <a:r>
              <a:rPr sz="3400" spc="15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20" dirty="0">
                <a:solidFill>
                  <a:srgbClr val="001451"/>
                </a:solidFill>
                <a:latin typeface="Verdana"/>
                <a:cs typeface="Verdana"/>
              </a:rPr>
              <a:t>and updating </a:t>
            </a:r>
            <a:r>
              <a:rPr sz="3400" spc="30" dirty="0">
                <a:solidFill>
                  <a:srgbClr val="001451"/>
                </a:solidFill>
                <a:latin typeface="Verdana"/>
                <a:cs typeface="Verdana"/>
              </a:rPr>
              <a:t>data. </a:t>
            </a:r>
            <a:r>
              <a:rPr sz="3400" spc="45" dirty="0">
                <a:solidFill>
                  <a:srgbClr val="001451"/>
                </a:solidFill>
                <a:latin typeface="Verdana"/>
                <a:cs typeface="Verdana"/>
              </a:rPr>
              <a:t>This </a:t>
            </a:r>
            <a:r>
              <a:rPr sz="3400" spc="75" dirty="0">
                <a:solidFill>
                  <a:srgbClr val="001451"/>
                </a:solidFill>
                <a:latin typeface="Verdana"/>
                <a:cs typeface="Verdana"/>
              </a:rPr>
              <a:t>results </a:t>
            </a:r>
            <a:r>
              <a:rPr sz="3400" spc="30" dirty="0">
                <a:solidFill>
                  <a:srgbClr val="001451"/>
                </a:solidFill>
                <a:latin typeface="Verdana"/>
                <a:cs typeface="Verdana"/>
              </a:rPr>
              <a:t>in </a:t>
            </a:r>
            <a:r>
              <a:rPr sz="3400" spc="125" dirty="0">
                <a:solidFill>
                  <a:srgbClr val="001451"/>
                </a:solidFill>
                <a:latin typeface="Verdana"/>
                <a:cs typeface="Verdana"/>
              </a:rPr>
              <a:t>inefficiency </a:t>
            </a:r>
            <a:r>
              <a:rPr sz="3400" spc="30" dirty="0">
                <a:solidFill>
                  <a:srgbClr val="001451"/>
                </a:solidFill>
                <a:latin typeface="Verdana"/>
                <a:cs typeface="Verdana"/>
              </a:rPr>
              <a:t>in </a:t>
            </a:r>
            <a:r>
              <a:rPr sz="3400" spc="90" dirty="0">
                <a:solidFill>
                  <a:srgbClr val="001451"/>
                </a:solidFill>
                <a:latin typeface="Verdana"/>
                <a:cs typeface="Verdana"/>
              </a:rPr>
              <a:t>managing </a:t>
            </a:r>
            <a:r>
              <a:rPr sz="3400" spc="75" dirty="0">
                <a:solidFill>
                  <a:srgbClr val="001451"/>
                </a:solidFill>
                <a:latin typeface="Verdana"/>
                <a:cs typeface="Verdana"/>
              </a:rPr>
              <a:t>large </a:t>
            </a:r>
            <a:r>
              <a:rPr sz="3400" spc="8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00" dirty="0">
                <a:solidFill>
                  <a:srgbClr val="001451"/>
                </a:solidFill>
                <a:latin typeface="Verdana"/>
                <a:cs typeface="Verdana"/>
              </a:rPr>
              <a:t>amounts </a:t>
            </a:r>
            <a:r>
              <a:rPr sz="3400" spc="195" dirty="0">
                <a:solidFill>
                  <a:srgbClr val="001451"/>
                </a:solidFill>
                <a:latin typeface="Verdana"/>
                <a:cs typeface="Verdana"/>
              </a:rPr>
              <a:t>of </a:t>
            </a:r>
            <a:r>
              <a:rPr sz="3400" spc="120" dirty="0">
                <a:solidFill>
                  <a:srgbClr val="001451"/>
                </a:solidFill>
                <a:latin typeface="Verdana"/>
                <a:cs typeface="Verdana"/>
              </a:rPr>
              <a:t>team and </a:t>
            </a:r>
            <a:r>
              <a:rPr sz="3400" spc="55" dirty="0">
                <a:solidFill>
                  <a:srgbClr val="001451"/>
                </a:solidFill>
                <a:latin typeface="Verdana"/>
                <a:cs typeface="Verdana"/>
              </a:rPr>
              <a:t>player </a:t>
            </a:r>
            <a:r>
              <a:rPr sz="3400" spc="70" dirty="0">
                <a:solidFill>
                  <a:srgbClr val="001451"/>
                </a:solidFill>
                <a:latin typeface="Verdana"/>
                <a:cs typeface="Verdana"/>
              </a:rPr>
              <a:t>statistics. </a:t>
            </a:r>
            <a:r>
              <a:rPr sz="3400" spc="85" dirty="0">
                <a:solidFill>
                  <a:srgbClr val="001451"/>
                </a:solidFill>
                <a:latin typeface="Verdana"/>
                <a:cs typeface="Verdana"/>
              </a:rPr>
              <a:t>The </a:t>
            </a:r>
            <a:r>
              <a:rPr sz="3400" spc="90" dirty="0">
                <a:solidFill>
                  <a:srgbClr val="001451"/>
                </a:solidFill>
                <a:latin typeface="Verdana"/>
                <a:cs typeface="Verdana"/>
              </a:rPr>
              <a:t>goal </a:t>
            </a:r>
            <a:r>
              <a:rPr sz="3400" spc="35" dirty="0">
                <a:solidFill>
                  <a:srgbClr val="001451"/>
                </a:solidFill>
                <a:latin typeface="Verdana"/>
                <a:cs typeface="Verdana"/>
              </a:rPr>
              <a:t>is </a:t>
            </a:r>
            <a:r>
              <a:rPr sz="3400" spc="160" dirty="0">
                <a:solidFill>
                  <a:srgbClr val="001451"/>
                </a:solidFill>
                <a:latin typeface="Verdana"/>
                <a:cs typeface="Verdana"/>
              </a:rPr>
              <a:t>to </a:t>
            </a:r>
            <a:r>
              <a:rPr sz="3400" spc="150" dirty="0">
                <a:solidFill>
                  <a:srgbClr val="001451"/>
                </a:solidFill>
                <a:latin typeface="Verdana"/>
                <a:cs typeface="Verdana"/>
              </a:rPr>
              <a:t>create </a:t>
            </a:r>
            <a:r>
              <a:rPr sz="3400" spc="65" dirty="0">
                <a:solidFill>
                  <a:srgbClr val="001451"/>
                </a:solidFill>
                <a:latin typeface="Verdana"/>
                <a:cs typeface="Verdana"/>
              </a:rPr>
              <a:t>a </a:t>
            </a:r>
            <a:r>
              <a:rPr sz="3400" spc="7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20" dirty="0">
                <a:solidFill>
                  <a:srgbClr val="001451"/>
                </a:solidFill>
                <a:latin typeface="Verdana"/>
                <a:cs typeface="Verdana"/>
              </a:rPr>
              <a:t>robust and </a:t>
            </a:r>
            <a:r>
              <a:rPr sz="3400" spc="145" dirty="0">
                <a:solidFill>
                  <a:srgbClr val="001451"/>
                </a:solidFill>
                <a:latin typeface="Verdana"/>
                <a:cs typeface="Verdana"/>
              </a:rPr>
              <a:t>efficient </a:t>
            </a:r>
            <a:r>
              <a:rPr sz="3400" spc="80" dirty="0">
                <a:solidFill>
                  <a:srgbClr val="001451"/>
                </a:solidFill>
                <a:latin typeface="Verdana"/>
                <a:cs typeface="Verdana"/>
              </a:rPr>
              <a:t>system </a:t>
            </a:r>
            <a:r>
              <a:rPr sz="3400" spc="160" dirty="0">
                <a:solidFill>
                  <a:srgbClr val="001451"/>
                </a:solidFill>
                <a:latin typeface="Verdana"/>
                <a:cs typeface="Verdana"/>
              </a:rPr>
              <a:t>to </a:t>
            </a:r>
            <a:r>
              <a:rPr sz="3400" spc="75" dirty="0">
                <a:solidFill>
                  <a:srgbClr val="001451"/>
                </a:solidFill>
                <a:latin typeface="Verdana"/>
                <a:cs typeface="Verdana"/>
              </a:rPr>
              <a:t>streamline </a:t>
            </a:r>
            <a:r>
              <a:rPr sz="3400" spc="130" dirty="0">
                <a:solidFill>
                  <a:srgbClr val="001451"/>
                </a:solidFill>
                <a:latin typeface="Verdana"/>
                <a:cs typeface="Verdana"/>
              </a:rPr>
              <a:t>data </a:t>
            </a:r>
            <a:r>
              <a:rPr sz="3400" spc="110" dirty="0">
                <a:solidFill>
                  <a:srgbClr val="001451"/>
                </a:solidFill>
                <a:latin typeface="Verdana"/>
                <a:cs typeface="Verdana"/>
              </a:rPr>
              <a:t>management </a:t>
            </a:r>
            <a:r>
              <a:rPr sz="3400" spc="140" dirty="0">
                <a:solidFill>
                  <a:srgbClr val="001451"/>
                </a:solidFill>
                <a:latin typeface="Verdana"/>
                <a:cs typeface="Verdana"/>
              </a:rPr>
              <a:t>for </a:t>
            </a:r>
            <a:r>
              <a:rPr sz="3400" spc="14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75" dirty="0">
                <a:solidFill>
                  <a:srgbClr val="001451"/>
                </a:solidFill>
                <a:latin typeface="Verdana"/>
                <a:cs typeface="Verdana"/>
              </a:rPr>
              <a:t>franchises, </a:t>
            </a:r>
            <a:r>
              <a:rPr sz="3400" spc="90" dirty="0">
                <a:solidFill>
                  <a:srgbClr val="001451"/>
                </a:solidFill>
                <a:latin typeface="Verdana"/>
                <a:cs typeface="Verdana"/>
              </a:rPr>
              <a:t>enabling </a:t>
            </a:r>
            <a:r>
              <a:rPr sz="3400" spc="120" dirty="0">
                <a:solidFill>
                  <a:srgbClr val="001451"/>
                </a:solidFill>
                <a:latin typeface="Verdana"/>
                <a:cs typeface="Verdana"/>
              </a:rPr>
              <a:t>quick </a:t>
            </a:r>
            <a:r>
              <a:rPr sz="3400" spc="185" dirty="0">
                <a:solidFill>
                  <a:srgbClr val="001451"/>
                </a:solidFill>
                <a:latin typeface="Verdana"/>
                <a:cs typeface="Verdana"/>
              </a:rPr>
              <a:t>access </a:t>
            </a:r>
            <a:r>
              <a:rPr sz="3400" spc="160" dirty="0">
                <a:solidFill>
                  <a:srgbClr val="001451"/>
                </a:solidFill>
                <a:latin typeface="Verdana"/>
                <a:cs typeface="Verdana"/>
              </a:rPr>
              <a:t>to </a:t>
            </a:r>
            <a:r>
              <a:rPr sz="3400" spc="120" dirty="0">
                <a:solidFill>
                  <a:srgbClr val="001451"/>
                </a:solidFill>
                <a:latin typeface="Verdana"/>
                <a:cs typeface="Verdana"/>
              </a:rPr>
              <a:t>up-to-date </a:t>
            </a:r>
            <a:r>
              <a:rPr sz="3400" spc="95" dirty="0">
                <a:solidFill>
                  <a:srgbClr val="001451"/>
                </a:solidFill>
                <a:latin typeface="Verdana"/>
                <a:cs typeface="Verdana"/>
              </a:rPr>
              <a:t>information </a:t>
            </a:r>
            <a:r>
              <a:rPr sz="3400" spc="65" dirty="0">
                <a:solidFill>
                  <a:srgbClr val="001451"/>
                </a:solidFill>
                <a:latin typeface="Verdana"/>
                <a:cs typeface="Verdana"/>
              </a:rPr>
              <a:t>while </a:t>
            </a:r>
            <a:r>
              <a:rPr sz="3400" spc="-118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30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3400" spc="75" dirty="0">
                <a:solidFill>
                  <a:srgbClr val="001451"/>
                </a:solidFill>
                <a:latin typeface="Verdana"/>
                <a:cs typeface="Verdana"/>
              </a:rPr>
              <a:t>n</a:t>
            </a:r>
            <a:r>
              <a:rPr sz="3400" spc="80" dirty="0">
                <a:solidFill>
                  <a:srgbClr val="001451"/>
                </a:solidFill>
                <a:latin typeface="Verdana"/>
                <a:cs typeface="Verdana"/>
              </a:rPr>
              <a:t>s</a:t>
            </a:r>
            <a:r>
              <a:rPr sz="3400" spc="60" dirty="0">
                <a:solidFill>
                  <a:srgbClr val="001451"/>
                </a:solidFill>
                <a:latin typeface="Verdana"/>
                <a:cs typeface="Verdana"/>
              </a:rPr>
              <a:t>u</a:t>
            </a:r>
            <a:r>
              <a:rPr sz="3400" spc="25" dirty="0">
                <a:solidFill>
                  <a:srgbClr val="001451"/>
                </a:solidFill>
                <a:latin typeface="Verdana"/>
                <a:cs typeface="Verdana"/>
              </a:rPr>
              <a:t>ri</a:t>
            </a:r>
            <a:r>
              <a:rPr sz="3400" spc="40" dirty="0">
                <a:solidFill>
                  <a:srgbClr val="001451"/>
                </a:solidFill>
                <a:latin typeface="Verdana"/>
                <a:cs typeface="Verdana"/>
              </a:rPr>
              <a:t>n</a:t>
            </a:r>
            <a:r>
              <a:rPr sz="3400" spc="170" dirty="0">
                <a:solidFill>
                  <a:srgbClr val="001451"/>
                </a:solidFill>
                <a:latin typeface="Verdana"/>
                <a:cs typeface="Verdana"/>
              </a:rPr>
              <a:t>g</a:t>
            </a:r>
            <a:r>
              <a:rPr sz="3400" spc="-35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225" dirty="0">
                <a:solidFill>
                  <a:srgbClr val="001451"/>
                </a:solidFill>
                <a:latin typeface="Verdana"/>
                <a:cs typeface="Verdana"/>
              </a:rPr>
              <a:t>d</a:t>
            </a:r>
            <a:r>
              <a:rPr sz="3400" spc="6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3400" spc="160" dirty="0">
                <a:solidFill>
                  <a:srgbClr val="001451"/>
                </a:solidFill>
                <a:latin typeface="Verdana"/>
                <a:cs typeface="Verdana"/>
              </a:rPr>
              <a:t>t</a:t>
            </a:r>
            <a:r>
              <a:rPr sz="3400" spc="65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3400" spc="-35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375" dirty="0">
                <a:solidFill>
                  <a:srgbClr val="001451"/>
                </a:solidFill>
                <a:latin typeface="Verdana"/>
                <a:cs typeface="Verdana"/>
              </a:rPr>
              <a:t>c</a:t>
            </a:r>
            <a:r>
              <a:rPr sz="3400" spc="155" dirty="0">
                <a:solidFill>
                  <a:srgbClr val="001451"/>
                </a:solidFill>
                <a:latin typeface="Verdana"/>
                <a:cs typeface="Verdana"/>
              </a:rPr>
              <a:t>o</a:t>
            </a:r>
            <a:r>
              <a:rPr sz="3400" spc="75" dirty="0">
                <a:solidFill>
                  <a:srgbClr val="001451"/>
                </a:solidFill>
                <a:latin typeface="Verdana"/>
                <a:cs typeface="Verdana"/>
              </a:rPr>
              <a:t>n</a:t>
            </a:r>
            <a:r>
              <a:rPr sz="3400" spc="80" dirty="0">
                <a:solidFill>
                  <a:srgbClr val="001451"/>
                </a:solidFill>
                <a:latin typeface="Verdana"/>
                <a:cs typeface="Verdana"/>
              </a:rPr>
              <a:t>s</a:t>
            </a:r>
            <a:r>
              <a:rPr sz="3400" spc="20" dirty="0">
                <a:solidFill>
                  <a:srgbClr val="001451"/>
                </a:solidFill>
                <a:latin typeface="Verdana"/>
                <a:cs typeface="Verdana"/>
              </a:rPr>
              <a:t>i</a:t>
            </a:r>
            <a:r>
              <a:rPr sz="3400" spc="40" dirty="0">
                <a:solidFill>
                  <a:srgbClr val="001451"/>
                </a:solidFill>
                <a:latin typeface="Verdana"/>
                <a:cs typeface="Verdana"/>
              </a:rPr>
              <a:t>s</a:t>
            </a:r>
            <a:r>
              <a:rPr sz="3400" spc="160" dirty="0">
                <a:solidFill>
                  <a:srgbClr val="001451"/>
                </a:solidFill>
                <a:latin typeface="Verdana"/>
                <a:cs typeface="Verdana"/>
              </a:rPr>
              <a:t>t</a:t>
            </a:r>
            <a:r>
              <a:rPr sz="3400" spc="130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3400" spc="75" dirty="0">
                <a:solidFill>
                  <a:srgbClr val="001451"/>
                </a:solidFill>
                <a:latin typeface="Verdana"/>
                <a:cs typeface="Verdana"/>
              </a:rPr>
              <a:t>n</a:t>
            </a:r>
            <a:r>
              <a:rPr sz="3400" spc="375" dirty="0">
                <a:solidFill>
                  <a:srgbClr val="001451"/>
                </a:solidFill>
                <a:latin typeface="Verdana"/>
                <a:cs typeface="Verdana"/>
              </a:rPr>
              <a:t>c</a:t>
            </a:r>
            <a:r>
              <a:rPr sz="3400" spc="-85" dirty="0">
                <a:solidFill>
                  <a:srgbClr val="001451"/>
                </a:solidFill>
                <a:latin typeface="Verdana"/>
                <a:cs typeface="Verdana"/>
              </a:rPr>
              <a:t>y</a:t>
            </a:r>
            <a:r>
              <a:rPr sz="3400" spc="-35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6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3400" spc="75" dirty="0">
                <a:solidFill>
                  <a:srgbClr val="001451"/>
                </a:solidFill>
                <a:latin typeface="Verdana"/>
                <a:cs typeface="Verdana"/>
              </a:rPr>
              <a:t>n</a:t>
            </a:r>
            <a:r>
              <a:rPr sz="3400" spc="229" dirty="0">
                <a:solidFill>
                  <a:srgbClr val="001451"/>
                </a:solidFill>
                <a:latin typeface="Verdana"/>
                <a:cs typeface="Verdana"/>
              </a:rPr>
              <a:t>d</a:t>
            </a:r>
            <a:r>
              <a:rPr sz="3400" spc="-35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6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3400" spc="375" dirty="0">
                <a:solidFill>
                  <a:srgbClr val="001451"/>
                </a:solidFill>
                <a:latin typeface="Verdana"/>
                <a:cs typeface="Verdana"/>
              </a:rPr>
              <a:t>cc</a:t>
            </a:r>
            <a:r>
              <a:rPr sz="3400" spc="60" dirty="0">
                <a:solidFill>
                  <a:srgbClr val="001451"/>
                </a:solidFill>
                <a:latin typeface="Verdana"/>
                <a:cs typeface="Verdana"/>
              </a:rPr>
              <a:t>u</a:t>
            </a:r>
            <a:r>
              <a:rPr sz="3400" spc="25" dirty="0">
                <a:solidFill>
                  <a:srgbClr val="001451"/>
                </a:solidFill>
                <a:latin typeface="Verdana"/>
                <a:cs typeface="Verdana"/>
              </a:rPr>
              <a:t>r</a:t>
            </a:r>
            <a:r>
              <a:rPr sz="3400" spc="6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3400" spc="375" dirty="0">
                <a:solidFill>
                  <a:srgbClr val="001451"/>
                </a:solidFill>
                <a:latin typeface="Verdana"/>
                <a:cs typeface="Verdana"/>
              </a:rPr>
              <a:t>c</a:t>
            </a:r>
            <a:r>
              <a:rPr sz="3400" spc="-225" dirty="0">
                <a:solidFill>
                  <a:srgbClr val="001451"/>
                </a:solidFill>
                <a:latin typeface="Verdana"/>
                <a:cs typeface="Verdana"/>
              </a:rPr>
              <a:t>y.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01843" y="419793"/>
            <a:ext cx="6686550" cy="1217930"/>
          </a:xfrm>
          <a:custGeom>
            <a:avLst/>
            <a:gdLst/>
            <a:ahLst/>
            <a:cxnLst/>
            <a:rect l="l" t="t" r="r" b="b"/>
            <a:pathLst>
              <a:path w="6686550" h="1217930">
                <a:moveTo>
                  <a:pt x="6678037" y="0"/>
                </a:moveTo>
                <a:lnTo>
                  <a:pt x="485636" y="0"/>
                </a:lnTo>
                <a:lnTo>
                  <a:pt x="437762" y="2370"/>
                </a:lnTo>
                <a:lnTo>
                  <a:pt x="390563" y="9413"/>
                </a:lnTo>
                <a:lnTo>
                  <a:pt x="344495" y="20991"/>
                </a:lnTo>
                <a:lnTo>
                  <a:pt x="299876" y="36970"/>
                </a:lnTo>
                <a:lnTo>
                  <a:pt x="257026" y="57220"/>
                </a:lnTo>
                <a:lnTo>
                  <a:pt x="216263" y="81608"/>
                </a:lnTo>
                <a:lnTo>
                  <a:pt x="177907" y="110002"/>
                </a:lnTo>
                <a:lnTo>
                  <a:pt x="142277" y="142271"/>
                </a:lnTo>
                <a:lnTo>
                  <a:pt x="110008" y="177901"/>
                </a:lnTo>
                <a:lnTo>
                  <a:pt x="81614" y="216257"/>
                </a:lnTo>
                <a:lnTo>
                  <a:pt x="57226" y="257020"/>
                </a:lnTo>
                <a:lnTo>
                  <a:pt x="36976" y="299870"/>
                </a:lnTo>
                <a:lnTo>
                  <a:pt x="20997" y="344489"/>
                </a:lnTo>
                <a:lnTo>
                  <a:pt x="9419" y="390557"/>
                </a:lnTo>
                <a:lnTo>
                  <a:pt x="2376" y="437756"/>
                </a:lnTo>
                <a:lnTo>
                  <a:pt x="0" y="485749"/>
                </a:lnTo>
                <a:lnTo>
                  <a:pt x="0" y="732065"/>
                </a:lnTo>
                <a:lnTo>
                  <a:pt x="2376" y="780057"/>
                </a:lnTo>
                <a:lnTo>
                  <a:pt x="9419" y="827255"/>
                </a:lnTo>
                <a:lnTo>
                  <a:pt x="20997" y="873322"/>
                </a:lnTo>
                <a:lnTo>
                  <a:pt x="36976" y="917939"/>
                </a:lnTo>
                <a:lnTo>
                  <a:pt x="57226" y="960788"/>
                </a:lnTo>
                <a:lnTo>
                  <a:pt x="81614" y="1001551"/>
                </a:lnTo>
                <a:lnTo>
                  <a:pt x="110008" y="1039909"/>
                </a:lnTo>
                <a:lnTo>
                  <a:pt x="142277" y="1075543"/>
                </a:lnTo>
                <a:lnTo>
                  <a:pt x="177907" y="1107811"/>
                </a:lnTo>
                <a:lnTo>
                  <a:pt x="216263" y="1136205"/>
                </a:lnTo>
                <a:lnTo>
                  <a:pt x="257026" y="1160594"/>
                </a:lnTo>
                <a:lnTo>
                  <a:pt x="299876" y="1180843"/>
                </a:lnTo>
                <a:lnTo>
                  <a:pt x="344495" y="1196823"/>
                </a:lnTo>
                <a:lnTo>
                  <a:pt x="390563" y="1208401"/>
                </a:lnTo>
                <a:lnTo>
                  <a:pt x="437762" y="1215444"/>
                </a:lnTo>
                <a:lnTo>
                  <a:pt x="485759" y="1217820"/>
                </a:lnTo>
                <a:lnTo>
                  <a:pt x="6677914" y="1217820"/>
                </a:lnTo>
                <a:lnTo>
                  <a:pt x="6686154" y="1217412"/>
                </a:lnTo>
                <a:lnTo>
                  <a:pt x="6686154" y="402"/>
                </a:lnTo>
                <a:lnTo>
                  <a:pt x="6678037" y="0"/>
                </a:lnTo>
                <a:close/>
              </a:path>
            </a:pathLst>
          </a:custGeom>
          <a:solidFill>
            <a:srgbClr val="0014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9452" y="1943239"/>
            <a:ext cx="42887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730" dirty="0"/>
              <a:t>OBJECTIVE</a:t>
            </a:r>
            <a:endParaRPr sz="6000"/>
          </a:p>
        </p:txBody>
      </p:sp>
      <p:sp>
        <p:nvSpPr>
          <p:cNvPr id="4" name="object 4"/>
          <p:cNvSpPr txBox="1"/>
          <p:nvPr/>
        </p:nvSpPr>
        <p:spPr>
          <a:xfrm>
            <a:off x="1563497" y="3272288"/>
            <a:ext cx="15161260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799"/>
              </a:lnSpc>
              <a:spcBef>
                <a:spcPts val="100"/>
              </a:spcBef>
            </a:pPr>
            <a:r>
              <a:rPr sz="3400" spc="120" dirty="0">
                <a:solidFill>
                  <a:srgbClr val="001451"/>
                </a:solidFill>
                <a:latin typeface="Lucida Sans Unicode"/>
                <a:cs typeface="Lucida Sans Unicode"/>
              </a:rPr>
              <a:t>The </a:t>
            </a:r>
            <a:r>
              <a:rPr sz="3400" spc="135" dirty="0">
                <a:solidFill>
                  <a:srgbClr val="001451"/>
                </a:solidFill>
                <a:latin typeface="Lucida Sans Unicode"/>
                <a:cs typeface="Lucida Sans Unicode"/>
              </a:rPr>
              <a:t>main </a:t>
            </a:r>
            <a:r>
              <a:rPr sz="3400" spc="165" dirty="0">
                <a:solidFill>
                  <a:srgbClr val="001451"/>
                </a:solidFill>
                <a:latin typeface="Lucida Sans Unicode"/>
                <a:cs typeface="Lucida Sans Unicode"/>
              </a:rPr>
              <a:t>objective </a:t>
            </a:r>
            <a:r>
              <a:rPr sz="3400" spc="155" dirty="0">
                <a:solidFill>
                  <a:srgbClr val="001451"/>
                </a:solidFill>
                <a:latin typeface="Lucida Sans Unicode"/>
                <a:cs typeface="Lucida Sans Unicode"/>
              </a:rPr>
              <a:t>of </a:t>
            </a:r>
            <a:r>
              <a:rPr sz="3400" spc="100" dirty="0">
                <a:solidFill>
                  <a:srgbClr val="001451"/>
                </a:solidFill>
                <a:latin typeface="Lucida Sans Unicode"/>
                <a:cs typeface="Lucida Sans Unicode"/>
              </a:rPr>
              <a:t>this </a:t>
            </a:r>
            <a:r>
              <a:rPr sz="3400" spc="170" dirty="0">
                <a:solidFill>
                  <a:srgbClr val="001451"/>
                </a:solidFill>
                <a:latin typeface="Lucida Sans Unicode"/>
                <a:cs typeface="Lucida Sans Unicode"/>
              </a:rPr>
              <a:t>project </a:t>
            </a:r>
            <a:r>
              <a:rPr sz="3400" spc="25" dirty="0">
                <a:solidFill>
                  <a:srgbClr val="001451"/>
                </a:solidFill>
                <a:latin typeface="Lucida Sans Unicode"/>
                <a:cs typeface="Lucida Sans Unicode"/>
              </a:rPr>
              <a:t>is </a:t>
            </a:r>
            <a:r>
              <a:rPr sz="3400" spc="185" dirty="0">
                <a:solidFill>
                  <a:srgbClr val="001451"/>
                </a:solidFill>
                <a:latin typeface="Lucida Sans Unicode"/>
                <a:cs typeface="Lucida Sans Unicode"/>
              </a:rPr>
              <a:t>to </a:t>
            </a:r>
            <a:r>
              <a:rPr sz="3400" spc="135" dirty="0">
                <a:solidFill>
                  <a:srgbClr val="001451"/>
                </a:solidFill>
                <a:latin typeface="Lucida Sans Unicode"/>
                <a:cs typeface="Lucida Sans Unicode"/>
              </a:rPr>
              <a:t>design </a:t>
            </a:r>
            <a:r>
              <a:rPr sz="3400" spc="185" dirty="0">
                <a:solidFill>
                  <a:srgbClr val="001451"/>
                </a:solidFill>
                <a:latin typeface="Lucida Sans Unicode"/>
                <a:cs typeface="Lucida Sans Unicode"/>
              </a:rPr>
              <a:t>and </a:t>
            </a:r>
            <a:r>
              <a:rPr sz="3400" spc="165" dirty="0">
                <a:solidFill>
                  <a:srgbClr val="001451"/>
                </a:solidFill>
                <a:latin typeface="Lucida Sans Unicode"/>
                <a:cs typeface="Lucida Sans Unicode"/>
              </a:rPr>
              <a:t>implement </a:t>
            </a:r>
            <a:r>
              <a:rPr sz="3400" spc="229" dirty="0">
                <a:solidFill>
                  <a:srgbClr val="001451"/>
                </a:solidFill>
                <a:latin typeface="Lucida Sans Unicode"/>
                <a:cs typeface="Lucida Sans Unicode"/>
              </a:rPr>
              <a:t>a </a:t>
            </a:r>
            <a:r>
              <a:rPr sz="3400" spc="235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150" dirty="0">
                <a:solidFill>
                  <a:srgbClr val="001451"/>
                </a:solidFill>
                <a:latin typeface="Lucida Sans Unicode"/>
                <a:cs typeface="Lucida Sans Unicode"/>
              </a:rPr>
              <a:t>Franchise</a:t>
            </a:r>
            <a:r>
              <a:rPr sz="3400" spc="-20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190" dirty="0">
                <a:solidFill>
                  <a:srgbClr val="001451"/>
                </a:solidFill>
                <a:latin typeface="Lucida Sans Unicode"/>
                <a:cs typeface="Lucida Sans Unicode"/>
              </a:rPr>
              <a:t>Database</a:t>
            </a:r>
            <a:r>
              <a:rPr sz="3400" spc="-15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204" dirty="0">
                <a:solidFill>
                  <a:srgbClr val="001451"/>
                </a:solidFill>
                <a:latin typeface="Lucida Sans Unicode"/>
                <a:cs typeface="Lucida Sans Unicode"/>
              </a:rPr>
              <a:t>Management</a:t>
            </a:r>
            <a:r>
              <a:rPr sz="3400" spc="-15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229" dirty="0">
                <a:solidFill>
                  <a:srgbClr val="001451"/>
                </a:solidFill>
                <a:latin typeface="Lucida Sans Unicode"/>
                <a:cs typeface="Lucida Sans Unicode"/>
              </a:rPr>
              <a:t>System</a:t>
            </a:r>
            <a:r>
              <a:rPr sz="3400" spc="-15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260" dirty="0">
                <a:solidFill>
                  <a:srgbClr val="001451"/>
                </a:solidFill>
                <a:latin typeface="Lucida Sans Unicode"/>
                <a:cs typeface="Lucida Sans Unicode"/>
              </a:rPr>
              <a:t>(DBMS)</a:t>
            </a:r>
            <a:r>
              <a:rPr sz="3400" spc="-20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90" dirty="0">
                <a:solidFill>
                  <a:srgbClr val="001451"/>
                </a:solidFill>
                <a:latin typeface="Lucida Sans Unicode"/>
                <a:cs typeface="Lucida Sans Unicode"/>
              </a:rPr>
              <a:t>using</a:t>
            </a:r>
            <a:r>
              <a:rPr sz="3400" spc="-15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190" dirty="0">
                <a:solidFill>
                  <a:srgbClr val="001451"/>
                </a:solidFill>
                <a:latin typeface="Lucida Sans Unicode"/>
                <a:cs typeface="Lucida Sans Unicode"/>
              </a:rPr>
              <a:t>XAMPP</a:t>
            </a:r>
            <a:r>
              <a:rPr sz="3400" spc="-15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185" dirty="0">
                <a:solidFill>
                  <a:srgbClr val="001451"/>
                </a:solidFill>
                <a:latin typeface="Lucida Sans Unicode"/>
                <a:cs typeface="Lucida Sans Unicode"/>
              </a:rPr>
              <a:t>and </a:t>
            </a:r>
            <a:r>
              <a:rPr sz="3400" spc="-1065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105" dirty="0">
                <a:solidFill>
                  <a:srgbClr val="001451"/>
                </a:solidFill>
                <a:latin typeface="Lucida Sans Unicode"/>
                <a:cs typeface="Lucida Sans Unicode"/>
              </a:rPr>
              <a:t>phpMyAdmin.</a:t>
            </a:r>
            <a:r>
              <a:rPr sz="3400" spc="110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40" dirty="0">
                <a:solidFill>
                  <a:srgbClr val="001451"/>
                </a:solidFill>
                <a:latin typeface="Lucida Sans Unicode"/>
                <a:cs typeface="Lucida Sans Unicode"/>
              </a:rPr>
              <a:t>This</a:t>
            </a:r>
            <a:r>
              <a:rPr sz="3400" spc="45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190" dirty="0">
                <a:solidFill>
                  <a:srgbClr val="001451"/>
                </a:solidFill>
                <a:latin typeface="Lucida Sans Unicode"/>
                <a:cs typeface="Lucida Sans Unicode"/>
              </a:rPr>
              <a:t>system</a:t>
            </a:r>
            <a:r>
              <a:rPr sz="3400" spc="195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30" dirty="0">
                <a:solidFill>
                  <a:srgbClr val="001451"/>
                </a:solidFill>
                <a:latin typeface="Lucida Sans Unicode"/>
                <a:cs typeface="Lucida Sans Unicode"/>
              </a:rPr>
              <a:t>will</a:t>
            </a:r>
            <a:r>
              <a:rPr sz="3400" spc="35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155" dirty="0">
                <a:solidFill>
                  <a:srgbClr val="001451"/>
                </a:solidFill>
                <a:latin typeface="Lucida Sans Unicode"/>
                <a:cs typeface="Lucida Sans Unicode"/>
              </a:rPr>
              <a:t>facilitate</a:t>
            </a:r>
            <a:r>
              <a:rPr sz="3400" spc="160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204" dirty="0">
                <a:solidFill>
                  <a:srgbClr val="001451"/>
                </a:solidFill>
                <a:latin typeface="Lucida Sans Unicode"/>
                <a:cs typeface="Lucida Sans Unicode"/>
              </a:rPr>
              <a:t>the</a:t>
            </a:r>
            <a:r>
              <a:rPr sz="3400" spc="210" dirty="0">
                <a:solidFill>
                  <a:srgbClr val="001451"/>
                </a:solidFill>
                <a:latin typeface="Lucida Sans Unicode"/>
                <a:cs typeface="Lucida Sans Unicode"/>
              </a:rPr>
              <a:t> management</a:t>
            </a:r>
            <a:r>
              <a:rPr sz="3400" spc="215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155" dirty="0">
                <a:solidFill>
                  <a:srgbClr val="001451"/>
                </a:solidFill>
                <a:latin typeface="Lucida Sans Unicode"/>
                <a:cs typeface="Lucida Sans Unicode"/>
              </a:rPr>
              <a:t>of </a:t>
            </a:r>
            <a:r>
              <a:rPr sz="3400" spc="160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130" dirty="0">
                <a:solidFill>
                  <a:srgbClr val="001451"/>
                </a:solidFill>
                <a:latin typeface="Lucida Sans Unicode"/>
                <a:cs typeface="Lucida Sans Unicode"/>
              </a:rPr>
              <a:t>franchise-related</a:t>
            </a:r>
            <a:r>
              <a:rPr sz="3400" spc="-235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220" dirty="0">
                <a:solidFill>
                  <a:srgbClr val="001451"/>
                </a:solidFill>
                <a:latin typeface="Lucida Sans Unicode"/>
                <a:cs typeface="Lucida Sans Unicode"/>
              </a:rPr>
              <a:t>data</a:t>
            </a:r>
            <a:r>
              <a:rPr sz="3400" spc="-235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180" dirty="0">
                <a:solidFill>
                  <a:srgbClr val="001451"/>
                </a:solidFill>
                <a:latin typeface="Lucida Sans Unicode"/>
                <a:cs typeface="Lucida Sans Unicode"/>
              </a:rPr>
              <a:t>by</a:t>
            </a:r>
            <a:r>
              <a:rPr sz="3400" spc="-235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95" dirty="0">
                <a:solidFill>
                  <a:srgbClr val="001451"/>
                </a:solidFill>
                <a:latin typeface="Lucida Sans Unicode"/>
                <a:cs typeface="Lucida Sans Unicode"/>
              </a:rPr>
              <a:t>allowing</a:t>
            </a:r>
            <a:r>
              <a:rPr sz="3400" spc="-235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135" dirty="0">
                <a:solidFill>
                  <a:srgbClr val="001451"/>
                </a:solidFill>
                <a:latin typeface="Lucida Sans Unicode"/>
                <a:cs typeface="Lucida Sans Unicode"/>
              </a:rPr>
              <a:t>users</a:t>
            </a:r>
            <a:r>
              <a:rPr sz="3400" spc="-235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50" dirty="0">
                <a:solidFill>
                  <a:srgbClr val="001451"/>
                </a:solidFill>
                <a:latin typeface="Lucida Sans Unicode"/>
                <a:cs typeface="Lucida Sans Unicode"/>
              </a:rPr>
              <a:t>to:</a:t>
            </a:r>
            <a:endParaRPr sz="3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3400" spc="195" dirty="0">
                <a:solidFill>
                  <a:srgbClr val="001451"/>
                </a:solidFill>
                <a:latin typeface="Lucida Sans Unicode"/>
                <a:cs typeface="Lucida Sans Unicode"/>
              </a:rPr>
              <a:t>Manage</a:t>
            </a:r>
            <a:r>
              <a:rPr sz="3400" spc="-235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130" dirty="0">
                <a:solidFill>
                  <a:srgbClr val="001451"/>
                </a:solidFill>
                <a:latin typeface="Lucida Sans Unicode"/>
                <a:cs typeface="Lucida Sans Unicode"/>
              </a:rPr>
              <a:t>franchise,</a:t>
            </a:r>
            <a:r>
              <a:rPr sz="3400" spc="-235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170" dirty="0">
                <a:solidFill>
                  <a:srgbClr val="001451"/>
                </a:solidFill>
                <a:latin typeface="Lucida Sans Unicode"/>
                <a:cs typeface="Lucida Sans Unicode"/>
              </a:rPr>
              <a:t>team,</a:t>
            </a:r>
            <a:r>
              <a:rPr sz="3400" spc="-229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185" dirty="0">
                <a:solidFill>
                  <a:srgbClr val="001451"/>
                </a:solidFill>
                <a:latin typeface="Lucida Sans Unicode"/>
                <a:cs typeface="Lucida Sans Unicode"/>
              </a:rPr>
              <a:t>and</a:t>
            </a:r>
            <a:r>
              <a:rPr sz="3400" spc="-235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145" dirty="0">
                <a:solidFill>
                  <a:srgbClr val="001451"/>
                </a:solidFill>
                <a:latin typeface="Lucida Sans Unicode"/>
                <a:cs typeface="Lucida Sans Unicode"/>
              </a:rPr>
              <a:t>player</a:t>
            </a:r>
            <a:r>
              <a:rPr sz="3400" spc="-235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120" dirty="0">
                <a:solidFill>
                  <a:srgbClr val="001451"/>
                </a:solidFill>
                <a:latin typeface="Lucida Sans Unicode"/>
                <a:cs typeface="Lucida Sans Unicode"/>
              </a:rPr>
              <a:t>information</a:t>
            </a:r>
            <a:endParaRPr sz="3400">
              <a:latin typeface="Lucida Sans Unicode"/>
              <a:cs typeface="Lucida Sans Unicode"/>
            </a:endParaRPr>
          </a:p>
          <a:p>
            <a:pPr marL="12700" marR="74930">
              <a:lnSpc>
                <a:spcPct val="115799"/>
              </a:lnSpc>
            </a:pPr>
            <a:r>
              <a:rPr sz="3400" spc="185" dirty="0">
                <a:solidFill>
                  <a:srgbClr val="001451"/>
                </a:solidFill>
                <a:latin typeface="Lucida Sans Unicode"/>
                <a:cs typeface="Lucida Sans Unicode"/>
              </a:rPr>
              <a:t>Perform</a:t>
            </a:r>
            <a:r>
              <a:rPr sz="3400" spc="-240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180" dirty="0">
                <a:solidFill>
                  <a:srgbClr val="001451"/>
                </a:solidFill>
                <a:latin typeface="Lucida Sans Unicode"/>
                <a:cs typeface="Lucida Sans Unicode"/>
              </a:rPr>
              <a:t>CRUD</a:t>
            </a:r>
            <a:r>
              <a:rPr sz="3400" spc="-235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210" dirty="0">
                <a:solidFill>
                  <a:srgbClr val="001451"/>
                </a:solidFill>
                <a:latin typeface="Lucida Sans Unicode"/>
                <a:cs typeface="Lucida Sans Unicode"/>
              </a:rPr>
              <a:t>(Create,</a:t>
            </a:r>
            <a:r>
              <a:rPr sz="3400" spc="-235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145" dirty="0">
                <a:solidFill>
                  <a:srgbClr val="001451"/>
                </a:solidFill>
                <a:latin typeface="Lucida Sans Unicode"/>
                <a:cs typeface="Lucida Sans Unicode"/>
              </a:rPr>
              <a:t>Read,</a:t>
            </a:r>
            <a:r>
              <a:rPr sz="3400" spc="-235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160" dirty="0">
                <a:solidFill>
                  <a:srgbClr val="001451"/>
                </a:solidFill>
                <a:latin typeface="Lucida Sans Unicode"/>
                <a:cs typeface="Lucida Sans Unicode"/>
              </a:rPr>
              <a:t>Update,</a:t>
            </a:r>
            <a:r>
              <a:rPr sz="3400" spc="-235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190" dirty="0">
                <a:solidFill>
                  <a:srgbClr val="001451"/>
                </a:solidFill>
                <a:latin typeface="Lucida Sans Unicode"/>
                <a:cs typeface="Lucida Sans Unicode"/>
              </a:rPr>
              <a:t>Delete)</a:t>
            </a:r>
            <a:r>
              <a:rPr sz="3400" spc="-235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145" dirty="0">
                <a:solidFill>
                  <a:srgbClr val="001451"/>
                </a:solidFill>
                <a:latin typeface="Lucida Sans Unicode"/>
                <a:cs typeface="Lucida Sans Unicode"/>
              </a:rPr>
              <a:t>operations</a:t>
            </a:r>
            <a:r>
              <a:rPr sz="3400" spc="-240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145" dirty="0">
                <a:solidFill>
                  <a:srgbClr val="001451"/>
                </a:solidFill>
                <a:latin typeface="Lucida Sans Unicode"/>
                <a:cs typeface="Lucida Sans Unicode"/>
              </a:rPr>
              <a:t>efficiently </a:t>
            </a:r>
            <a:r>
              <a:rPr sz="3400" spc="-1060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225" dirty="0">
                <a:solidFill>
                  <a:srgbClr val="001451"/>
                </a:solidFill>
                <a:latin typeface="Lucida Sans Unicode"/>
                <a:cs typeface="Lucida Sans Unicode"/>
              </a:rPr>
              <a:t>Generate </a:t>
            </a:r>
            <a:r>
              <a:rPr sz="3400" spc="160" dirty="0">
                <a:solidFill>
                  <a:srgbClr val="001451"/>
                </a:solidFill>
                <a:latin typeface="Lucida Sans Unicode"/>
                <a:cs typeface="Lucida Sans Unicode"/>
              </a:rPr>
              <a:t>reports </a:t>
            </a:r>
            <a:r>
              <a:rPr sz="3400" spc="125" dirty="0">
                <a:solidFill>
                  <a:srgbClr val="001451"/>
                </a:solidFill>
                <a:latin typeface="Lucida Sans Unicode"/>
                <a:cs typeface="Lucida Sans Unicode"/>
              </a:rPr>
              <a:t>on </a:t>
            </a:r>
            <a:r>
              <a:rPr sz="3400" spc="145" dirty="0">
                <a:solidFill>
                  <a:srgbClr val="001451"/>
                </a:solidFill>
                <a:latin typeface="Lucida Sans Unicode"/>
                <a:cs typeface="Lucida Sans Unicode"/>
              </a:rPr>
              <a:t>player </a:t>
            </a:r>
            <a:r>
              <a:rPr sz="3400" spc="155" dirty="0">
                <a:solidFill>
                  <a:srgbClr val="001451"/>
                </a:solidFill>
                <a:latin typeface="Lucida Sans Unicode"/>
                <a:cs typeface="Lucida Sans Unicode"/>
              </a:rPr>
              <a:t>statistics </a:t>
            </a:r>
            <a:r>
              <a:rPr sz="3400" spc="185" dirty="0">
                <a:solidFill>
                  <a:srgbClr val="001451"/>
                </a:solidFill>
                <a:latin typeface="Lucida Sans Unicode"/>
                <a:cs typeface="Lucida Sans Unicode"/>
              </a:rPr>
              <a:t>and </a:t>
            </a:r>
            <a:r>
              <a:rPr sz="3400" spc="245" dirty="0">
                <a:solidFill>
                  <a:srgbClr val="001451"/>
                </a:solidFill>
                <a:latin typeface="Lucida Sans Unicode"/>
                <a:cs typeface="Lucida Sans Unicode"/>
              </a:rPr>
              <a:t>team </a:t>
            </a:r>
            <a:r>
              <a:rPr sz="3400" spc="200" dirty="0">
                <a:solidFill>
                  <a:srgbClr val="001451"/>
                </a:solidFill>
                <a:latin typeface="Lucida Sans Unicode"/>
                <a:cs typeface="Lucida Sans Unicode"/>
              </a:rPr>
              <a:t>performance </a:t>
            </a:r>
            <a:r>
              <a:rPr sz="3400" spc="204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120" dirty="0">
                <a:solidFill>
                  <a:srgbClr val="001451"/>
                </a:solidFill>
                <a:latin typeface="Lucida Sans Unicode"/>
                <a:cs typeface="Lucida Sans Unicode"/>
              </a:rPr>
              <a:t>Maintain</a:t>
            </a:r>
            <a:r>
              <a:rPr sz="3400" spc="-235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225" dirty="0">
                <a:solidFill>
                  <a:srgbClr val="001451"/>
                </a:solidFill>
                <a:latin typeface="Lucida Sans Unicode"/>
                <a:cs typeface="Lucida Sans Unicode"/>
              </a:rPr>
              <a:t>data</a:t>
            </a:r>
            <a:r>
              <a:rPr sz="3400" spc="-229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125" dirty="0">
                <a:solidFill>
                  <a:srgbClr val="001451"/>
                </a:solidFill>
                <a:latin typeface="Lucida Sans Unicode"/>
                <a:cs typeface="Lucida Sans Unicode"/>
              </a:rPr>
              <a:t>integrity</a:t>
            </a:r>
            <a:r>
              <a:rPr sz="3400" spc="-229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185" dirty="0">
                <a:solidFill>
                  <a:srgbClr val="001451"/>
                </a:solidFill>
                <a:latin typeface="Lucida Sans Unicode"/>
                <a:cs typeface="Lucida Sans Unicode"/>
              </a:rPr>
              <a:t>and</a:t>
            </a:r>
            <a:r>
              <a:rPr sz="3400" spc="-229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155" dirty="0">
                <a:solidFill>
                  <a:srgbClr val="001451"/>
                </a:solidFill>
                <a:latin typeface="Lucida Sans Unicode"/>
                <a:cs typeface="Lucida Sans Unicode"/>
              </a:rPr>
              <a:t>ensure</a:t>
            </a:r>
            <a:r>
              <a:rPr sz="3400" spc="-235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204" dirty="0">
                <a:solidFill>
                  <a:srgbClr val="001451"/>
                </a:solidFill>
                <a:latin typeface="Lucida Sans Unicode"/>
                <a:cs typeface="Lucida Sans Unicode"/>
              </a:rPr>
              <a:t>secure</a:t>
            </a:r>
            <a:r>
              <a:rPr sz="3400" spc="-229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254" dirty="0">
                <a:solidFill>
                  <a:srgbClr val="001451"/>
                </a:solidFill>
                <a:latin typeface="Lucida Sans Unicode"/>
                <a:cs typeface="Lucida Sans Unicode"/>
              </a:rPr>
              <a:t>access</a:t>
            </a:r>
            <a:r>
              <a:rPr sz="3400" spc="-229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180" dirty="0">
                <a:solidFill>
                  <a:srgbClr val="001451"/>
                </a:solidFill>
                <a:latin typeface="Lucida Sans Unicode"/>
                <a:cs typeface="Lucida Sans Unicode"/>
              </a:rPr>
              <a:t>to</a:t>
            </a:r>
            <a:r>
              <a:rPr sz="3400" spc="-229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160" dirty="0">
                <a:solidFill>
                  <a:srgbClr val="001451"/>
                </a:solidFill>
                <a:latin typeface="Lucida Sans Unicode"/>
                <a:cs typeface="Lucida Sans Unicode"/>
              </a:rPr>
              <a:t>franchise</a:t>
            </a:r>
            <a:r>
              <a:rPr sz="3400" spc="-235" dirty="0">
                <a:solidFill>
                  <a:srgbClr val="001451"/>
                </a:solidFill>
                <a:latin typeface="Lucida Sans Unicode"/>
                <a:cs typeface="Lucida Sans Unicode"/>
              </a:rPr>
              <a:t> </a:t>
            </a:r>
            <a:r>
              <a:rPr sz="3400" spc="135" dirty="0">
                <a:solidFill>
                  <a:srgbClr val="001451"/>
                </a:solidFill>
                <a:latin typeface="Lucida Sans Unicode"/>
                <a:cs typeface="Lucida Sans Unicode"/>
              </a:rPr>
              <a:t>data.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9793"/>
            <a:ext cx="6430010" cy="1217930"/>
          </a:xfrm>
          <a:custGeom>
            <a:avLst/>
            <a:gdLst/>
            <a:ahLst/>
            <a:cxnLst/>
            <a:rect l="l" t="t" r="r" b="b"/>
            <a:pathLst>
              <a:path w="6430010" h="1217930">
                <a:moveTo>
                  <a:pt x="5943813" y="0"/>
                </a:moveTo>
                <a:lnTo>
                  <a:pt x="0" y="0"/>
                </a:lnTo>
                <a:lnTo>
                  <a:pt x="0" y="1217820"/>
                </a:lnTo>
                <a:lnTo>
                  <a:pt x="5943689" y="1217820"/>
                </a:lnTo>
                <a:lnTo>
                  <a:pt x="5991687" y="1215444"/>
                </a:lnTo>
                <a:lnTo>
                  <a:pt x="6038886" y="1208401"/>
                </a:lnTo>
                <a:lnTo>
                  <a:pt x="6084954" y="1196823"/>
                </a:lnTo>
                <a:lnTo>
                  <a:pt x="6129573" y="1180843"/>
                </a:lnTo>
                <a:lnTo>
                  <a:pt x="6172423" y="1160594"/>
                </a:lnTo>
                <a:lnTo>
                  <a:pt x="6213186" y="1136205"/>
                </a:lnTo>
                <a:lnTo>
                  <a:pt x="6251542" y="1107811"/>
                </a:lnTo>
                <a:lnTo>
                  <a:pt x="6287172" y="1075543"/>
                </a:lnTo>
                <a:lnTo>
                  <a:pt x="6319441" y="1039909"/>
                </a:lnTo>
                <a:lnTo>
                  <a:pt x="6347835" y="1001551"/>
                </a:lnTo>
                <a:lnTo>
                  <a:pt x="6372223" y="960788"/>
                </a:lnTo>
                <a:lnTo>
                  <a:pt x="6392473" y="917939"/>
                </a:lnTo>
                <a:lnTo>
                  <a:pt x="6408452" y="873322"/>
                </a:lnTo>
                <a:lnTo>
                  <a:pt x="6420030" y="827255"/>
                </a:lnTo>
                <a:lnTo>
                  <a:pt x="6427073" y="780057"/>
                </a:lnTo>
                <a:lnTo>
                  <a:pt x="6429450" y="732046"/>
                </a:lnTo>
                <a:lnTo>
                  <a:pt x="6429450" y="485768"/>
                </a:lnTo>
                <a:lnTo>
                  <a:pt x="6427073" y="437756"/>
                </a:lnTo>
                <a:lnTo>
                  <a:pt x="6420030" y="390557"/>
                </a:lnTo>
                <a:lnTo>
                  <a:pt x="6408452" y="344489"/>
                </a:lnTo>
                <a:lnTo>
                  <a:pt x="6392473" y="299870"/>
                </a:lnTo>
                <a:lnTo>
                  <a:pt x="6372223" y="257020"/>
                </a:lnTo>
                <a:lnTo>
                  <a:pt x="6347835" y="216257"/>
                </a:lnTo>
                <a:lnTo>
                  <a:pt x="6319441" y="177901"/>
                </a:lnTo>
                <a:lnTo>
                  <a:pt x="6287172" y="142271"/>
                </a:lnTo>
                <a:lnTo>
                  <a:pt x="6251542" y="110002"/>
                </a:lnTo>
                <a:lnTo>
                  <a:pt x="6213186" y="81608"/>
                </a:lnTo>
                <a:lnTo>
                  <a:pt x="6172423" y="57220"/>
                </a:lnTo>
                <a:lnTo>
                  <a:pt x="6129573" y="36970"/>
                </a:lnTo>
                <a:lnTo>
                  <a:pt x="6084954" y="20991"/>
                </a:lnTo>
                <a:lnTo>
                  <a:pt x="6038886" y="9413"/>
                </a:lnTo>
                <a:lnTo>
                  <a:pt x="5991687" y="2370"/>
                </a:lnTo>
                <a:lnTo>
                  <a:pt x="5943813" y="0"/>
                </a:lnTo>
                <a:close/>
              </a:path>
            </a:pathLst>
          </a:custGeom>
          <a:solidFill>
            <a:srgbClr val="0014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29081" y="1943239"/>
            <a:ext cx="40297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940" dirty="0"/>
              <a:t>ABSTRACT</a:t>
            </a:r>
            <a:endParaRPr sz="6000"/>
          </a:p>
        </p:txBody>
      </p:sp>
      <p:sp>
        <p:nvSpPr>
          <p:cNvPr id="4" name="object 4"/>
          <p:cNvSpPr txBox="1"/>
          <p:nvPr/>
        </p:nvSpPr>
        <p:spPr>
          <a:xfrm>
            <a:off x="1563497" y="3272288"/>
            <a:ext cx="15161260" cy="542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799"/>
              </a:lnSpc>
              <a:spcBef>
                <a:spcPts val="100"/>
              </a:spcBef>
            </a:pPr>
            <a:r>
              <a:rPr sz="3400" spc="85" dirty="0">
                <a:solidFill>
                  <a:srgbClr val="001451"/>
                </a:solidFill>
                <a:latin typeface="Verdana"/>
                <a:cs typeface="Verdana"/>
              </a:rPr>
              <a:t>The</a:t>
            </a:r>
            <a:r>
              <a:rPr sz="3400" spc="3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80" dirty="0">
                <a:solidFill>
                  <a:srgbClr val="001451"/>
                </a:solidFill>
                <a:latin typeface="Verdana"/>
                <a:cs typeface="Verdana"/>
              </a:rPr>
              <a:t>Franchise</a:t>
            </a:r>
            <a:r>
              <a:rPr sz="3400" spc="3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90" dirty="0">
                <a:solidFill>
                  <a:srgbClr val="001451"/>
                </a:solidFill>
                <a:latin typeface="Verdana"/>
                <a:cs typeface="Verdana"/>
              </a:rPr>
              <a:t>Database</a:t>
            </a:r>
            <a:r>
              <a:rPr sz="3400" spc="3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25" dirty="0">
                <a:solidFill>
                  <a:srgbClr val="001451"/>
                </a:solidFill>
                <a:latin typeface="Verdana"/>
                <a:cs typeface="Verdana"/>
              </a:rPr>
              <a:t>Management</a:t>
            </a:r>
            <a:r>
              <a:rPr sz="3400" spc="3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50" dirty="0">
                <a:solidFill>
                  <a:srgbClr val="001451"/>
                </a:solidFill>
                <a:latin typeface="Verdana"/>
                <a:cs typeface="Verdana"/>
              </a:rPr>
              <a:t>System</a:t>
            </a:r>
            <a:r>
              <a:rPr sz="3400" spc="3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60" dirty="0">
                <a:solidFill>
                  <a:srgbClr val="001451"/>
                </a:solidFill>
                <a:latin typeface="Verdana"/>
                <a:cs typeface="Verdana"/>
              </a:rPr>
              <a:t>aims</a:t>
            </a:r>
            <a:r>
              <a:rPr sz="3400" spc="3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60" dirty="0">
                <a:solidFill>
                  <a:srgbClr val="001451"/>
                </a:solidFill>
                <a:latin typeface="Verdana"/>
                <a:cs typeface="Verdana"/>
              </a:rPr>
              <a:t>to</a:t>
            </a:r>
            <a:r>
              <a:rPr sz="3400" spc="3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70" dirty="0">
                <a:solidFill>
                  <a:srgbClr val="001451"/>
                </a:solidFill>
                <a:latin typeface="Verdana"/>
                <a:cs typeface="Verdana"/>
              </a:rPr>
              <a:t>simplify</a:t>
            </a:r>
            <a:r>
              <a:rPr sz="3400" spc="3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20" dirty="0">
                <a:solidFill>
                  <a:srgbClr val="001451"/>
                </a:solidFill>
                <a:latin typeface="Verdana"/>
                <a:cs typeface="Verdana"/>
              </a:rPr>
              <a:t>and </a:t>
            </a:r>
            <a:r>
              <a:rPr sz="3400" spc="-118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14" dirty="0">
                <a:solidFill>
                  <a:srgbClr val="001451"/>
                </a:solidFill>
                <a:latin typeface="Verdana"/>
                <a:cs typeface="Verdana"/>
              </a:rPr>
              <a:t>automate </a:t>
            </a:r>
            <a:r>
              <a:rPr sz="3400" spc="125" dirty="0">
                <a:solidFill>
                  <a:srgbClr val="001451"/>
                </a:solidFill>
                <a:latin typeface="Verdana"/>
                <a:cs typeface="Verdana"/>
              </a:rPr>
              <a:t>the </a:t>
            </a:r>
            <a:r>
              <a:rPr sz="3400" spc="155" dirty="0">
                <a:solidFill>
                  <a:srgbClr val="001451"/>
                </a:solidFill>
                <a:latin typeface="Verdana"/>
                <a:cs typeface="Verdana"/>
              </a:rPr>
              <a:t>process </a:t>
            </a:r>
            <a:r>
              <a:rPr sz="3400" spc="195" dirty="0">
                <a:solidFill>
                  <a:srgbClr val="001451"/>
                </a:solidFill>
                <a:latin typeface="Verdana"/>
                <a:cs typeface="Verdana"/>
              </a:rPr>
              <a:t>of </a:t>
            </a:r>
            <a:r>
              <a:rPr sz="3400" spc="90" dirty="0">
                <a:solidFill>
                  <a:srgbClr val="001451"/>
                </a:solidFill>
                <a:latin typeface="Verdana"/>
                <a:cs typeface="Verdana"/>
              </a:rPr>
              <a:t>managing </a:t>
            </a:r>
            <a:r>
              <a:rPr sz="3400" spc="120" dirty="0">
                <a:solidFill>
                  <a:srgbClr val="001451"/>
                </a:solidFill>
                <a:latin typeface="Verdana"/>
                <a:cs typeface="Verdana"/>
              </a:rPr>
              <a:t>sports </a:t>
            </a:r>
            <a:r>
              <a:rPr sz="3400" spc="75" dirty="0">
                <a:solidFill>
                  <a:srgbClr val="001451"/>
                </a:solidFill>
                <a:latin typeface="Verdana"/>
                <a:cs typeface="Verdana"/>
              </a:rPr>
              <a:t>franchises, </a:t>
            </a:r>
            <a:r>
              <a:rPr sz="3400" spc="45" dirty="0">
                <a:solidFill>
                  <a:srgbClr val="001451"/>
                </a:solidFill>
                <a:latin typeface="Verdana"/>
                <a:cs typeface="Verdana"/>
              </a:rPr>
              <a:t>teams, </a:t>
            </a:r>
            <a:r>
              <a:rPr sz="3400" spc="120" dirty="0">
                <a:solidFill>
                  <a:srgbClr val="001451"/>
                </a:solidFill>
                <a:latin typeface="Verdana"/>
                <a:cs typeface="Verdana"/>
              </a:rPr>
              <a:t>and </a:t>
            </a:r>
            <a:r>
              <a:rPr sz="3400" spc="-118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5" dirty="0">
                <a:solidFill>
                  <a:srgbClr val="001451"/>
                </a:solidFill>
                <a:latin typeface="Verdana"/>
                <a:cs typeface="Verdana"/>
              </a:rPr>
              <a:t>players. </a:t>
            </a:r>
            <a:r>
              <a:rPr sz="3400" spc="45" dirty="0">
                <a:solidFill>
                  <a:srgbClr val="001451"/>
                </a:solidFill>
                <a:latin typeface="Verdana"/>
                <a:cs typeface="Verdana"/>
              </a:rPr>
              <a:t>This </a:t>
            </a:r>
            <a:r>
              <a:rPr sz="3400" spc="114" dirty="0">
                <a:solidFill>
                  <a:srgbClr val="001451"/>
                </a:solidFill>
                <a:latin typeface="Verdana"/>
                <a:cs typeface="Verdana"/>
              </a:rPr>
              <a:t>project </a:t>
            </a:r>
            <a:r>
              <a:rPr sz="3400" spc="85" dirty="0">
                <a:solidFill>
                  <a:srgbClr val="001451"/>
                </a:solidFill>
                <a:latin typeface="Verdana"/>
                <a:cs typeface="Verdana"/>
              </a:rPr>
              <a:t>uses </a:t>
            </a:r>
            <a:r>
              <a:rPr sz="3400" spc="100" dirty="0">
                <a:solidFill>
                  <a:srgbClr val="001451"/>
                </a:solidFill>
                <a:latin typeface="Verdana"/>
                <a:cs typeface="Verdana"/>
              </a:rPr>
              <a:t>XAMPP </a:t>
            </a:r>
            <a:r>
              <a:rPr sz="3400" spc="70" dirty="0">
                <a:solidFill>
                  <a:srgbClr val="001451"/>
                </a:solidFill>
                <a:latin typeface="Verdana"/>
                <a:cs typeface="Verdana"/>
              </a:rPr>
              <a:t>as </a:t>
            </a:r>
            <a:r>
              <a:rPr sz="3400" spc="125" dirty="0">
                <a:solidFill>
                  <a:srgbClr val="001451"/>
                </a:solidFill>
                <a:latin typeface="Verdana"/>
                <a:cs typeface="Verdana"/>
              </a:rPr>
              <a:t>the </a:t>
            </a:r>
            <a:r>
              <a:rPr sz="3400" spc="50" dirty="0">
                <a:solidFill>
                  <a:srgbClr val="001451"/>
                </a:solidFill>
                <a:latin typeface="Verdana"/>
                <a:cs typeface="Verdana"/>
              </a:rPr>
              <a:t>server </a:t>
            </a:r>
            <a:r>
              <a:rPr sz="3400" spc="75" dirty="0">
                <a:solidFill>
                  <a:srgbClr val="001451"/>
                </a:solidFill>
                <a:latin typeface="Verdana"/>
                <a:cs typeface="Verdana"/>
              </a:rPr>
              <a:t>environment </a:t>
            </a:r>
            <a:r>
              <a:rPr sz="3400" spc="120" dirty="0">
                <a:solidFill>
                  <a:srgbClr val="001451"/>
                </a:solidFill>
                <a:latin typeface="Verdana"/>
                <a:cs typeface="Verdana"/>
              </a:rPr>
              <a:t>and </a:t>
            </a:r>
            <a:r>
              <a:rPr sz="3400" spc="12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10" dirty="0">
                <a:solidFill>
                  <a:srgbClr val="001451"/>
                </a:solidFill>
                <a:latin typeface="Verdana"/>
                <a:cs typeface="Verdana"/>
              </a:rPr>
              <a:t>phpMyAdmin</a:t>
            </a:r>
            <a:r>
              <a:rPr sz="3400" spc="114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70" dirty="0">
                <a:solidFill>
                  <a:srgbClr val="001451"/>
                </a:solidFill>
                <a:latin typeface="Verdana"/>
                <a:cs typeface="Verdana"/>
              </a:rPr>
              <a:t>as</a:t>
            </a:r>
            <a:r>
              <a:rPr sz="3400" spc="7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25" dirty="0">
                <a:solidFill>
                  <a:srgbClr val="001451"/>
                </a:solidFill>
                <a:latin typeface="Verdana"/>
                <a:cs typeface="Verdana"/>
              </a:rPr>
              <a:t>the</a:t>
            </a:r>
            <a:r>
              <a:rPr sz="3400" spc="13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25" dirty="0">
                <a:solidFill>
                  <a:srgbClr val="001451"/>
                </a:solidFill>
                <a:latin typeface="Verdana"/>
                <a:cs typeface="Verdana"/>
              </a:rPr>
              <a:t>database</a:t>
            </a:r>
            <a:r>
              <a:rPr sz="3400" spc="13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10" dirty="0">
                <a:solidFill>
                  <a:srgbClr val="001451"/>
                </a:solidFill>
                <a:latin typeface="Verdana"/>
                <a:cs typeface="Verdana"/>
              </a:rPr>
              <a:t>management</a:t>
            </a:r>
            <a:r>
              <a:rPr sz="3400" spc="114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20" dirty="0">
                <a:solidFill>
                  <a:srgbClr val="001451"/>
                </a:solidFill>
                <a:latin typeface="Verdana"/>
                <a:cs typeface="Verdana"/>
              </a:rPr>
              <a:t>tool.</a:t>
            </a:r>
            <a:r>
              <a:rPr sz="3400" spc="2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85" dirty="0">
                <a:solidFill>
                  <a:srgbClr val="001451"/>
                </a:solidFill>
                <a:latin typeface="Verdana"/>
                <a:cs typeface="Verdana"/>
              </a:rPr>
              <a:t>The</a:t>
            </a:r>
            <a:r>
              <a:rPr sz="3400" spc="9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85" dirty="0">
                <a:solidFill>
                  <a:srgbClr val="001451"/>
                </a:solidFill>
                <a:latin typeface="Verdana"/>
                <a:cs typeface="Verdana"/>
              </a:rPr>
              <a:t>system </a:t>
            </a:r>
            <a:r>
              <a:rPr sz="3400" spc="-118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95" dirty="0">
                <a:solidFill>
                  <a:srgbClr val="001451"/>
                </a:solidFill>
                <a:latin typeface="Verdana"/>
                <a:cs typeface="Verdana"/>
              </a:rPr>
              <a:t>provides </a:t>
            </a:r>
            <a:r>
              <a:rPr sz="3400" spc="65" dirty="0">
                <a:solidFill>
                  <a:srgbClr val="001451"/>
                </a:solidFill>
                <a:latin typeface="Verdana"/>
                <a:cs typeface="Verdana"/>
              </a:rPr>
              <a:t>a user-friendly </a:t>
            </a:r>
            <a:r>
              <a:rPr sz="3400" spc="130" dirty="0">
                <a:solidFill>
                  <a:srgbClr val="001451"/>
                </a:solidFill>
                <a:latin typeface="Verdana"/>
                <a:cs typeface="Verdana"/>
              </a:rPr>
              <a:t>interface </a:t>
            </a:r>
            <a:r>
              <a:rPr sz="3400" spc="160" dirty="0">
                <a:solidFill>
                  <a:srgbClr val="001451"/>
                </a:solidFill>
                <a:latin typeface="Verdana"/>
                <a:cs typeface="Verdana"/>
              </a:rPr>
              <a:t>to </a:t>
            </a:r>
            <a:r>
              <a:rPr sz="3400" spc="45" dirty="0">
                <a:solidFill>
                  <a:srgbClr val="001451"/>
                </a:solidFill>
                <a:latin typeface="Verdana"/>
                <a:cs typeface="Verdana"/>
              </a:rPr>
              <a:t>store, </a:t>
            </a:r>
            <a:r>
              <a:rPr sz="3400" spc="25" dirty="0">
                <a:solidFill>
                  <a:srgbClr val="001451"/>
                </a:solidFill>
                <a:latin typeface="Verdana"/>
                <a:cs typeface="Verdana"/>
              </a:rPr>
              <a:t>retrieve, </a:t>
            </a:r>
            <a:r>
              <a:rPr sz="3400" spc="120" dirty="0">
                <a:solidFill>
                  <a:srgbClr val="001451"/>
                </a:solidFill>
                <a:latin typeface="Verdana"/>
                <a:cs typeface="Verdana"/>
              </a:rPr>
              <a:t>and </a:t>
            </a:r>
            <a:r>
              <a:rPr sz="3400" spc="145" dirty="0">
                <a:solidFill>
                  <a:srgbClr val="001451"/>
                </a:solidFill>
                <a:latin typeface="Verdana"/>
                <a:cs typeface="Verdana"/>
              </a:rPr>
              <a:t>update </a:t>
            </a:r>
            <a:r>
              <a:rPr sz="3400" spc="15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55" dirty="0">
                <a:solidFill>
                  <a:srgbClr val="001451"/>
                </a:solidFill>
                <a:latin typeface="Verdana"/>
                <a:cs typeface="Verdana"/>
              </a:rPr>
              <a:t>player </a:t>
            </a:r>
            <a:r>
              <a:rPr sz="3400" spc="120" dirty="0">
                <a:solidFill>
                  <a:srgbClr val="001451"/>
                </a:solidFill>
                <a:latin typeface="Verdana"/>
                <a:cs typeface="Verdana"/>
              </a:rPr>
              <a:t>and team </a:t>
            </a:r>
            <a:r>
              <a:rPr sz="3400" spc="55" dirty="0">
                <a:solidFill>
                  <a:srgbClr val="001451"/>
                </a:solidFill>
                <a:latin typeface="Verdana"/>
                <a:cs typeface="Verdana"/>
              </a:rPr>
              <a:t>information. </a:t>
            </a:r>
            <a:r>
              <a:rPr sz="3400" spc="85" dirty="0">
                <a:solidFill>
                  <a:srgbClr val="001451"/>
                </a:solidFill>
                <a:latin typeface="Verdana"/>
                <a:cs typeface="Verdana"/>
              </a:rPr>
              <a:t>The </a:t>
            </a:r>
            <a:r>
              <a:rPr sz="3400" spc="5" dirty="0">
                <a:solidFill>
                  <a:srgbClr val="001451"/>
                </a:solidFill>
                <a:latin typeface="Verdana"/>
                <a:cs typeface="Verdana"/>
              </a:rPr>
              <a:t>DBMS </a:t>
            </a:r>
            <a:r>
              <a:rPr sz="3400" spc="25" dirty="0">
                <a:solidFill>
                  <a:srgbClr val="001451"/>
                </a:solidFill>
                <a:latin typeface="Verdana"/>
                <a:cs typeface="Verdana"/>
              </a:rPr>
              <a:t>will </a:t>
            </a:r>
            <a:r>
              <a:rPr sz="3400" spc="120" dirty="0">
                <a:solidFill>
                  <a:srgbClr val="001451"/>
                </a:solidFill>
                <a:latin typeface="Verdana"/>
                <a:cs typeface="Verdana"/>
              </a:rPr>
              <a:t>include </a:t>
            </a:r>
            <a:r>
              <a:rPr sz="3400" spc="110" dirty="0">
                <a:solidFill>
                  <a:srgbClr val="001451"/>
                </a:solidFill>
                <a:latin typeface="Verdana"/>
                <a:cs typeface="Verdana"/>
              </a:rPr>
              <a:t>features </a:t>
            </a:r>
            <a:r>
              <a:rPr sz="3400" spc="150" dirty="0">
                <a:solidFill>
                  <a:srgbClr val="001451"/>
                </a:solidFill>
                <a:latin typeface="Verdana"/>
                <a:cs typeface="Verdana"/>
              </a:rPr>
              <a:t>such </a:t>
            </a:r>
            <a:r>
              <a:rPr sz="3400" spc="-118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70" dirty="0">
                <a:solidFill>
                  <a:srgbClr val="001451"/>
                </a:solidFill>
                <a:latin typeface="Verdana"/>
                <a:cs typeface="Verdana"/>
              </a:rPr>
              <a:t>as </a:t>
            </a:r>
            <a:r>
              <a:rPr sz="3400" spc="135" dirty="0">
                <a:solidFill>
                  <a:srgbClr val="001451"/>
                </a:solidFill>
                <a:latin typeface="Verdana"/>
                <a:cs typeface="Verdana"/>
              </a:rPr>
              <a:t>secure </a:t>
            </a:r>
            <a:r>
              <a:rPr sz="3400" spc="130" dirty="0">
                <a:solidFill>
                  <a:srgbClr val="001451"/>
                </a:solidFill>
                <a:latin typeface="Verdana"/>
                <a:cs typeface="Verdana"/>
              </a:rPr>
              <a:t>data </a:t>
            </a:r>
            <a:r>
              <a:rPr sz="3400" spc="75" dirty="0">
                <a:solidFill>
                  <a:srgbClr val="001451"/>
                </a:solidFill>
                <a:latin typeface="Verdana"/>
                <a:cs typeface="Verdana"/>
              </a:rPr>
              <a:t>management, </a:t>
            </a:r>
            <a:r>
              <a:rPr sz="3400" spc="70" dirty="0">
                <a:solidFill>
                  <a:srgbClr val="001451"/>
                </a:solidFill>
                <a:latin typeface="Verdana"/>
                <a:cs typeface="Verdana"/>
              </a:rPr>
              <a:t>real-time </a:t>
            </a:r>
            <a:r>
              <a:rPr sz="3400" spc="80" dirty="0">
                <a:solidFill>
                  <a:srgbClr val="001451"/>
                </a:solidFill>
                <a:latin typeface="Verdana"/>
                <a:cs typeface="Verdana"/>
              </a:rPr>
              <a:t>updates, </a:t>
            </a:r>
            <a:r>
              <a:rPr sz="3400" spc="120" dirty="0">
                <a:solidFill>
                  <a:srgbClr val="001451"/>
                </a:solidFill>
                <a:latin typeface="Verdana"/>
                <a:cs typeface="Verdana"/>
              </a:rPr>
              <a:t>and </a:t>
            </a:r>
            <a:r>
              <a:rPr sz="3400" spc="105" dirty="0">
                <a:solidFill>
                  <a:srgbClr val="001451"/>
                </a:solidFill>
                <a:latin typeface="Verdana"/>
                <a:cs typeface="Verdana"/>
              </a:rPr>
              <a:t>reporting </a:t>
            </a:r>
            <a:r>
              <a:rPr sz="3400" spc="110" dirty="0">
                <a:solidFill>
                  <a:srgbClr val="001451"/>
                </a:solidFill>
                <a:latin typeface="Verdana"/>
                <a:cs typeface="Verdana"/>
              </a:rPr>
              <a:t> mechanisms</a:t>
            </a:r>
            <a:r>
              <a:rPr sz="3400" spc="-13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14" dirty="0">
                <a:solidFill>
                  <a:srgbClr val="001451"/>
                </a:solidFill>
                <a:latin typeface="Verdana"/>
                <a:cs typeface="Verdana"/>
              </a:rPr>
              <a:t>that</a:t>
            </a:r>
            <a:r>
              <a:rPr sz="3400" spc="-13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05" dirty="0">
                <a:solidFill>
                  <a:srgbClr val="001451"/>
                </a:solidFill>
                <a:latin typeface="Verdana"/>
                <a:cs typeface="Verdana"/>
              </a:rPr>
              <a:t>help</a:t>
            </a:r>
            <a:r>
              <a:rPr sz="3400" spc="-13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20" dirty="0">
                <a:solidFill>
                  <a:srgbClr val="001451"/>
                </a:solidFill>
                <a:latin typeface="Verdana"/>
                <a:cs typeface="Verdana"/>
              </a:rPr>
              <a:t>track</a:t>
            </a:r>
            <a:r>
              <a:rPr sz="3400" spc="-13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20" dirty="0">
                <a:solidFill>
                  <a:srgbClr val="001451"/>
                </a:solidFill>
                <a:latin typeface="Verdana"/>
                <a:cs typeface="Verdana"/>
              </a:rPr>
              <a:t>and</a:t>
            </a:r>
            <a:r>
              <a:rPr sz="3400" spc="-13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30" dirty="0">
                <a:solidFill>
                  <a:srgbClr val="001451"/>
                </a:solidFill>
                <a:latin typeface="Verdana"/>
                <a:cs typeface="Verdana"/>
              </a:rPr>
              <a:t>analyze</a:t>
            </a:r>
            <a:r>
              <a:rPr sz="3400" spc="-13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55" dirty="0">
                <a:solidFill>
                  <a:srgbClr val="001451"/>
                </a:solidFill>
                <a:latin typeface="Verdana"/>
                <a:cs typeface="Verdana"/>
              </a:rPr>
              <a:t>player</a:t>
            </a:r>
            <a:r>
              <a:rPr sz="3400" spc="-13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14" dirty="0">
                <a:solidFill>
                  <a:srgbClr val="001451"/>
                </a:solidFill>
                <a:latin typeface="Verdana"/>
                <a:cs typeface="Verdana"/>
              </a:rPr>
              <a:t>statistics</a:t>
            </a:r>
            <a:r>
              <a:rPr sz="3400" spc="-13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20" dirty="0">
                <a:solidFill>
                  <a:srgbClr val="001451"/>
                </a:solidFill>
                <a:latin typeface="Verdana"/>
                <a:cs typeface="Verdana"/>
              </a:rPr>
              <a:t>and</a:t>
            </a:r>
            <a:r>
              <a:rPr sz="3400" spc="-13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20" dirty="0">
                <a:solidFill>
                  <a:srgbClr val="001451"/>
                </a:solidFill>
                <a:latin typeface="Verdana"/>
                <a:cs typeface="Verdana"/>
              </a:rPr>
              <a:t>team </a:t>
            </a:r>
            <a:r>
              <a:rPr sz="3400" spc="-118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00" dirty="0">
                <a:solidFill>
                  <a:srgbClr val="001451"/>
                </a:solidFill>
                <a:latin typeface="Verdana"/>
                <a:cs typeface="Verdana"/>
              </a:rPr>
              <a:t>performance.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01843" y="419793"/>
            <a:ext cx="6686550" cy="1217930"/>
          </a:xfrm>
          <a:custGeom>
            <a:avLst/>
            <a:gdLst/>
            <a:ahLst/>
            <a:cxnLst/>
            <a:rect l="l" t="t" r="r" b="b"/>
            <a:pathLst>
              <a:path w="6686550" h="1217930">
                <a:moveTo>
                  <a:pt x="6678037" y="0"/>
                </a:moveTo>
                <a:lnTo>
                  <a:pt x="485636" y="0"/>
                </a:lnTo>
                <a:lnTo>
                  <a:pt x="437762" y="2370"/>
                </a:lnTo>
                <a:lnTo>
                  <a:pt x="390563" y="9413"/>
                </a:lnTo>
                <a:lnTo>
                  <a:pt x="344495" y="20991"/>
                </a:lnTo>
                <a:lnTo>
                  <a:pt x="299876" y="36970"/>
                </a:lnTo>
                <a:lnTo>
                  <a:pt x="257026" y="57220"/>
                </a:lnTo>
                <a:lnTo>
                  <a:pt x="216263" y="81608"/>
                </a:lnTo>
                <a:lnTo>
                  <a:pt x="177907" y="110002"/>
                </a:lnTo>
                <a:lnTo>
                  <a:pt x="142277" y="142271"/>
                </a:lnTo>
                <a:lnTo>
                  <a:pt x="110008" y="177901"/>
                </a:lnTo>
                <a:lnTo>
                  <a:pt x="81614" y="216257"/>
                </a:lnTo>
                <a:lnTo>
                  <a:pt x="57226" y="257020"/>
                </a:lnTo>
                <a:lnTo>
                  <a:pt x="36976" y="299870"/>
                </a:lnTo>
                <a:lnTo>
                  <a:pt x="20997" y="344489"/>
                </a:lnTo>
                <a:lnTo>
                  <a:pt x="9419" y="390557"/>
                </a:lnTo>
                <a:lnTo>
                  <a:pt x="2376" y="437756"/>
                </a:lnTo>
                <a:lnTo>
                  <a:pt x="0" y="485749"/>
                </a:lnTo>
                <a:lnTo>
                  <a:pt x="0" y="732065"/>
                </a:lnTo>
                <a:lnTo>
                  <a:pt x="2376" y="780057"/>
                </a:lnTo>
                <a:lnTo>
                  <a:pt x="9419" y="827255"/>
                </a:lnTo>
                <a:lnTo>
                  <a:pt x="20997" y="873322"/>
                </a:lnTo>
                <a:lnTo>
                  <a:pt x="36976" y="917939"/>
                </a:lnTo>
                <a:lnTo>
                  <a:pt x="57226" y="960788"/>
                </a:lnTo>
                <a:lnTo>
                  <a:pt x="81614" y="1001551"/>
                </a:lnTo>
                <a:lnTo>
                  <a:pt x="110008" y="1039909"/>
                </a:lnTo>
                <a:lnTo>
                  <a:pt x="142277" y="1075543"/>
                </a:lnTo>
                <a:lnTo>
                  <a:pt x="177907" y="1107811"/>
                </a:lnTo>
                <a:lnTo>
                  <a:pt x="216263" y="1136205"/>
                </a:lnTo>
                <a:lnTo>
                  <a:pt x="257026" y="1160594"/>
                </a:lnTo>
                <a:lnTo>
                  <a:pt x="299876" y="1180843"/>
                </a:lnTo>
                <a:lnTo>
                  <a:pt x="344495" y="1196823"/>
                </a:lnTo>
                <a:lnTo>
                  <a:pt x="390563" y="1208401"/>
                </a:lnTo>
                <a:lnTo>
                  <a:pt x="437762" y="1215444"/>
                </a:lnTo>
                <a:lnTo>
                  <a:pt x="485759" y="1217820"/>
                </a:lnTo>
                <a:lnTo>
                  <a:pt x="6677914" y="1217820"/>
                </a:lnTo>
                <a:lnTo>
                  <a:pt x="6686154" y="1217412"/>
                </a:lnTo>
                <a:lnTo>
                  <a:pt x="6686154" y="402"/>
                </a:lnTo>
                <a:lnTo>
                  <a:pt x="6678037" y="0"/>
                </a:lnTo>
                <a:close/>
              </a:path>
            </a:pathLst>
          </a:custGeom>
          <a:solidFill>
            <a:srgbClr val="0014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45124" y="1943239"/>
            <a:ext cx="69977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00" dirty="0">
                <a:latin typeface="Times New Roman"/>
                <a:cs typeface="Times New Roman"/>
              </a:rPr>
              <a:t>EXISTING</a:t>
            </a:r>
            <a:r>
              <a:rPr sz="6000" spc="145" dirty="0">
                <a:latin typeface="Times New Roman"/>
                <a:cs typeface="Times New Roman"/>
              </a:rPr>
              <a:t> </a:t>
            </a:r>
            <a:r>
              <a:rPr sz="6000" spc="170" dirty="0">
                <a:latin typeface="Times New Roman"/>
                <a:cs typeface="Times New Roman"/>
              </a:rPr>
              <a:t>SYSTEM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3497" y="3272288"/>
            <a:ext cx="15161260" cy="422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799"/>
              </a:lnSpc>
              <a:spcBef>
                <a:spcPts val="100"/>
              </a:spcBef>
            </a:pPr>
            <a:r>
              <a:rPr sz="3400" spc="35" dirty="0">
                <a:solidFill>
                  <a:srgbClr val="001451"/>
                </a:solidFill>
                <a:latin typeface="Verdana"/>
                <a:cs typeface="Verdana"/>
              </a:rPr>
              <a:t>Existing </a:t>
            </a:r>
            <a:r>
              <a:rPr sz="3400" spc="80" dirty="0">
                <a:solidFill>
                  <a:srgbClr val="001451"/>
                </a:solidFill>
                <a:latin typeface="Verdana"/>
                <a:cs typeface="Verdana"/>
              </a:rPr>
              <a:t>systems </a:t>
            </a:r>
            <a:r>
              <a:rPr sz="3400" spc="140" dirty="0">
                <a:solidFill>
                  <a:srgbClr val="001451"/>
                </a:solidFill>
                <a:latin typeface="Verdana"/>
                <a:cs typeface="Verdana"/>
              </a:rPr>
              <a:t>for </a:t>
            </a:r>
            <a:r>
              <a:rPr sz="3400" spc="90" dirty="0">
                <a:solidFill>
                  <a:srgbClr val="001451"/>
                </a:solidFill>
                <a:latin typeface="Verdana"/>
                <a:cs typeface="Verdana"/>
              </a:rPr>
              <a:t>managing </a:t>
            </a:r>
            <a:r>
              <a:rPr sz="3400" spc="114" dirty="0">
                <a:solidFill>
                  <a:srgbClr val="001451"/>
                </a:solidFill>
                <a:latin typeface="Verdana"/>
                <a:cs typeface="Verdana"/>
              </a:rPr>
              <a:t>franchise </a:t>
            </a:r>
            <a:r>
              <a:rPr sz="3400" spc="130" dirty="0">
                <a:solidFill>
                  <a:srgbClr val="001451"/>
                </a:solidFill>
                <a:latin typeface="Verdana"/>
                <a:cs typeface="Verdana"/>
              </a:rPr>
              <a:t>data </a:t>
            </a:r>
            <a:r>
              <a:rPr sz="3400" spc="65" dirty="0">
                <a:solidFill>
                  <a:srgbClr val="001451"/>
                </a:solidFill>
                <a:latin typeface="Verdana"/>
                <a:cs typeface="Verdana"/>
              </a:rPr>
              <a:t>typically </a:t>
            </a:r>
            <a:r>
              <a:rPr sz="3400" spc="15" dirty="0">
                <a:solidFill>
                  <a:srgbClr val="001451"/>
                </a:solidFill>
                <a:latin typeface="Verdana"/>
                <a:cs typeface="Verdana"/>
              </a:rPr>
              <a:t>rely </a:t>
            </a:r>
            <a:r>
              <a:rPr sz="3400" spc="114" dirty="0">
                <a:solidFill>
                  <a:srgbClr val="001451"/>
                </a:solidFill>
                <a:latin typeface="Verdana"/>
                <a:cs typeface="Verdana"/>
              </a:rPr>
              <a:t>on </a:t>
            </a:r>
            <a:r>
              <a:rPr sz="3400" spc="12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14" dirty="0">
                <a:solidFill>
                  <a:srgbClr val="001451"/>
                </a:solidFill>
                <a:latin typeface="Verdana"/>
                <a:cs typeface="Verdana"/>
              </a:rPr>
              <a:t>spreadsheets</a:t>
            </a:r>
            <a:r>
              <a:rPr sz="3400" spc="12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90" dirty="0">
                <a:solidFill>
                  <a:srgbClr val="001451"/>
                </a:solidFill>
                <a:latin typeface="Verdana"/>
                <a:cs typeface="Verdana"/>
              </a:rPr>
              <a:t>or</a:t>
            </a:r>
            <a:r>
              <a:rPr sz="3400" spc="9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70" dirty="0">
                <a:solidFill>
                  <a:srgbClr val="001451"/>
                </a:solidFill>
                <a:latin typeface="Verdana"/>
                <a:cs typeface="Verdana"/>
              </a:rPr>
              <a:t>rudimentary</a:t>
            </a:r>
            <a:r>
              <a:rPr sz="3400" spc="134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80" dirty="0">
                <a:solidFill>
                  <a:srgbClr val="001451"/>
                </a:solidFill>
                <a:latin typeface="Verdana"/>
                <a:cs typeface="Verdana"/>
              </a:rPr>
              <a:t>databases,</a:t>
            </a:r>
            <a:r>
              <a:rPr sz="3400" spc="8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35" dirty="0">
                <a:solidFill>
                  <a:srgbClr val="001451"/>
                </a:solidFill>
                <a:latin typeface="Verdana"/>
                <a:cs typeface="Verdana"/>
              </a:rPr>
              <a:t>which</a:t>
            </a:r>
            <a:r>
              <a:rPr sz="3400" spc="14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95" dirty="0">
                <a:solidFill>
                  <a:srgbClr val="001451"/>
                </a:solidFill>
                <a:latin typeface="Verdana"/>
                <a:cs typeface="Verdana"/>
              </a:rPr>
              <a:t>lack</a:t>
            </a:r>
            <a:r>
              <a:rPr sz="3400" spc="139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25" dirty="0">
                <a:solidFill>
                  <a:srgbClr val="001451"/>
                </a:solidFill>
                <a:latin typeface="Verdana"/>
                <a:cs typeface="Verdana"/>
              </a:rPr>
              <a:t>the </a:t>
            </a:r>
            <a:r>
              <a:rPr sz="3400" spc="13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95" dirty="0">
                <a:solidFill>
                  <a:srgbClr val="001451"/>
                </a:solidFill>
                <a:latin typeface="Verdana"/>
                <a:cs typeface="Verdana"/>
              </a:rPr>
              <a:t>functionality </a:t>
            </a:r>
            <a:r>
              <a:rPr sz="3400" spc="160" dirty="0">
                <a:solidFill>
                  <a:srgbClr val="001451"/>
                </a:solidFill>
                <a:latin typeface="Verdana"/>
                <a:cs typeface="Verdana"/>
              </a:rPr>
              <a:t>to </a:t>
            </a:r>
            <a:r>
              <a:rPr sz="3400" spc="90" dirty="0">
                <a:solidFill>
                  <a:srgbClr val="001451"/>
                </a:solidFill>
                <a:latin typeface="Verdana"/>
                <a:cs typeface="Verdana"/>
              </a:rPr>
              <a:t>handle </a:t>
            </a:r>
            <a:r>
              <a:rPr sz="3400" spc="75" dirty="0">
                <a:solidFill>
                  <a:srgbClr val="001451"/>
                </a:solidFill>
                <a:latin typeface="Verdana"/>
                <a:cs typeface="Verdana"/>
              </a:rPr>
              <a:t>large </a:t>
            </a:r>
            <a:r>
              <a:rPr sz="3400" spc="100" dirty="0">
                <a:solidFill>
                  <a:srgbClr val="001451"/>
                </a:solidFill>
                <a:latin typeface="Verdana"/>
                <a:cs typeface="Verdana"/>
              </a:rPr>
              <a:t>amounts </a:t>
            </a:r>
            <a:r>
              <a:rPr sz="3400" spc="195" dirty="0">
                <a:solidFill>
                  <a:srgbClr val="001451"/>
                </a:solidFill>
                <a:latin typeface="Verdana"/>
                <a:cs typeface="Verdana"/>
              </a:rPr>
              <a:t>of </a:t>
            </a:r>
            <a:r>
              <a:rPr sz="3400" spc="130" dirty="0">
                <a:solidFill>
                  <a:srgbClr val="001451"/>
                </a:solidFill>
                <a:latin typeface="Verdana"/>
                <a:cs typeface="Verdana"/>
              </a:rPr>
              <a:t>data </a:t>
            </a:r>
            <a:r>
              <a:rPr sz="3400" spc="70" dirty="0">
                <a:solidFill>
                  <a:srgbClr val="001451"/>
                </a:solidFill>
                <a:latin typeface="Verdana"/>
                <a:cs typeface="Verdana"/>
              </a:rPr>
              <a:t>efficiently. </a:t>
            </a:r>
            <a:r>
              <a:rPr sz="3400" spc="90" dirty="0">
                <a:solidFill>
                  <a:srgbClr val="001451"/>
                </a:solidFill>
                <a:latin typeface="Verdana"/>
                <a:cs typeface="Verdana"/>
              </a:rPr>
              <a:t>These </a:t>
            </a:r>
            <a:r>
              <a:rPr sz="3400" spc="9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80" dirty="0">
                <a:solidFill>
                  <a:srgbClr val="001451"/>
                </a:solidFill>
                <a:latin typeface="Verdana"/>
                <a:cs typeface="Verdana"/>
              </a:rPr>
              <a:t>systems </a:t>
            </a:r>
            <a:r>
              <a:rPr sz="3400" spc="95" dirty="0">
                <a:solidFill>
                  <a:srgbClr val="001451"/>
                </a:solidFill>
                <a:latin typeface="Verdana"/>
                <a:cs typeface="Verdana"/>
              </a:rPr>
              <a:t>struggle with </a:t>
            </a:r>
            <a:r>
              <a:rPr sz="3400" spc="70" dirty="0">
                <a:solidFill>
                  <a:srgbClr val="001451"/>
                </a:solidFill>
                <a:latin typeface="Verdana"/>
                <a:cs typeface="Verdana"/>
              </a:rPr>
              <a:t>maintaining </a:t>
            </a:r>
            <a:r>
              <a:rPr sz="3400" spc="130" dirty="0">
                <a:solidFill>
                  <a:srgbClr val="001451"/>
                </a:solidFill>
                <a:latin typeface="Verdana"/>
                <a:cs typeface="Verdana"/>
              </a:rPr>
              <a:t>data </a:t>
            </a:r>
            <a:r>
              <a:rPr sz="3400" spc="90" dirty="0">
                <a:solidFill>
                  <a:srgbClr val="001451"/>
                </a:solidFill>
                <a:latin typeface="Verdana"/>
                <a:cs typeface="Verdana"/>
              </a:rPr>
              <a:t>consistency, </a:t>
            </a:r>
            <a:r>
              <a:rPr sz="3400" spc="85" dirty="0">
                <a:solidFill>
                  <a:srgbClr val="001451"/>
                </a:solidFill>
                <a:latin typeface="Verdana"/>
                <a:cs typeface="Verdana"/>
              </a:rPr>
              <a:t>providing </a:t>
            </a:r>
            <a:r>
              <a:rPr sz="3400" spc="9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55" dirty="0">
                <a:solidFill>
                  <a:srgbClr val="001451"/>
                </a:solidFill>
                <a:latin typeface="Verdana"/>
                <a:cs typeface="Verdana"/>
              </a:rPr>
              <a:t>accurate</a:t>
            </a:r>
            <a:r>
              <a:rPr sz="3400" spc="16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65" dirty="0">
                <a:solidFill>
                  <a:srgbClr val="001451"/>
                </a:solidFill>
                <a:latin typeface="Verdana"/>
                <a:cs typeface="Verdana"/>
              </a:rPr>
              <a:t>reports,</a:t>
            </a:r>
            <a:r>
              <a:rPr sz="3400" spc="7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20" dirty="0">
                <a:solidFill>
                  <a:srgbClr val="001451"/>
                </a:solidFill>
                <a:latin typeface="Verdana"/>
                <a:cs typeface="Verdana"/>
              </a:rPr>
              <a:t>and</a:t>
            </a:r>
            <a:r>
              <a:rPr sz="3400" spc="12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75" dirty="0">
                <a:solidFill>
                  <a:srgbClr val="001451"/>
                </a:solidFill>
                <a:latin typeface="Verdana"/>
                <a:cs typeface="Verdana"/>
              </a:rPr>
              <a:t>ensuring</a:t>
            </a:r>
            <a:r>
              <a:rPr sz="3400" spc="8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45" dirty="0">
                <a:solidFill>
                  <a:srgbClr val="001451"/>
                </a:solidFill>
                <a:latin typeface="Verdana"/>
                <a:cs typeface="Verdana"/>
              </a:rPr>
              <a:t>easy</a:t>
            </a:r>
            <a:r>
              <a:rPr sz="3400" spc="5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05" dirty="0">
                <a:solidFill>
                  <a:srgbClr val="001451"/>
                </a:solidFill>
                <a:latin typeface="Verdana"/>
                <a:cs typeface="Verdana"/>
              </a:rPr>
              <a:t>accessibility</a:t>
            </a:r>
            <a:r>
              <a:rPr sz="3400" spc="1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95" dirty="0">
                <a:solidFill>
                  <a:srgbClr val="001451"/>
                </a:solidFill>
                <a:latin typeface="Verdana"/>
                <a:cs typeface="Verdana"/>
              </a:rPr>
              <a:t>of</a:t>
            </a:r>
            <a:r>
              <a:rPr sz="3400" spc="20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30" dirty="0">
                <a:solidFill>
                  <a:srgbClr val="001451"/>
                </a:solidFill>
                <a:latin typeface="Verdana"/>
                <a:cs typeface="Verdana"/>
              </a:rPr>
              <a:t>data. </a:t>
            </a:r>
            <a:r>
              <a:rPr sz="3400" spc="35" dirty="0">
                <a:solidFill>
                  <a:srgbClr val="001451"/>
                </a:solidFill>
                <a:latin typeface="Verdana"/>
                <a:cs typeface="Verdana"/>
              </a:rPr>
              <a:t> Additionally, </a:t>
            </a:r>
            <a:r>
              <a:rPr sz="3400" spc="60" dirty="0">
                <a:solidFill>
                  <a:srgbClr val="001451"/>
                </a:solidFill>
                <a:latin typeface="Verdana"/>
                <a:cs typeface="Verdana"/>
              </a:rPr>
              <a:t>manual </a:t>
            </a:r>
            <a:r>
              <a:rPr sz="3400" spc="135" dirty="0">
                <a:solidFill>
                  <a:srgbClr val="001451"/>
                </a:solidFill>
                <a:latin typeface="Verdana"/>
                <a:cs typeface="Verdana"/>
              </a:rPr>
              <a:t>updates </a:t>
            </a:r>
            <a:r>
              <a:rPr sz="3400" spc="105" dirty="0">
                <a:solidFill>
                  <a:srgbClr val="001451"/>
                </a:solidFill>
                <a:latin typeface="Verdana"/>
                <a:cs typeface="Verdana"/>
              </a:rPr>
              <a:t>increase </a:t>
            </a:r>
            <a:r>
              <a:rPr sz="3400" spc="125" dirty="0">
                <a:solidFill>
                  <a:srgbClr val="001451"/>
                </a:solidFill>
                <a:latin typeface="Verdana"/>
                <a:cs typeface="Verdana"/>
              </a:rPr>
              <a:t>the </a:t>
            </a:r>
            <a:r>
              <a:rPr sz="3400" spc="15" dirty="0">
                <a:solidFill>
                  <a:srgbClr val="001451"/>
                </a:solidFill>
                <a:latin typeface="Verdana"/>
                <a:cs typeface="Verdana"/>
              </a:rPr>
              <a:t>risk </a:t>
            </a:r>
            <a:r>
              <a:rPr sz="3400" spc="195" dirty="0">
                <a:solidFill>
                  <a:srgbClr val="001451"/>
                </a:solidFill>
                <a:latin typeface="Verdana"/>
                <a:cs typeface="Verdana"/>
              </a:rPr>
              <a:t>of </a:t>
            </a:r>
            <a:r>
              <a:rPr sz="3400" spc="80" dirty="0">
                <a:solidFill>
                  <a:srgbClr val="001451"/>
                </a:solidFill>
                <a:latin typeface="Verdana"/>
                <a:cs typeface="Verdana"/>
              </a:rPr>
              <a:t>human </a:t>
            </a:r>
            <a:r>
              <a:rPr sz="3400" spc="10" dirty="0">
                <a:solidFill>
                  <a:srgbClr val="001451"/>
                </a:solidFill>
                <a:latin typeface="Verdana"/>
                <a:cs typeface="Verdana"/>
              </a:rPr>
              <a:t>error, </a:t>
            </a:r>
            <a:r>
              <a:rPr sz="3400" spc="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60" dirty="0">
                <a:solidFill>
                  <a:srgbClr val="001451"/>
                </a:solidFill>
                <a:latin typeface="Verdana"/>
                <a:cs typeface="Verdana"/>
              </a:rPr>
              <a:t>w</a:t>
            </a:r>
            <a:r>
              <a:rPr sz="3400" spc="75" dirty="0">
                <a:solidFill>
                  <a:srgbClr val="001451"/>
                </a:solidFill>
                <a:latin typeface="Verdana"/>
                <a:cs typeface="Verdana"/>
              </a:rPr>
              <a:t>h</a:t>
            </a:r>
            <a:r>
              <a:rPr sz="3400" spc="125" dirty="0">
                <a:solidFill>
                  <a:srgbClr val="001451"/>
                </a:solidFill>
                <a:latin typeface="Verdana"/>
                <a:cs typeface="Verdana"/>
              </a:rPr>
              <a:t>i</a:t>
            </a:r>
            <a:r>
              <a:rPr sz="3400" spc="235" dirty="0">
                <a:solidFill>
                  <a:srgbClr val="001451"/>
                </a:solidFill>
                <a:latin typeface="Verdana"/>
                <a:cs typeface="Verdana"/>
              </a:rPr>
              <a:t>c</a:t>
            </a:r>
            <a:r>
              <a:rPr sz="3400" spc="80" dirty="0">
                <a:solidFill>
                  <a:srgbClr val="001451"/>
                </a:solidFill>
                <a:latin typeface="Verdana"/>
                <a:cs typeface="Verdana"/>
              </a:rPr>
              <a:t>h</a:t>
            </a:r>
            <a:r>
              <a:rPr sz="3400" spc="-35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375" dirty="0">
                <a:solidFill>
                  <a:srgbClr val="001451"/>
                </a:solidFill>
                <a:latin typeface="Verdana"/>
                <a:cs typeface="Verdana"/>
              </a:rPr>
              <a:t>c</a:t>
            </a:r>
            <a:r>
              <a:rPr sz="3400" spc="6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3400" spc="80" dirty="0">
                <a:solidFill>
                  <a:srgbClr val="001451"/>
                </a:solidFill>
                <a:latin typeface="Verdana"/>
                <a:cs typeface="Verdana"/>
              </a:rPr>
              <a:t>n</a:t>
            </a:r>
            <a:r>
              <a:rPr sz="3400" spc="-35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25" dirty="0">
                <a:solidFill>
                  <a:srgbClr val="001451"/>
                </a:solidFill>
                <a:latin typeface="Verdana"/>
                <a:cs typeface="Verdana"/>
              </a:rPr>
              <a:t>i</a:t>
            </a:r>
            <a:r>
              <a:rPr sz="3400" spc="85" dirty="0">
                <a:solidFill>
                  <a:srgbClr val="001451"/>
                </a:solidFill>
                <a:latin typeface="Verdana"/>
                <a:cs typeface="Verdana"/>
              </a:rPr>
              <a:t>m</a:t>
            </a:r>
            <a:r>
              <a:rPr sz="3400" spc="225" dirty="0">
                <a:solidFill>
                  <a:srgbClr val="001451"/>
                </a:solidFill>
                <a:latin typeface="Verdana"/>
                <a:cs typeface="Verdana"/>
              </a:rPr>
              <a:t>p</a:t>
            </a:r>
            <a:r>
              <a:rPr sz="3400" spc="6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3400" spc="375" dirty="0">
                <a:solidFill>
                  <a:srgbClr val="001451"/>
                </a:solidFill>
                <a:latin typeface="Verdana"/>
                <a:cs typeface="Verdana"/>
              </a:rPr>
              <a:t>c</a:t>
            </a:r>
            <a:r>
              <a:rPr sz="3400" spc="165" dirty="0">
                <a:solidFill>
                  <a:srgbClr val="001451"/>
                </a:solidFill>
                <a:latin typeface="Verdana"/>
                <a:cs typeface="Verdana"/>
              </a:rPr>
              <a:t>t</a:t>
            </a:r>
            <a:r>
              <a:rPr sz="3400" spc="-35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225" dirty="0">
                <a:solidFill>
                  <a:srgbClr val="001451"/>
                </a:solidFill>
                <a:latin typeface="Verdana"/>
                <a:cs typeface="Verdana"/>
              </a:rPr>
              <a:t>d</a:t>
            </a:r>
            <a:r>
              <a:rPr sz="3400" spc="130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3400" spc="375" dirty="0">
                <a:solidFill>
                  <a:srgbClr val="001451"/>
                </a:solidFill>
                <a:latin typeface="Verdana"/>
                <a:cs typeface="Verdana"/>
              </a:rPr>
              <a:t>c</a:t>
            </a:r>
            <a:r>
              <a:rPr sz="3400" spc="20" dirty="0">
                <a:solidFill>
                  <a:srgbClr val="001451"/>
                </a:solidFill>
                <a:latin typeface="Verdana"/>
                <a:cs typeface="Verdana"/>
              </a:rPr>
              <a:t>i</a:t>
            </a:r>
            <a:r>
              <a:rPr sz="3400" spc="40" dirty="0">
                <a:solidFill>
                  <a:srgbClr val="001451"/>
                </a:solidFill>
                <a:latin typeface="Verdana"/>
                <a:cs typeface="Verdana"/>
              </a:rPr>
              <a:t>s</a:t>
            </a:r>
            <a:r>
              <a:rPr sz="3400" spc="45" dirty="0">
                <a:solidFill>
                  <a:srgbClr val="001451"/>
                </a:solidFill>
                <a:latin typeface="Verdana"/>
                <a:cs typeface="Verdana"/>
              </a:rPr>
              <a:t>i</a:t>
            </a:r>
            <a:r>
              <a:rPr sz="3400" spc="90" dirty="0">
                <a:solidFill>
                  <a:srgbClr val="001451"/>
                </a:solidFill>
                <a:latin typeface="Verdana"/>
                <a:cs typeface="Verdana"/>
              </a:rPr>
              <a:t>o</a:t>
            </a:r>
            <a:r>
              <a:rPr sz="3400" spc="75" dirty="0">
                <a:solidFill>
                  <a:srgbClr val="001451"/>
                </a:solidFill>
                <a:latin typeface="Verdana"/>
                <a:cs typeface="Verdana"/>
              </a:rPr>
              <a:t>n</a:t>
            </a:r>
            <a:r>
              <a:rPr sz="3400" spc="10" dirty="0">
                <a:solidFill>
                  <a:srgbClr val="001451"/>
                </a:solidFill>
                <a:latin typeface="Verdana"/>
                <a:cs typeface="Verdana"/>
              </a:rPr>
              <a:t>-</a:t>
            </a:r>
            <a:r>
              <a:rPr sz="3400" spc="125" dirty="0">
                <a:solidFill>
                  <a:srgbClr val="001451"/>
                </a:solidFill>
                <a:latin typeface="Verdana"/>
                <a:cs typeface="Verdana"/>
              </a:rPr>
              <a:t>m</a:t>
            </a:r>
            <a:r>
              <a:rPr sz="3400" spc="6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3400" spc="-35" dirty="0">
                <a:solidFill>
                  <a:srgbClr val="001451"/>
                </a:solidFill>
                <a:latin typeface="Verdana"/>
                <a:cs typeface="Verdana"/>
              </a:rPr>
              <a:t>k</a:t>
            </a:r>
            <a:r>
              <a:rPr sz="3400" spc="20" dirty="0">
                <a:solidFill>
                  <a:srgbClr val="001451"/>
                </a:solidFill>
                <a:latin typeface="Verdana"/>
                <a:cs typeface="Verdana"/>
              </a:rPr>
              <a:t>i</a:t>
            </a:r>
            <a:r>
              <a:rPr sz="3400" spc="40" dirty="0">
                <a:solidFill>
                  <a:srgbClr val="001451"/>
                </a:solidFill>
                <a:latin typeface="Verdana"/>
                <a:cs typeface="Verdana"/>
              </a:rPr>
              <a:t>n</a:t>
            </a:r>
            <a:r>
              <a:rPr sz="3400" spc="170" dirty="0">
                <a:solidFill>
                  <a:srgbClr val="001451"/>
                </a:solidFill>
                <a:latin typeface="Verdana"/>
                <a:cs typeface="Verdana"/>
              </a:rPr>
              <a:t>g</a:t>
            </a:r>
            <a:r>
              <a:rPr sz="3400" spc="-35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6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3400" spc="75" dirty="0">
                <a:solidFill>
                  <a:srgbClr val="001451"/>
                </a:solidFill>
                <a:latin typeface="Verdana"/>
                <a:cs typeface="Verdana"/>
              </a:rPr>
              <a:t>n</a:t>
            </a:r>
            <a:r>
              <a:rPr sz="3400" spc="229" dirty="0">
                <a:solidFill>
                  <a:srgbClr val="001451"/>
                </a:solidFill>
                <a:latin typeface="Verdana"/>
                <a:cs typeface="Verdana"/>
              </a:rPr>
              <a:t>d</a:t>
            </a:r>
            <a:r>
              <a:rPr sz="3400" spc="-35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225" dirty="0">
                <a:solidFill>
                  <a:srgbClr val="001451"/>
                </a:solidFill>
                <a:latin typeface="Verdana"/>
                <a:cs typeface="Verdana"/>
              </a:rPr>
              <a:t>p</a:t>
            </a:r>
            <a:r>
              <a:rPr sz="3400" spc="130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3400" spc="25" dirty="0">
                <a:solidFill>
                  <a:srgbClr val="001451"/>
                </a:solidFill>
                <a:latin typeface="Verdana"/>
                <a:cs typeface="Verdana"/>
              </a:rPr>
              <a:t>r</a:t>
            </a:r>
            <a:r>
              <a:rPr sz="3400" spc="145" dirty="0">
                <a:solidFill>
                  <a:srgbClr val="001451"/>
                </a:solidFill>
                <a:latin typeface="Verdana"/>
                <a:cs typeface="Verdana"/>
              </a:rPr>
              <a:t>f</a:t>
            </a:r>
            <a:r>
              <a:rPr sz="3400" spc="250" dirty="0">
                <a:solidFill>
                  <a:srgbClr val="001451"/>
                </a:solidFill>
                <a:latin typeface="Verdana"/>
                <a:cs typeface="Verdana"/>
              </a:rPr>
              <a:t>o</a:t>
            </a:r>
            <a:r>
              <a:rPr sz="3400" spc="25" dirty="0">
                <a:solidFill>
                  <a:srgbClr val="001451"/>
                </a:solidFill>
                <a:latin typeface="Verdana"/>
                <a:cs typeface="Verdana"/>
              </a:rPr>
              <a:t>r</a:t>
            </a:r>
            <a:r>
              <a:rPr sz="3400" spc="125" dirty="0">
                <a:solidFill>
                  <a:srgbClr val="001451"/>
                </a:solidFill>
                <a:latin typeface="Verdana"/>
                <a:cs typeface="Verdana"/>
              </a:rPr>
              <a:t>m</a:t>
            </a:r>
            <a:r>
              <a:rPr sz="3400" spc="6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3400" spc="75" dirty="0">
                <a:solidFill>
                  <a:srgbClr val="001451"/>
                </a:solidFill>
                <a:latin typeface="Verdana"/>
                <a:cs typeface="Verdana"/>
              </a:rPr>
              <a:t>n</a:t>
            </a:r>
            <a:r>
              <a:rPr sz="3400" spc="375" dirty="0">
                <a:solidFill>
                  <a:srgbClr val="001451"/>
                </a:solidFill>
                <a:latin typeface="Verdana"/>
                <a:cs typeface="Verdana"/>
              </a:rPr>
              <a:t>c</a:t>
            </a:r>
            <a:r>
              <a:rPr sz="3400" spc="135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3400" spc="-35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400" spc="130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3400" spc="-90" dirty="0">
                <a:solidFill>
                  <a:srgbClr val="001451"/>
                </a:solidFill>
                <a:latin typeface="Verdana"/>
                <a:cs typeface="Verdana"/>
              </a:rPr>
              <a:t>v</a:t>
            </a:r>
            <a:r>
              <a:rPr sz="3400" spc="6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3400" spc="15" dirty="0">
                <a:solidFill>
                  <a:srgbClr val="001451"/>
                </a:solidFill>
                <a:latin typeface="Verdana"/>
                <a:cs typeface="Verdana"/>
              </a:rPr>
              <a:t>l</a:t>
            </a:r>
            <a:r>
              <a:rPr sz="3400" spc="30" dirty="0">
                <a:solidFill>
                  <a:srgbClr val="001451"/>
                </a:solidFill>
                <a:latin typeface="Verdana"/>
                <a:cs typeface="Verdana"/>
              </a:rPr>
              <a:t>u</a:t>
            </a:r>
            <a:r>
              <a:rPr sz="3400" spc="6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3400" spc="80" dirty="0">
                <a:solidFill>
                  <a:srgbClr val="001451"/>
                </a:solidFill>
                <a:latin typeface="Verdana"/>
                <a:cs typeface="Verdana"/>
              </a:rPr>
              <a:t>ti</a:t>
            </a:r>
            <a:r>
              <a:rPr sz="3400" spc="140" dirty="0">
                <a:solidFill>
                  <a:srgbClr val="001451"/>
                </a:solidFill>
                <a:latin typeface="Verdana"/>
                <a:cs typeface="Verdana"/>
              </a:rPr>
              <a:t>o</a:t>
            </a:r>
            <a:r>
              <a:rPr sz="3400" spc="75" dirty="0">
                <a:solidFill>
                  <a:srgbClr val="001451"/>
                </a:solidFill>
                <a:latin typeface="Verdana"/>
                <a:cs typeface="Verdana"/>
              </a:rPr>
              <a:t>n</a:t>
            </a:r>
            <a:r>
              <a:rPr sz="3400" spc="-365" dirty="0">
                <a:solidFill>
                  <a:srgbClr val="001451"/>
                </a:solidFill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319013"/>
            <a:ext cx="17259300" cy="9517380"/>
            <a:chOff x="0" y="319013"/>
            <a:chExt cx="17259300" cy="9517380"/>
          </a:xfrm>
        </p:grpSpPr>
        <p:sp>
          <p:nvSpPr>
            <p:cNvPr id="4" name="object 4"/>
            <p:cNvSpPr/>
            <p:nvPr/>
          </p:nvSpPr>
          <p:spPr>
            <a:xfrm>
              <a:off x="1028700" y="1028706"/>
              <a:ext cx="16230600" cy="8808085"/>
            </a:xfrm>
            <a:custGeom>
              <a:avLst/>
              <a:gdLst/>
              <a:ahLst/>
              <a:cxnLst/>
              <a:rect l="l" t="t" r="r" b="b"/>
              <a:pathLst>
                <a:path w="16230600" h="8808085">
                  <a:moveTo>
                    <a:pt x="15792818" y="2371"/>
                  </a:moveTo>
                  <a:lnTo>
                    <a:pt x="437760" y="2371"/>
                  </a:lnTo>
                  <a:lnTo>
                    <a:pt x="390560" y="9414"/>
                  </a:lnTo>
                  <a:lnTo>
                    <a:pt x="344492" y="20992"/>
                  </a:lnTo>
                  <a:lnTo>
                    <a:pt x="299875" y="36972"/>
                  </a:lnTo>
                  <a:lnTo>
                    <a:pt x="257027" y="57221"/>
                  </a:lnTo>
                  <a:lnTo>
                    <a:pt x="216266" y="81609"/>
                  </a:lnTo>
                  <a:lnTo>
                    <a:pt x="177910" y="110004"/>
                  </a:lnTo>
                  <a:lnTo>
                    <a:pt x="142279" y="142272"/>
                  </a:lnTo>
                  <a:lnTo>
                    <a:pt x="110010" y="177906"/>
                  </a:lnTo>
                  <a:lnTo>
                    <a:pt x="81616" y="216262"/>
                  </a:lnTo>
                  <a:lnTo>
                    <a:pt x="57228" y="257023"/>
                  </a:lnTo>
                  <a:lnTo>
                    <a:pt x="36978" y="299871"/>
                  </a:lnTo>
                  <a:lnTo>
                    <a:pt x="20998" y="344488"/>
                  </a:lnTo>
                  <a:lnTo>
                    <a:pt x="9420" y="390555"/>
                  </a:lnTo>
                  <a:lnTo>
                    <a:pt x="2377" y="437755"/>
                  </a:lnTo>
                  <a:lnTo>
                    <a:pt x="0" y="485767"/>
                  </a:lnTo>
                  <a:lnTo>
                    <a:pt x="0" y="8321740"/>
                  </a:lnTo>
                  <a:lnTo>
                    <a:pt x="2377" y="8369751"/>
                  </a:lnTo>
                  <a:lnTo>
                    <a:pt x="9420" y="8416950"/>
                  </a:lnTo>
                  <a:lnTo>
                    <a:pt x="20998" y="8463018"/>
                  </a:lnTo>
                  <a:lnTo>
                    <a:pt x="36978" y="8507635"/>
                  </a:lnTo>
                  <a:lnTo>
                    <a:pt x="57228" y="8550484"/>
                  </a:lnTo>
                  <a:lnTo>
                    <a:pt x="81616" y="8591245"/>
                  </a:lnTo>
                  <a:lnTo>
                    <a:pt x="110010" y="8629601"/>
                  </a:lnTo>
                  <a:lnTo>
                    <a:pt x="142279" y="8665233"/>
                  </a:lnTo>
                  <a:lnTo>
                    <a:pt x="177910" y="8697503"/>
                  </a:lnTo>
                  <a:lnTo>
                    <a:pt x="216266" y="8725898"/>
                  </a:lnTo>
                  <a:lnTo>
                    <a:pt x="257027" y="8750287"/>
                  </a:lnTo>
                  <a:lnTo>
                    <a:pt x="299875" y="8770537"/>
                  </a:lnTo>
                  <a:lnTo>
                    <a:pt x="344492" y="8786516"/>
                  </a:lnTo>
                  <a:lnTo>
                    <a:pt x="390560" y="8798093"/>
                  </a:lnTo>
                  <a:lnTo>
                    <a:pt x="437760" y="8805136"/>
                  </a:lnTo>
                  <a:lnTo>
                    <a:pt x="485774" y="8807513"/>
                  </a:lnTo>
                  <a:lnTo>
                    <a:pt x="15744824" y="8807513"/>
                  </a:lnTo>
                  <a:lnTo>
                    <a:pt x="15792818" y="8805136"/>
                  </a:lnTo>
                  <a:lnTo>
                    <a:pt x="15840006" y="8798093"/>
                  </a:lnTo>
                  <a:lnTo>
                    <a:pt x="15886069" y="8786516"/>
                  </a:lnTo>
                  <a:lnTo>
                    <a:pt x="15930688" y="8770537"/>
                  </a:lnTo>
                  <a:lnTo>
                    <a:pt x="15973545" y="8750287"/>
                  </a:lnTo>
                  <a:lnTo>
                    <a:pt x="16014322" y="8725898"/>
                  </a:lnTo>
                  <a:lnTo>
                    <a:pt x="16052699" y="8697503"/>
                  </a:lnTo>
                  <a:lnTo>
                    <a:pt x="16088359" y="8665233"/>
                  </a:lnTo>
                  <a:lnTo>
                    <a:pt x="16120614" y="8629601"/>
                  </a:lnTo>
                  <a:lnTo>
                    <a:pt x="16148999" y="8591245"/>
                  </a:lnTo>
                  <a:lnTo>
                    <a:pt x="16173380" y="8550484"/>
                  </a:lnTo>
                  <a:lnTo>
                    <a:pt x="16193626" y="8507635"/>
                  </a:lnTo>
                  <a:lnTo>
                    <a:pt x="16209603" y="8463018"/>
                  </a:lnTo>
                  <a:lnTo>
                    <a:pt x="16221179" y="8416950"/>
                  </a:lnTo>
                  <a:lnTo>
                    <a:pt x="16228222" y="8369751"/>
                  </a:lnTo>
                  <a:lnTo>
                    <a:pt x="16230599" y="8321740"/>
                  </a:lnTo>
                  <a:lnTo>
                    <a:pt x="16230599" y="485767"/>
                  </a:lnTo>
                  <a:lnTo>
                    <a:pt x="16228222" y="437755"/>
                  </a:lnTo>
                  <a:lnTo>
                    <a:pt x="16221179" y="390555"/>
                  </a:lnTo>
                  <a:lnTo>
                    <a:pt x="16209603" y="344488"/>
                  </a:lnTo>
                  <a:lnTo>
                    <a:pt x="16193626" y="299871"/>
                  </a:lnTo>
                  <a:lnTo>
                    <a:pt x="16173380" y="257023"/>
                  </a:lnTo>
                  <a:lnTo>
                    <a:pt x="16148999" y="216262"/>
                  </a:lnTo>
                  <a:lnTo>
                    <a:pt x="16120614" y="177906"/>
                  </a:lnTo>
                  <a:lnTo>
                    <a:pt x="16088359" y="142272"/>
                  </a:lnTo>
                  <a:lnTo>
                    <a:pt x="16052699" y="110004"/>
                  </a:lnTo>
                  <a:lnTo>
                    <a:pt x="16014322" y="81609"/>
                  </a:lnTo>
                  <a:lnTo>
                    <a:pt x="15973545" y="57221"/>
                  </a:lnTo>
                  <a:lnTo>
                    <a:pt x="15930688" y="36972"/>
                  </a:lnTo>
                  <a:lnTo>
                    <a:pt x="15886069" y="20992"/>
                  </a:lnTo>
                  <a:lnTo>
                    <a:pt x="15840006" y="9414"/>
                  </a:lnTo>
                  <a:lnTo>
                    <a:pt x="15792818" y="2371"/>
                  </a:lnTo>
                  <a:close/>
                </a:path>
                <a:path w="16230600" h="8808085">
                  <a:moveTo>
                    <a:pt x="15744937" y="0"/>
                  </a:moveTo>
                  <a:lnTo>
                    <a:pt x="485661" y="0"/>
                  </a:lnTo>
                  <a:lnTo>
                    <a:pt x="437760" y="2371"/>
                  </a:lnTo>
                  <a:lnTo>
                    <a:pt x="15792818" y="2371"/>
                  </a:lnTo>
                  <a:lnTo>
                    <a:pt x="15744937" y="0"/>
                  </a:lnTo>
                  <a:close/>
                </a:path>
              </a:pathLst>
            </a:custGeom>
            <a:solidFill>
              <a:srgbClr val="F8F9FA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9013"/>
              <a:ext cx="6148070" cy="1217930"/>
            </a:xfrm>
            <a:custGeom>
              <a:avLst/>
              <a:gdLst/>
              <a:ahLst/>
              <a:cxnLst/>
              <a:rect l="l" t="t" r="r" b="b"/>
              <a:pathLst>
                <a:path w="6148070" h="1217930">
                  <a:moveTo>
                    <a:pt x="5661809" y="0"/>
                  </a:moveTo>
                  <a:lnTo>
                    <a:pt x="0" y="0"/>
                  </a:lnTo>
                  <a:lnTo>
                    <a:pt x="0" y="1217825"/>
                  </a:lnTo>
                  <a:lnTo>
                    <a:pt x="5661788" y="1217825"/>
                  </a:lnTo>
                  <a:lnTo>
                    <a:pt x="5709788" y="1215449"/>
                  </a:lnTo>
                  <a:lnTo>
                    <a:pt x="5756989" y="1208405"/>
                  </a:lnTo>
                  <a:lnTo>
                    <a:pt x="5803058" y="1196827"/>
                  </a:lnTo>
                  <a:lnTo>
                    <a:pt x="5847676" y="1180847"/>
                  </a:lnTo>
                  <a:lnTo>
                    <a:pt x="5890525" y="1160595"/>
                  </a:lnTo>
                  <a:lnTo>
                    <a:pt x="5931286" y="1136205"/>
                  </a:lnTo>
                  <a:lnTo>
                    <a:pt x="5969640" y="1107808"/>
                  </a:lnTo>
                  <a:lnTo>
                    <a:pt x="6005270" y="1075535"/>
                  </a:lnTo>
                  <a:lnTo>
                    <a:pt x="6037539" y="1039905"/>
                  </a:lnTo>
                  <a:lnTo>
                    <a:pt x="6065933" y="1001551"/>
                  </a:lnTo>
                  <a:lnTo>
                    <a:pt x="6090321" y="960790"/>
                  </a:lnTo>
                  <a:lnTo>
                    <a:pt x="6110571" y="917943"/>
                  </a:lnTo>
                  <a:lnTo>
                    <a:pt x="6126551" y="873326"/>
                  </a:lnTo>
                  <a:lnTo>
                    <a:pt x="6138128" y="827260"/>
                  </a:lnTo>
                  <a:lnTo>
                    <a:pt x="6145171" y="780062"/>
                  </a:lnTo>
                  <a:lnTo>
                    <a:pt x="6147548" y="732051"/>
                  </a:lnTo>
                  <a:lnTo>
                    <a:pt x="6147548" y="485773"/>
                  </a:lnTo>
                  <a:lnTo>
                    <a:pt x="6145171" y="437762"/>
                  </a:lnTo>
                  <a:lnTo>
                    <a:pt x="6138128" y="390564"/>
                  </a:lnTo>
                  <a:lnTo>
                    <a:pt x="6126551" y="344497"/>
                  </a:lnTo>
                  <a:lnTo>
                    <a:pt x="6110571" y="299880"/>
                  </a:lnTo>
                  <a:lnTo>
                    <a:pt x="6090321" y="257030"/>
                  </a:lnTo>
                  <a:lnTo>
                    <a:pt x="6065933" y="216268"/>
                  </a:lnTo>
                  <a:lnTo>
                    <a:pt x="6037539" y="177910"/>
                  </a:lnTo>
                  <a:lnTo>
                    <a:pt x="6005270" y="142276"/>
                  </a:lnTo>
                  <a:lnTo>
                    <a:pt x="5969640" y="110008"/>
                  </a:lnTo>
                  <a:lnTo>
                    <a:pt x="5931286" y="81613"/>
                  </a:lnTo>
                  <a:lnTo>
                    <a:pt x="5890525" y="57225"/>
                  </a:lnTo>
                  <a:lnTo>
                    <a:pt x="5847676" y="36975"/>
                  </a:lnTo>
                  <a:lnTo>
                    <a:pt x="5803058" y="20996"/>
                  </a:lnTo>
                  <a:lnTo>
                    <a:pt x="5756989" y="9418"/>
                  </a:lnTo>
                  <a:lnTo>
                    <a:pt x="5709788" y="2375"/>
                  </a:lnTo>
                  <a:lnTo>
                    <a:pt x="5661809" y="0"/>
                  </a:lnTo>
                  <a:close/>
                </a:path>
              </a:pathLst>
            </a:custGeom>
            <a:solidFill>
              <a:srgbClr val="0014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65026" y="1505089"/>
            <a:ext cx="75577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75" dirty="0">
                <a:latin typeface="Times New Roman"/>
                <a:cs typeface="Times New Roman"/>
              </a:rPr>
              <a:t>PROPOSED</a:t>
            </a:r>
            <a:r>
              <a:rPr sz="6000" spc="140" dirty="0">
                <a:latin typeface="Times New Roman"/>
                <a:cs typeface="Times New Roman"/>
              </a:rPr>
              <a:t> </a:t>
            </a:r>
            <a:r>
              <a:rPr sz="6000" spc="170" dirty="0">
                <a:latin typeface="Times New Roman"/>
                <a:cs typeface="Times New Roman"/>
              </a:rPr>
              <a:t>SYSTEM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3497" y="2745104"/>
            <a:ext cx="1516126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700"/>
              </a:lnSpc>
              <a:spcBef>
                <a:spcPts val="100"/>
              </a:spcBef>
            </a:pPr>
            <a:r>
              <a:rPr sz="2700" spc="70" dirty="0">
                <a:solidFill>
                  <a:srgbClr val="001451"/>
                </a:solidFill>
                <a:latin typeface="Verdana"/>
                <a:cs typeface="Verdana"/>
              </a:rPr>
              <a:t>The</a:t>
            </a:r>
            <a:r>
              <a:rPr sz="2700" spc="-24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700" spc="125" dirty="0">
                <a:solidFill>
                  <a:srgbClr val="001451"/>
                </a:solidFill>
                <a:latin typeface="Verdana"/>
                <a:cs typeface="Verdana"/>
              </a:rPr>
              <a:t>proposed</a:t>
            </a:r>
            <a:r>
              <a:rPr sz="2700" spc="-23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700" spc="70" dirty="0">
                <a:solidFill>
                  <a:srgbClr val="001451"/>
                </a:solidFill>
                <a:latin typeface="Verdana"/>
                <a:cs typeface="Verdana"/>
              </a:rPr>
              <a:t>Franchise</a:t>
            </a:r>
            <a:r>
              <a:rPr sz="2700" spc="-23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700" spc="5" dirty="0">
                <a:solidFill>
                  <a:srgbClr val="001451"/>
                </a:solidFill>
                <a:latin typeface="Verdana"/>
                <a:cs typeface="Verdana"/>
              </a:rPr>
              <a:t>DBMS</a:t>
            </a:r>
            <a:r>
              <a:rPr sz="2700" spc="-23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700" spc="20" dirty="0">
                <a:solidFill>
                  <a:srgbClr val="001451"/>
                </a:solidFill>
                <a:latin typeface="Verdana"/>
                <a:cs typeface="Verdana"/>
              </a:rPr>
              <a:t>will</a:t>
            </a:r>
            <a:r>
              <a:rPr sz="2700" spc="-23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700" spc="145" dirty="0">
                <a:solidFill>
                  <a:srgbClr val="001451"/>
                </a:solidFill>
                <a:latin typeface="Verdana"/>
                <a:cs typeface="Verdana"/>
              </a:rPr>
              <a:t>be</a:t>
            </a:r>
            <a:r>
              <a:rPr sz="2700" spc="-23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700" spc="65" dirty="0">
                <a:solidFill>
                  <a:srgbClr val="001451"/>
                </a:solidFill>
                <a:latin typeface="Verdana"/>
                <a:cs typeface="Verdana"/>
              </a:rPr>
              <a:t>built</a:t>
            </a:r>
            <a:r>
              <a:rPr sz="2700" spc="-23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700" spc="95" dirty="0">
                <a:solidFill>
                  <a:srgbClr val="001451"/>
                </a:solidFill>
                <a:latin typeface="Verdana"/>
                <a:cs typeface="Verdana"/>
              </a:rPr>
              <a:t>on</a:t>
            </a:r>
            <a:r>
              <a:rPr sz="2700" spc="-23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700" spc="35" dirty="0">
                <a:solidFill>
                  <a:srgbClr val="001451"/>
                </a:solidFill>
                <a:latin typeface="Verdana"/>
                <a:cs typeface="Verdana"/>
              </a:rPr>
              <a:t>MySQL</a:t>
            </a:r>
            <a:r>
              <a:rPr sz="2700" spc="-23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700" spc="100" dirty="0">
                <a:solidFill>
                  <a:srgbClr val="001451"/>
                </a:solidFill>
                <a:latin typeface="Verdana"/>
                <a:cs typeface="Verdana"/>
              </a:rPr>
              <a:t>and</a:t>
            </a:r>
            <a:r>
              <a:rPr sz="2700" spc="-23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700" spc="20" dirty="0">
                <a:solidFill>
                  <a:srgbClr val="001451"/>
                </a:solidFill>
                <a:latin typeface="Verdana"/>
                <a:cs typeface="Verdana"/>
              </a:rPr>
              <a:t>will</a:t>
            </a:r>
            <a:r>
              <a:rPr sz="2700" spc="-23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700" spc="45" dirty="0">
                <a:solidFill>
                  <a:srgbClr val="001451"/>
                </a:solidFill>
                <a:latin typeface="Verdana"/>
                <a:cs typeface="Verdana"/>
              </a:rPr>
              <a:t>run</a:t>
            </a:r>
            <a:r>
              <a:rPr sz="2700" spc="-23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700" spc="95" dirty="0">
                <a:solidFill>
                  <a:srgbClr val="001451"/>
                </a:solidFill>
                <a:latin typeface="Verdana"/>
                <a:cs typeface="Verdana"/>
              </a:rPr>
              <a:t>on</a:t>
            </a:r>
            <a:r>
              <a:rPr sz="2700" spc="-23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700" spc="55" dirty="0">
                <a:solidFill>
                  <a:srgbClr val="001451"/>
                </a:solidFill>
                <a:latin typeface="Verdana"/>
                <a:cs typeface="Verdana"/>
              </a:rPr>
              <a:t>an</a:t>
            </a:r>
            <a:r>
              <a:rPr sz="2700" spc="-23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700" spc="80" dirty="0">
                <a:solidFill>
                  <a:srgbClr val="001451"/>
                </a:solidFill>
                <a:latin typeface="Verdana"/>
                <a:cs typeface="Verdana"/>
              </a:rPr>
              <a:t>XAMPP</a:t>
            </a:r>
            <a:r>
              <a:rPr sz="2700" spc="-23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700" spc="-5" dirty="0">
                <a:solidFill>
                  <a:srgbClr val="001451"/>
                </a:solidFill>
                <a:latin typeface="Verdana"/>
                <a:cs typeface="Verdana"/>
              </a:rPr>
              <a:t>server. </a:t>
            </a:r>
            <a:r>
              <a:rPr sz="2700" spc="-94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700" spc="70" dirty="0">
                <a:solidFill>
                  <a:srgbClr val="001451"/>
                </a:solidFill>
                <a:latin typeface="Verdana"/>
                <a:cs typeface="Verdana"/>
              </a:rPr>
              <a:t>The system </a:t>
            </a:r>
            <a:r>
              <a:rPr sz="2700" spc="20" dirty="0">
                <a:solidFill>
                  <a:srgbClr val="001451"/>
                </a:solidFill>
                <a:latin typeface="Verdana"/>
                <a:cs typeface="Verdana"/>
              </a:rPr>
              <a:t>will </a:t>
            </a:r>
            <a:r>
              <a:rPr sz="2700" spc="75" dirty="0">
                <a:solidFill>
                  <a:srgbClr val="001451"/>
                </a:solidFill>
                <a:latin typeface="Verdana"/>
                <a:cs typeface="Verdana"/>
              </a:rPr>
              <a:t>provide </a:t>
            </a:r>
            <a:r>
              <a:rPr sz="2700" spc="50" dirty="0">
                <a:solidFill>
                  <a:srgbClr val="001451"/>
                </a:solidFill>
                <a:latin typeface="Verdana"/>
                <a:cs typeface="Verdana"/>
              </a:rPr>
              <a:t>a </a:t>
            </a:r>
            <a:r>
              <a:rPr sz="2700" spc="85" dirty="0">
                <a:solidFill>
                  <a:srgbClr val="001451"/>
                </a:solidFill>
                <a:latin typeface="Verdana"/>
                <a:cs typeface="Verdana"/>
              </a:rPr>
              <a:t>centralized </a:t>
            </a:r>
            <a:r>
              <a:rPr sz="2700" spc="100" dirty="0">
                <a:solidFill>
                  <a:srgbClr val="001451"/>
                </a:solidFill>
                <a:latin typeface="Verdana"/>
                <a:cs typeface="Verdana"/>
              </a:rPr>
              <a:t>platform </a:t>
            </a:r>
            <a:r>
              <a:rPr sz="2700" spc="114" dirty="0">
                <a:solidFill>
                  <a:srgbClr val="001451"/>
                </a:solidFill>
                <a:latin typeface="Verdana"/>
                <a:cs typeface="Verdana"/>
              </a:rPr>
              <a:t>for </a:t>
            </a:r>
            <a:r>
              <a:rPr sz="2700" spc="75" dirty="0">
                <a:solidFill>
                  <a:srgbClr val="001451"/>
                </a:solidFill>
                <a:latin typeface="Verdana"/>
                <a:cs typeface="Verdana"/>
              </a:rPr>
              <a:t>storing </a:t>
            </a:r>
            <a:r>
              <a:rPr sz="2700" spc="100" dirty="0">
                <a:solidFill>
                  <a:srgbClr val="001451"/>
                </a:solidFill>
                <a:latin typeface="Verdana"/>
                <a:cs typeface="Verdana"/>
              </a:rPr>
              <a:t>and </a:t>
            </a:r>
            <a:r>
              <a:rPr sz="2700" spc="75" dirty="0">
                <a:solidFill>
                  <a:srgbClr val="001451"/>
                </a:solidFill>
                <a:latin typeface="Verdana"/>
                <a:cs typeface="Verdana"/>
              </a:rPr>
              <a:t>managing </a:t>
            </a:r>
            <a:r>
              <a:rPr sz="2700" spc="100" dirty="0">
                <a:solidFill>
                  <a:srgbClr val="001451"/>
                </a:solidFill>
                <a:latin typeface="Verdana"/>
                <a:cs typeface="Verdana"/>
              </a:rPr>
              <a:t>team and </a:t>
            </a:r>
            <a:r>
              <a:rPr sz="2700" spc="-93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700" spc="45" dirty="0">
                <a:solidFill>
                  <a:srgbClr val="001451"/>
                </a:solidFill>
                <a:latin typeface="Verdana"/>
                <a:cs typeface="Verdana"/>
              </a:rPr>
              <a:t>player</a:t>
            </a:r>
            <a:r>
              <a:rPr sz="2700" spc="-5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700" spc="35" dirty="0">
                <a:solidFill>
                  <a:srgbClr val="001451"/>
                </a:solidFill>
                <a:latin typeface="Verdana"/>
                <a:cs typeface="Verdana"/>
              </a:rPr>
              <a:t>data,</a:t>
            </a:r>
            <a:r>
              <a:rPr sz="2700" spc="-5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700" spc="110" dirty="0">
                <a:solidFill>
                  <a:srgbClr val="001451"/>
                </a:solidFill>
                <a:latin typeface="Verdana"/>
                <a:cs typeface="Verdana"/>
              </a:rPr>
              <a:t>which</a:t>
            </a:r>
            <a:r>
              <a:rPr sz="2700" spc="-5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700" spc="140" dirty="0">
                <a:solidFill>
                  <a:srgbClr val="001451"/>
                </a:solidFill>
                <a:latin typeface="Verdana"/>
                <a:cs typeface="Verdana"/>
              </a:rPr>
              <a:t>can</a:t>
            </a:r>
            <a:r>
              <a:rPr sz="2700" spc="-5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700" spc="145" dirty="0">
                <a:solidFill>
                  <a:srgbClr val="001451"/>
                </a:solidFill>
                <a:latin typeface="Verdana"/>
                <a:cs typeface="Verdana"/>
              </a:rPr>
              <a:t>be</a:t>
            </a:r>
            <a:r>
              <a:rPr sz="2700" spc="-5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700" spc="20" dirty="0">
                <a:solidFill>
                  <a:srgbClr val="001451"/>
                </a:solidFill>
                <a:latin typeface="Verdana"/>
                <a:cs typeface="Verdana"/>
              </a:rPr>
              <a:t>easily</a:t>
            </a:r>
            <a:r>
              <a:rPr sz="2700" spc="-5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700" spc="90" dirty="0">
                <a:solidFill>
                  <a:srgbClr val="001451"/>
                </a:solidFill>
                <a:latin typeface="Verdana"/>
                <a:cs typeface="Verdana"/>
              </a:rPr>
              <a:t>queried</a:t>
            </a:r>
            <a:r>
              <a:rPr sz="2700" spc="-5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700" spc="100" dirty="0">
                <a:solidFill>
                  <a:srgbClr val="001451"/>
                </a:solidFill>
                <a:latin typeface="Verdana"/>
                <a:cs typeface="Verdana"/>
              </a:rPr>
              <a:t>and</a:t>
            </a:r>
            <a:r>
              <a:rPr sz="2700" spc="-5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700" spc="125" dirty="0">
                <a:solidFill>
                  <a:srgbClr val="001451"/>
                </a:solidFill>
                <a:latin typeface="Verdana"/>
                <a:cs typeface="Verdana"/>
              </a:rPr>
              <a:t>updated</a:t>
            </a:r>
            <a:r>
              <a:rPr sz="2700" spc="-5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700" spc="85" dirty="0">
                <a:solidFill>
                  <a:srgbClr val="001451"/>
                </a:solidFill>
                <a:latin typeface="Verdana"/>
                <a:cs typeface="Verdana"/>
              </a:rPr>
              <a:t>through</a:t>
            </a:r>
            <a:r>
              <a:rPr sz="2700" spc="-5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700" spc="55" dirty="0">
                <a:solidFill>
                  <a:srgbClr val="001451"/>
                </a:solidFill>
                <a:latin typeface="Verdana"/>
                <a:cs typeface="Verdana"/>
              </a:rPr>
              <a:t>an</a:t>
            </a:r>
            <a:r>
              <a:rPr sz="2700" spc="-5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700" spc="40" dirty="0">
                <a:solidFill>
                  <a:srgbClr val="001451"/>
                </a:solidFill>
                <a:latin typeface="Verdana"/>
                <a:cs typeface="Verdana"/>
              </a:rPr>
              <a:t>intuitive</a:t>
            </a:r>
            <a:r>
              <a:rPr sz="2700" spc="-5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700" spc="65" dirty="0">
                <a:solidFill>
                  <a:srgbClr val="001451"/>
                </a:solidFill>
                <a:latin typeface="Verdana"/>
                <a:cs typeface="Verdana"/>
              </a:rPr>
              <a:t>interface. </a:t>
            </a:r>
            <a:r>
              <a:rPr sz="2700" spc="-93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700" spc="5" dirty="0">
                <a:solidFill>
                  <a:srgbClr val="001451"/>
                </a:solidFill>
                <a:latin typeface="Verdana"/>
                <a:cs typeface="Verdana"/>
              </a:rPr>
              <a:t>Key</a:t>
            </a:r>
            <a:r>
              <a:rPr sz="2700" spc="-28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700" spc="90" dirty="0">
                <a:solidFill>
                  <a:srgbClr val="001451"/>
                </a:solidFill>
                <a:latin typeface="Verdana"/>
                <a:cs typeface="Verdana"/>
              </a:rPr>
              <a:t>features</a:t>
            </a:r>
            <a:r>
              <a:rPr sz="2700" spc="-28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700" spc="160" dirty="0">
                <a:solidFill>
                  <a:srgbClr val="001451"/>
                </a:solidFill>
                <a:latin typeface="Verdana"/>
                <a:cs typeface="Verdana"/>
              </a:rPr>
              <a:t>of</a:t>
            </a:r>
            <a:r>
              <a:rPr sz="2700" spc="-28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700" spc="100" dirty="0">
                <a:solidFill>
                  <a:srgbClr val="001451"/>
                </a:solidFill>
                <a:latin typeface="Verdana"/>
                <a:cs typeface="Verdana"/>
              </a:rPr>
              <a:t>the</a:t>
            </a:r>
            <a:r>
              <a:rPr sz="2700" spc="-28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700" spc="125" dirty="0">
                <a:solidFill>
                  <a:srgbClr val="001451"/>
                </a:solidFill>
                <a:latin typeface="Verdana"/>
                <a:cs typeface="Verdana"/>
              </a:rPr>
              <a:t>proposed</a:t>
            </a:r>
            <a:r>
              <a:rPr sz="2700" spc="-28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700" spc="70" dirty="0">
                <a:solidFill>
                  <a:srgbClr val="001451"/>
                </a:solidFill>
                <a:latin typeface="Verdana"/>
                <a:cs typeface="Verdana"/>
              </a:rPr>
              <a:t>system</a:t>
            </a:r>
            <a:r>
              <a:rPr sz="2700" spc="-28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700" spc="20" dirty="0">
                <a:solidFill>
                  <a:srgbClr val="001451"/>
                </a:solidFill>
                <a:latin typeface="Verdana"/>
                <a:cs typeface="Verdana"/>
              </a:rPr>
              <a:t>include: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2651" y="5294312"/>
            <a:ext cx="72834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215" dirty="0">
                <a:solidFill>
                  <a:srgbClr val="001451"/>
                </a:solidFill>
                <a:latin typeface="Times New Roman"/>
                <a:cs typeface="Times New Roman"/>
              </a:rPr>
              <a:t>01</a:t>
            </a:r>
            <a:endParaRPr sz="5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55722" y="5029193"/>
            <a:ext cx="6346190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b="1" spc="-155" dirty="0">
                <a:solidFill>
                  <a:srgbClr val="001451"/>
                </a:solidFill>
                <a:latin typeface="Verdana"/>
                <a:cs typeface="Verdana"/>
              </a:rPr>
              <a:t>D</a:t>
            </a:r>
            <a:r>
              <a:rPr sz="2500" b="1" spc="-9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2500" b="1" spc="-30" dirty="0">
                <a:solidFill>
                  <a:srgbClr val="001451"/>
                </a:solidFill>
                <a:latin typeface="Verdana"/>
                <a:cs typeface="Verdana"/>
              </a:rPr>
              <a:t>ta</a:t>
            </a:r>
            <a:r>
              <a:rPr sz="2500" b="1" spc="-27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500" b="1" spc="-290" dirty="0">
                <a:solidFill>
                  <a:srgbClr val="001451"/>
                </a:solidFill>
                <a:latin typeface="Verdana"/>
                <a:cs typeface="Verdana"/>
              </a:rPr>
              <a:t>I</a:t>
            </a:r>
            <a:r>
              <a:rPr sz="2500" b="1" spc="-385" dirty="0">
                <a:solidFill>
                  <a:srgbClr val="001451"/>
                </a:solidFill>
                <a:latin typeface="Verdana"/>
                <a:cs typeface="Verdana"/>
              </a:rPr>
              <a:t>n</a:t>
            </a:r>
            <a:r>
              <a:rPr sz="2500" b="1" spc="20" dirty="0">
                <a:solidFill>
                  <a:srgbClr val="001451"/>
                </a:solidFill>
                <a:latin typeface="Verdana"/>
                <a:cs typeface="Verdana"/>
              </a:rPr>
              <a:t>t</a:t>
            </a:r>
            <a:r>
              <a:rPr sz="2500" b="1" spc="-45" dirty="0">
                <a:solidFill>
                  <a:srgbClr val="001451"/>
                </a:solidFill>
                <a:latin typeface="Verdana"/>
                <a:cs typeface="Verdana"/>
              </a:rPr>
              <a:t>eg</a:t>
            </a:r>
            <a:r>
              <a:rPr sz="2500" b="1" spc="-100" dirty="0">
                <a:solidFill>
                  <a:srgbClr val="001451"/>
                </a:solidFill>
                <a:latin typeface="Verdana"/>
                <a:cs typeface="Verdana"/>
              </a:rPr>
              <a:t>r</a:t>
            </a:r>
            <a:r>
              <a:rPr sz="2500" b="1" spc="-30" dirty="0">
                <a:solidFill>
                  <a:srgbClr val="001451"/>
                </a:solidFill>
                <a:latin typeface="Verdana"/>
                <a:cs typeface="Verdana"/>
              </a:rPr>
              <a:t>i</a:t>
            </a:r>
            <a:r>
              <a:rPr sz="2500" b="1" spc="-45" dirty="0">
                <a:solidFill>
                  <a:srgbClr val="001451"/>
                </a:solidFill>
                <a:latin typeface="Verdana"/>
                <a:cs typeface="Verdana"/>
              </a:rPr>
              <a:t>t</a:t>
            </a:r>
            <a:r>
              <a:rPr sz="2500" b="1" spc="-114" dirty="0">
                <a:solidFill>
                  <a:srgbClr val="001451"/>
                </a:solidFill>
                <a:latin typeface="Verdana"/>
                <a:cs typeface="Verdana"/>
              </a:rPr>
              <a:t>y</a:t>
            </a:r>
            <a:r>
              <a:rPr sz="2500" b="1" spc="-340" dirty="0">
                <a:solidFill>
                  <a:srgbClr val="001451"/>
                </a:solidFill>
                <a:latin typeface="Verdana"/>
                <a:cs typeface="Verdana"/>
              </a:rPr>
              <a:t>:</a:t>
            </a:r>
            <a:r>
              <a:rPr sz="2500" b="1" spc="-23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500" spc="-80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2500" spc="55" dirty="0">
                <a:solidFill>
                  <a:srgbClr val="001451"/>
                </a:solidFill>
                <a:latin typeface="Verdana"/>
                <a:cs typeface="Verdana"/>
              </a:rPr>
              <a:t>ns</a:t>
            </a:r>
            <a:r>
              <a:rPr sz="2500" spc="40" dirty="0">
                <a:solidFill>
                  <a:srgbClr val="001451"/>
                </a:solidFill>
                <a:latin typeface="Verdana"/>
                <a:cs typeface="Verdana"/>
              </a:rPr>
              <a:t>u</a:t>
            </a:r>
            <a:r>
              <a:rPr sz="2500" spc="50" dirty="0">
                <a:solidFill>
                  <a:srgbClr val="001451"/>
                </a:solidFill>
                <a:latin typeface="Verdana"/>
                <a:cs typeface="Verdana"/>
              </a:rPr>
              <a:t>r</a:t>
            </a:r>
            <a:r>
              <a:rPr sz="2500" spc="65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2500" spc="60" dirty="0">
                <a:solidFill>
                  <a:srgbClr val="001451"/>
                </a:solidFill>
                <a:latin typeface="Verdana"/>
                <a:cs typeface="Verdana"/>
              </a:rPr>
              <a:t>s</a:t>
            </a:r>
            <a:r>
              <a:rPr sz="2500" spc="-26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500" spc="70" dirty="0">
                <a:solidFill>
                  <a:srgbClr val="001451"/>
                </a:solidFill>
                <a:latin typeface="Verdana"/>
                <a:cs typeface="Verdana"/>
              </a:rPr>
              <a:t>t</a:t>
            </a:r>
            <a:r>
              <a:rPr sz="2500" spc="105" dirty="0">
                <a:solidFill>
                  <a:srgbClr val="001451"/>
                </a:solidFill>
                <a:latin typeface="Verdana"/>
                <a:cs typeface="Verdana"/>
              </a:rPr>
              <a:t>h</a:t>
            </a:r>
            <a:r>
              <a:rPr sz="2500" spc="70" dirty="0">
                <a:solidFill>
                  <a:srgbClr val="001451"/>
                </a:solidFill>
                <a:latin typeface="Verdana"/>
                <a:cs typeface="Verdana"/>
              </a:rPr>
              <a:t>e  </a:t>
            </a:r>
            <a:r>
              <a:rPr sz="2500" spc="275" dirty="0">
                <a:solidFill>
                  <a:srgbClr val="001451"/>
                </a:solidFill>
                <a:latin typeface="Verdana"/>
                <a:cs typeface="Verdana"/>
              </a:rPr>
              <a:t>c</a:t>
            </a:r>
            <a:r>
              <a:rPr sz="2500" spc="110" dirty="0">
                <a:solidFill>
                  <a:srgbClr val="001451"/>
                </a:solidFill>
                <a:latin typeface="Verdana"/>
                <a:cs typeface="Verdana"/>
              </a:rPr>
              <a:t>o</a:t>
            </a:r>
            <a:r>
              <a:rPr sz="2500" spc="55" dirty="0">
                <a:solidFill>
                  <a:srgbClr val="001451"/>
                </a:solidFill>
                <a:latin typeface="Verdana"/>
                <a:cs typeface="Verdana"/>
              </a:rPr>
              <a:t>ns</a:t>
            </a:r>
            <a:r>
              <a:rPr sz="2500" spc="15" dirty="0">
                <a:solidFill>
                  <a:srgbClr val="001451"/>
                </a:solidFill>
                <a:latin typeface="Verdana"/>
                <a:cs typeface="Verdana"/>
              </a:rPr>
              <a:t>i</a:t>
            </a:r>
            <a:r>
              <a:rPr sz="2500" spc="25" dirty="0">
                <a:solidFill>
                  <a:srgbClr val="001451"/>
                </a:solidFill>
                <a:latin typeface="Verdana"/>
                <a:cs typeface="Verdana"/>
              </a:rPr>
              <a:t>s</a:t>
            </a:r>
            <a:r>
              <a:rPr sz="2500" spc="85" dirty="0">
                <a:solidFill>
                  <a:srgbClr val="001451"/>
                </a:solidFill>
                <a:latin typeface="Verdana"/>
                <a:cs typeface="Verdana"/>
              </a:rPr>
              <a:t>t</a:t>
            </a:r>
            <a:r>
              <a:rPr sz="2500" spc="130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2500" spc="55" dirty="0">
                <a:solidFill>
                  <a:srgbClr val="001451"/>
                </a:solidFill>
                <a:latin typeface="Verdana"/>
                <a:cs typeface="Verdana"/>
              </a:rPr>
              <a:t>n</a:t>
            </a:r>
            <a:r>
              <a:rPr sz="2500" spc="275" dirty="0">
                <a:solidFill>
                  <a:srgbClr val="001451"/>
                </a:solidFill>
                <a:latin typeface="Verdana"/>
                <a:cs typeface="Verdana"/>
              </a:rPr>
              <a:t>c</a:t>
            </a:r>
            <a:r>
              <a:rPr sz="2500" spc="-60" dirty="0">
                <a:solidFill>
                  <a:srgbClr val="001451"/>
                </a:solidFill>
                <a:latin typeface="Verdana"/>
                <a:cs typeface="Verdana"/>
              </a:rPr>
              <a:t>y</a:t>
            </a:r>
            <a:r>
              <a:rPr sz="2500" spc="-26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500" spc="4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2500" spc="55" dirty="0">
                <a:solidFill>
                  <a:srgbClr val="001451"/>
                </a:solidFill>
                <a:latin typeface="Verdana"/>
                <a:cs typeface="Verdana"/>
              </a:rPr>
              <a:t>n</a:t>
            </a:r>
            <a:r>
              <a:rPr sz="2500" spc="170" dirty="0">
                <a:solidFill>
                  <a:srgbClr val="001451"/>
                </a:solidFill>
                <a:latin typeface="Verdana"/>
                <a:cs typeface="Verdana"/>
              </a:rPr>
              <a:t>d</a:t>
            </a:r>
            <a:r>
              <a:rPr sz="2500" spc="-26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500" spc="50" dirty="0">
                <a:solidFill>
                  <a:srgbClr val="001451"/>
                </a:solidFill>
                <a:latin typeface="Verdana"/>
                <a:cs typeface="Verdana"/>
              </a:rPr>
              <a:t>r</a:t>
            </a:r>
            <a:r>
              <a:rPr sz="2500" spc="65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2500" spc="5" dirty="0">
                <a:solidFill>
                  <a:srgbClr val="001451"/>
                </a:solidFill>
                <a:latin typeface="Verdana"/>
                <a:cs typeface="Verdana"/>
              </a:rPr>
              <a:t>lia</a:t>
            </a:r>
            <a:r>
              <a:rPr sz="2500" spc="165" dirty="0">
                <a:solidFill>
                  <a:srgbClr val="001451"/>
                </a:solidFill>
                <a:latin typeface="Verdana"/>
                <a:cs typeface="Verdana"/>
              </a:rPr>
              <a:t>b</a:t>
            </a:r>
            <a:r>
              <a:rPr sz="2500" spc="20" dirty="0">
                <a:solidFill>
                  <a:srgbClr val="001451"/>
                </a:solidFill>
                <a:latin typeface="Verdana"/>
                <a:cs typeface="Verdana"/>
              </a:rPr>
              <a:t>ilit</a:t>
            </a:r>
            <a:r>
              <a:rPr sz="2500" spc="-60" dirty="0">
                <a:solidFill>
                  <a:srgbClr val="001451"/>
                </a:solidFill>
                <a:latin typeface="Verdana"/>
                <a:cs typeface="Verdana"/>
              </a:rPr>
              <a:t>y</a:t>
            </a:r>
            <a:r>
              <a:rPr sz="2500" spc="-26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500" spc="110" dirty="0">
                <a:solidFill>
                  <a:srgbClr val="001451"/>
                </a:solidFill>
                <a:latin typeface="Verdana"/>
                <a:cs typeface="Verdana"/>
              </a:rPr>
              <a:t>o</a:t>
            </a:r>
            <a:r>
              <a:rPr sz="2500" spc="175" dirty="0">
                <a:solidFill>
                  <a:srgbClr val="001451"/>
                </a:solidFill>
                <a:latin typeface="Verdana"/>
                <a:cs typeface="Verdana"/>
              </a:rPr>
              <a:t>f</a:t>
            </a:r>
            <a:r>
              <a:rPr sz="2500" spc="-26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500" spc="170" dirty="0">
                <a:solidFill>
                  <a:srgbClr val="001451"/>
                </a:solidFill>
                <a:latin typeface="Verdana"/>
                <a:cs typeface="Verdana"/>
              </a:rPr>
              <a:t>f</a:t>
            </a:r>
            <a:r>
              <a:rPr sz="2500" spc="25" dirty="0">
                <a:solidFill>
                  <a:srgbClr val="001451"/>
                </a:solidFill>
                <a:latin typeface="Verdana"/>
                <a:cs typeface="Verdana"/>
              </a:rPr>
              <a:t>r</a:t>
            </a:r>
            <a:r>
              <a:rPr sz="2500" spc="35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2500" spc="55" dirty="0">
                <a:solidFill>
                  <a:srgbClr val="001451"/>
                </a:solidFill>
                <a:latin typeface="Verdana"/>
                <a:cs typeface="Verdana"/>
              </a:rPr>
              <a:t>n</a:t>
            </a:r>
            <a:r>
              <a:rPr sz="2500" spc="275" dirty="0">
                <a:solidFill>
                  <a:srgbClr val="001451"/>
                </a:solidFill>
                <a:latin typeface="Verdana"/>
                <a:cs typeface="Verdana"/>
              </a:rPr>
              <a:t>c</a:t>
            </a:r>
            <a:r>
              <a:rPr sz="2500" spc="55" dirty="0">
                <a:solidFill>
                  <a:srgbClr val="001451"/>
                </a:solidFill>
                <a:latin typeface="Verdana"/>
                <a:cs typeface="Verdana"/>
              </a:rPr>
              <a:t>h</a:t>
            </a:r>
            <a:r>
              <a:rPr sz="2500" spc="15" dirty="0">
                <a:solidFill>
                  <a:srgbClr val="001451"/>
                </a:solidFill>
                <a:latin typeface="Verdana"/>
                <a:cs typeface="Verdana"/>
              </a:rPr>
              <a:t>i</a:t>
            </a:r>
            <a:r>
              <a:rPr sz="2500" spc="25" dirty="0">
                <a:solidFill>
                  <a:srgbClr val="001451"/>
                </a:solidFill>
                <a:latin typeface="Verdana"/>
                <a:cs typeface="Verdana"/>
              </a:rPr>
              <a:t>s</a:t>
            </a:r>
            <a:r>
              <a:rPr sz="2500" spc="70" dirty="0">
                <a:solidFill>
                  <a:srgbClr val="001451"/>
                </a:solidFill>
                <a:latin typeface="Verdana"/>
                <a:cs typeface="Verdana"/>
              </a:rPr>
              <a:t>e  </a:t>
            </a:r>
            <a:r>
              <a:rPr sz="2500" spc="20" dirty="0">
                <a:solidFill>
                  <a:srgbClr val="001451"/>
                </a:solidFill>
                <a:latin typeface="Verdana"/>
                <a:cs typeface="Verdana"/>
              </a:rPr>
              <a:t>data.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47583" y="7757680"/>
            <a:ext cx="83883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650" dirty="0">
                <a:solidFill>
                  <a:srgbClr val="001451"/>
                </a:solidFill>
                <a:latin typeface="Times New Roman"/>
                <a:cs typeface="Times New Roman"/>
              </a:rPr>
              <a:t>03</a:t>
            </a:r>
            <a:endParaRPr sz="5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55722" y="7403662"/>
            <a:ext cx="6249670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b="1" spc="200" dirty="0">
                <a:solidFill>
                  <a:srgbClr val="001451"/>
                </a:solidFill>
                <a:latin typeface="Verdana"/>
                <a:cs typeface="Verdana"/>
              </a:rPr>
              <a:t>C</a:t>
            </a:r>
            <a:r>
              <a:rPr sz="2500" b="1" spc="-55" dirty="0">
                <a:solidFill>
                  <a:srgbClr val="001451"/>
                </a:solidFill>
                <a:latin typeface="Verdana"/>
                <a:cs typeface="Verdana"/>
              </a:rPr>
              <a:t>o</a:t>
            </a:r>
            <a:r>
              <a:rPr sz="2500" b="1" spc="-120" dirty="0">
                <a:solidFill>
                  <a:srgbClr val="001451"/>
                </a:solidFill>
                <a:latin typeface="Verdana"/>
                <a:cs typeface="Verdana"/>
              </a:rPr>
              <a:t>m</a:t>
            </a:r>
            <a:r>
              <a:rPr sz="2500" b="1" spc="-5" dirty="0">
                <a:solidFill>
                  <a:srgbClr val="001451"/>
                </a:solidFill>
                <a:latin typeface="Verdana"/>
                <a:cs typeface="Verdana"/>
              </a:rPr>
              <a:t>p</a:t>
            </a:r>
            <a:r>
              <a:rPr sz="2500" b="1" spc="-60" dirty="0">
                <a:solidFill>
                  <a:srgbClr val="001451"/>
                </a:solidFill>
                <a:latin typeface="Verdana"/>
                <a:cs typeface="Verdana"/>
              </a:rPr>
              <a:t>r</a:t>
            </a:r>
            <a:r>
              <a:rPr sz="2500" b="1" spc="-80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2500" b="1" spc="-125" dirty="0">
                <a:solidFill>
                  <a:srgbClr val="001451"/>
                </a:solidFill>
                <a:latin typeface="Verdana"/>
                <a:cs typeface="Verdana"/>
              </a:rPr>
              <a:t>h</a:t>
            </a:r>
            <a:r>
              <a:rPr sz="2500" b="1" spc="-45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2500" b="1" spc="-125" dirty="0">
                <a:solidFill>
                  <a:srgbClr val="001451"/>
                </a:solidFill>
                <a:latin typeface="Verdana"/>
                <a:cs typeface="Verdana"/>
              </a:rPr>
              <a:t>ns</a:t>
            </a:r>
            <a:r>
              <a:rPr sz="2500" b="1" spc="-100" dirty="0">
                <a:solidFill>
                  <a:srgbClr val="001451"/>
                </a:solidFill>
                <a:latin typeface="Verdana"/>
                <a:cs typeface="Verdana"/>
              </a:rPr>
              <a:t>i</a:t>
            </a:r>
            <a:r>
              <a:rPr sz="2500" b="1" spc="-114" dirty="0">
                <a:solidFill>
                  <a:srgbClr val="001451"/>
                </a:solidFill>
                <a:latin typeface="Verdana"/>
                <a:cs typeface="Verdana"/>
              </a:rPr>
              <a:t>v</a:t>
            </a:r>
            <a:r>
              <a:rPr sz="2500" b="1" spc="-40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2500" b="1" spc="-27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500" b="1" spc="-204" dirty="0">
                <a:solidFill>
                  <a:srgbClr val="001451"/>
                </a:solidFill>
                <a:latin typeface="Verdana"/>
                <a:cs typeface="Verdana"/>
              </a:rPr>
              <a:t>R</a:t>
            </a:r>
            <a:r>
              <a:rPr sz="2500" b="1" spc="-45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2500" b="1" spc="-5" dirty="0">
                <a:solidFill>
                  <a:srgbClr val="001451"/>
                </a:solidFill>
                <a:latin typeface="Verdana"/>
                <a:cs typeface="Verdana"/>
              </a:rPr>
              <a:t>p</a:t>
            </a:r>
            <a:r>
              <a:rPr sz="2500" b="1" spc="-55" dirty="0">
                <a:solidFill>
                  <a:srgbClr val="001451"/>
                </a:solidFill>
                <a:latin typeface="Verdana"/>
                <a:cs typeface="Verdana"/>
              </a:rPr>
              <a:t>o</a:t>
            </a:r>
            <a:r>
              <a:rPr sz="2500" b="1" spc="-100" dirty="0">
                <a:solidFill>
                  <a:srgbClr val="001451"/>
                </a:solidFill>
                <a:latin typeface="Verdana"/>
                <a:cs typeface="Verdana"/>
              </a:rPr>
              <a:t>r</a:t>
            </a:r>
            <a:r>
              <a:rPr sz="2500" b="1" spc="20" dirty="0">
                <a:solidFill>
                  <a:srgbClr val="001451"/>
                </a:solidFill>
                <a:latin typeface="Verdana"/>
                <a:cs typeface="Verdana"/>
              </a:rPr>
              <a:t>t</a:t>
            </a:r>
            <a:r>
              <a:rPr sz="2500" b="1" spc="-125" dirty="0">
                <a:solidFill>
                  <a:srgbClr val="001451"/>
                </a:solidFill>
                <a:latin typeface="Verdana"/>
                <a:cs typeface="Verdana"/>
              </a:rPr>
              <a:t>s</a:t>
            </a:r>
            <a:r>
              <a:rPr sz="2500" b="1" spc="-340" dirty="0">
                <a:solidFill>
                  <a:srgbClr val="001451"/>
                </a:solidFill>
                <a:latin typeface="Verdana"/>
                <a:cs typeface="Verdana"/>
              </a:rPr>
              <a:t>:</a:t>
            </a:r>
            <a:r>
              <a:rPr sz="2500" b="1" spc="-23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500" spc="114" dirty="0">
                <a:solidFill>
                  <a:srgbClr val="001451"/>
                </a:solidFill>
                <a:latin typeface="Verdana"/>
                <a:cs typeface="Verdana"/>
              </a:rPr>
              <a:t>G</a:t>
            </a:r>
            <a:r>
              <a:rPr sz="2500" spc="95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2500" spc="55" dirty="0">
                <a:solidFill>
                  <a:srgbClr val="001451"/>
                </a:solidFill>
                <a:latin typeface="Verdana"/>
                <a:cs typeface="Verdana"/>
              </a:rPr>
              <a:t>n</a:t>
            </a:r>
            <a:r>
              <a:rPr sz="2500" spc="95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2500" spc="25" dirty="0">
                <a:solidFill>
                  <a:srgbClr val="001451"/>
                </a:solidFill>
                <a:latin typeface="Verdana"/>
                <a:cs typeface="Verdana"/>
              </a:rPr>
              <a:t>r</a:t>
            </a:r>
            <a:r>
              <a:rPr sz="2500" spc="35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2500" spc="114" dirty="0">
                <a:solidFill>
                  <a:srgbClr val="001451"/>
                </a:solidFill>
                <a:latin typeface="Verdana"/>
                <a:cs typeface="Verdana"/>
              </a:rPr>
              <a:t>t</a:t>
            </a:r>
            <a:r>
              <a:rPr sz="2500" spc="95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2500" spc="45" dirty="0">
                <a:solidFill>
                  <a:srgbClr val="001451"/>
                </a:solidFill>
                <a:latin typeface="Verdana"/>
                <a:cs typeface="Verdana"/>
              </a:rPr>
              <a:t>s  </a:t>
            </a:r>
            <a:r>
              <a:rPr sz="2500" spc="15" dirty="0">
                <a:solidFill>
                  <a:srgbClr val="001451"/>
                </a:solidFill>
                <a:latin typeface="Verdana"/>
                <a:cs typeface="Verdana"/>
              </a:rPr>
              <a:t>r</a:t>
            </a:r>
            <a:r>
              <a:rPr sz="2500" spc="95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2500" spc="165" dirty="0">
                <a:solidFill>
                  <a:srgbClr val="001451"/>
                </a:solidFill>
                <a:latin typeface="Verdana"/>
                <a:cs typeface="Verdana"/>
              </a:rPr>
              <a:t>p</a:t>
            </a:r>
            <a:r>
              <a:rPr sz="2500" spc="110" dirty="0">
                <a:solidFill>
                  <a:srgbClr val="001451"/>
                </a:solidFill>
                <a:latin typeface="Verdana"/>
                <a:cs typeface="Verdana"/>
              </a:rPr>
              <a:t>o</a:t>
            </a:r>
            <a:r>
              <a:rPr sz="2500" spc="75" dirty="0">
                <a:solidFill>
                  <a:srgbClr val="001451"/>
                </a:solidFill>
                <a:latin typeface="Verdana"/>
                <a:cs typeface="Verdana"/>
              </a:rPr>
              <a:t>r</a:t>
            </a:r>
            <a:r>
              <a:rPr sz="2500" spc="65" dirty="0">
                <a:solidFill>
                  <a:srgbClr val="001451"/>
                </a:solidFill>
                <a:latin typeface="Verdana"/>
                <a:cs typeface="Verdana"/>
              </a:rPr>
              <a:t>t</a:t>
            </a:r>
            <a:r>
              <a:rPr sz="2500" spc="60" dirty="0">
                <a:solidFill>
                  <a:srgbClr val="001451"/>
                </a:solidFill>
                <a:latin typeface="Verdana"/>
                <a:cs typeface="Verdana"/>
              </a:rPr>
              <a:t>s</a:t>
            </a:r>
            <a:r>
              <a:rPr sz="2500" spc="-26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500" spc="110" dirty="0">
                <a:solidFill>
                  <a:srgbClr val="001451"/>
                </a:solidFill>
                <a:latin typeface="Verdana"/>
                <a:cs typeface="Verdana"/>
              </a:rPr>
              <a:t>o</a:t>
            </a:r>
            <a:r>
              <a:rPr sz="2500" spc="60" dirty="0">
                <a:solidFill>
                  <a:srgbClr val="001451"/>
                </a:solidFill>
                <a:latin typeface="Verdana"/>
                <a:cs typeface="Verdana"/>
              </a:rPr>
              <a:t>n</a:t>
            </a:r>
            <a:r>
              <a:rPr sz="2500" spc="-26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500" spc="165" dirty="0">
                <a:solidFill>
                  <a:srgbClr val="001451"/>
                </a:solidFill>
                <a:latin typeface="Verdana"/>
                <a:cs typeface="Verdana"/>
              </a:rPr>
              <a:t>p</a:t>
            </a:r>
            <a:r>
              <a:rPr sz="2500" spc="10" dirty="0">
                <a:solidFill>
                  <a:srgbClr val="001451"/>
                </a:solidFill>
                <a:latin typeface="Verdana"/>
                <a:cs typeface="Verdana"/>
              </a:rPr>
              <a:t>l</a:t>
            </a:r>
            <a:r>
              <a:rPr sz="2500" spc="2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2500" spc="-65" dirty="0">
                <a:solidFill>
                  <a:srgbClr val="001451"/>
                </a:solidFill>
                <a:latin typeface="Verdana"/>
                <a:cs typeface="Verdana"/>
              </a:rPr>
              <a:t>y</a:t>
            </a:r>
            <a:r>
              <a:rPr sz="2500" spc="95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2500" spc="20" dirty="0">
                <a:solidFill>
                  <a:srgbClr val="001451"/>
                </a:solidFill>
                <a:latin typeface="Verdana"/>
                <a:cs typeface="Verdana"/>
              </a:rPr>
              <a:t>r</a:t>
            </a:r>
            <a:r>
              <a:rPr sz="2500" spc="-26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500" spc="165" dirty="0">
                <a:solidFill>
                  <a:srgbClr val="001451"/>
                </a:solidFill>
                <a:latin typeface="Verdana"/>
                <a:cs typeface="Verdana"/>
              </a:rPr>
              <a:t>p</a:t>
            </a:r>
            <a:r>
              <a:rPr sz="2500" spc="95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2500" spc="15" dirty="0">
                <a:solidFill>
                  <a:srgbClr val="001451"/>
                </a:solidFill>
                <a:latin typeface="Verdana"/>
                <a:cs typeface="Verdana"/>
              </a:rPr>
              <a:t>r</a:t>
            </a:r>
            <a:r>
              <a:rPr sz="2500" spc="105" dirty="0">
                <a:solidFill>
                  <a:srgbClr val="001451"/>
                </a:solidFill>
                <a:latin typeface="Verdana"/>
                <a:cs typeface="Verdana"/>
              </a:rPr>
              <a:t>f</a:t>
            </a:r>
            <a:r>
              <a:rPr sz="2500" spc="180" dirty="0">
                <a:solidFill>
                  <a:srgbClr val="001451"/>
                </a:solidFill>
                <a:latin typeface="Verdana"/>
                <a:cs typeface="Verdana"/>
              </a:rPr>
              <a:t>o</a:t>
            </a:r>
            <a:r>
              <a:rPr sz="2500" spc="15" dirty="0">
                <a:solidFill>
                  <a:srgbClr val="001451"/>
                </a:solidFill>
                <a:latin typeface="Verdana"/>
                <a:cs typeface="Verdana"/>
              </a:rPr>
              <a:t>r</a:t>
            </a:r>
            <a:r>
              <a:rPr sz="2500" spc="90" dirty="0">
                <a:solidFill>
                  <a:srgbClr val="001451"/>
                </a:solidFill>
                <a:latin typeface="Verdana"/>
                <a:cs typeface="Verdana"/>
              </a:rPr>
              <a:t>m</a:t>
            </a:r>
            <a:r>
              <a:rPr sz="2500" spc="4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2500" spc="55" dirty="0">
                <a:solidFill>
                  <a:srgbClr val="001451"/>
                </a:solidFill>
                <a:latin typeface="Verdana"/>
                <a:cs typeface="Verdana"/>
              </a:rPr>
              <a:t>n</a:t>
            </a:r>
            <a:r>
              <a:rPr sz="2500" spc="275" dirty="0">
                <a:solidFill>
                  <a:srgbClr val="001451"/>
                </a:solidFill>
                <a:latin typeface="Verdana"/>
                <a:cs typeface="Verdana"/>
              </a:rPr>
              <a:t>c</a:t>
            </a:r>
            <a:r>
              <a:rPr sz="2500" spc="100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2500" spc="-26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500" spc="4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2500" spc="55" dirty="0">
                <a:solidFill>
                  <a:srgbClr val="001451"/>
                </a:solidFill>
                <a:latin typeface="Verdana"/>
                <a:cs typeface="Verdana"/>
              </a:rPr>
              <a:t>n</a:t>
            </a:r>
            <a:r>
              <a:rPr sz="2500" spc="120" dirty="0">
                <a:solidFill>
                  <a:srgbClr val="001451"/>
                </a:solidFill>
                <a:latin typeface="Verdana"/>
                <a:cs typeface="Verdana"/>
              </a:rPr>
              <a:t>d  </a:t>
            </a:r>
            <a:r>
              <a:rPr sz="2500" spc="114" dirty="0">
                <a:solidFill>
                  <a:srgbClr val="001451"/>
                </a:solidFill>
                <a:latin typeface="Verdana"/>
                <a:cs typeface="Verdana"/>
              </a:rPr>
              <a:t>t</a:t>
            </a:r>
            <a:r>
              <a:rPr sz="2500" spc="95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2500" spc="4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2500" spc="95" dirty="0">
                <a:solidFill>
                  <a:srgbClr val="001451"/>
                </a:solidFill>
                <a:latin typeface="Verdana"/>
                <a:cs typeface="Verdana"/>
              </a:rPr>
              <a:t>m</a:t>
            </a:r>
            <a:r>
              <a:rPr sz="2500" spc="-26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500" spc="55" dirty="0">
                <a:solidFill>
                  <a:srgbClr val="001451"/>
                </a:solidFill>
                <a:latin typeface="Verdana"/>
                <a:cs typeface="Verdana"/>
              </a:rPr>
              <a:t>s</a:t>
            </a:r>
            <a:r>
              <a:rPr sz="2500" spc="65" dirty="0">
                <a:solidFill>
                  <a:srgbClr val="001451"/>
                </a:solidFill>
                <a:latin typeface="Verdana"/>
                <a:cs typeface="Verdana"/>
              </a:rPr>
              <a:t>t</a:t>
            </a:r>
            <a:r>
              <a:rPr sz="2500" spc="95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2500" spc="45" dirty="0">
                <a:solidFill>
                  <a:srgbClr val="001451"/>
                </a:solidFill>
                <a:latin typeface="Verdana"/>
                <a:cs typeface="Verdana"/>
              </a:rPr>
              <a:t>ti</a:t>
            </a:r>
            <a:r>
              <a:rPr sz="2500" spc="70" dirty="0">
                <a:solidFill>
                  <a:srgbClr val="001451"/>
                </a:solidFill>
                <a:latin typeface="Verdana"/>
                <a:cs typeface="Verdana"/>
              </a:rPr>
              <a:t>s</a:t>
            </a:r>
            <a:r>
              <a:rPr sz="2500" spc="114" dirty="0">
                <a:solidFill>
                  <a:srgbClr val="001451"/>
                </a:solidFill>
                <a:latin typeface="Verdana"/>
                <a:cs typeface="Verdana"/>
              </a:rPr>
              <a:t>t</a:t>
            </a:r>
            <a:r>
              <a:rPr sz="2500" spc="90" dirty="0">
                <a:solidFill>
                  <a:srgbClr val="001451"/>
                </a:solidFill>
                <a:latin typeface="Verdana"/>
                <a:cs typeface="Verdana"/>
              </a:rPr>
              <a:t>i</a:t>
            </a:r>
            <a:r>
              <a:rPr sz="2500" spc="170" dirty="0">
                <a:solidFill>
                  <a:srgbClr val="001451"/>
                </a:solidFill>
                <a:latin typeface="Verdana"/>
                <a:cs typeface="Verdana"/>
              </a:rPr>
              <a:t>c</a:t>
            </a:r>
            <a:r>
              <a:rPr sz="2500" spc="55" dirty="0">
                <a:solidFill>
                  <a:srgbClr val="001451"/>
                </a:solidFill>
                <a:latin typeface="Verdana"/>
                <a:cs typeface="Verdana"/>
              </a:rPr>
              <a:t>s</a:t>
            </a:r>
            <a:r>
              <a:rPr sz="2500" spc="-215" dirty="0">
                <a:solidFill>
                  <a:srgbClr val="001451"/>
                </a:solidFill>
                <a:latin typeface="Verdana"/>
                <a:cs typeface="Verdana"/>
              </a:rPr>
              <a:t>,</a:t>
            </a:r>
            <a:r>
              <a:rPr sz="2500" spc="-26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500" spc="114" dirty="0">
                <a:solidFill>
                  <a:srgbClr val="001451"/>
                </a:solidFill>
                <a:latin typeface="Verdana"/>
                <a:cs typeface="Verdana"/>
              </a:rPr>
              <a:t>w</a:t>
            </a:r>
            <a:r>
              <a:rPr sz="2500" spc="55" dirty="0">
                <a:solidFill>
                  <a:srgbClr val="001451"/>
                </a:solidFill>
                <a:latin typeface="Verdana"/>
                <a:cs typeface="Verdana"/>
              </a:rPr>
              <a:t>h</a:t>
            </a:r>
            <a:r>
              <a:rPr sz="2500" spc="90" dirty="0">
                <a:solidFill>
                  <a:srgbClr val="001451"/>
                </a:solidFill>
                <a:latin typeface="Verdana"/>
                <a:cs typeface="Verdana"/>
              </a:rPr>
              <a:t>i</a:t>
            </a:r>
            <a:r>
              <a:rPr sz="2500" spc="170" dirty="0">
                <a:solidFill>
                  <a:srgbClr val="001451"/>
                </a:solidFill>
                <a:latin typeface="Verdana"/>
                <a:cs typeface="Verdana"/>
              </a:rPr>
              <a:t>c</a:t>
            </a:r>
            <a:r>
              <a:rPr sz="2500" spc="60" dirty="0">
                <a:solidFill>
                  <a:srgbClr val="001451"/>
                </a:solidFill>
                <a:latin typeface="Verdana"/>
                <a:cs typeface="Verdana"/>
              </a:rPr>
              <a:t>h</a:t>
            </a:r>
            <a:r>
              <a:rPr sz="2500" spc="-26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500" spc="275" dirty="0">
                <a:solidFill>
                  <a:srgbClr val="001451"/>
                </a:solidFill>
                <a:latin typeface="Verdana"/>
                <a:cs typeface="Verdana"/>
              </a:rPr>
              <a:t>c</a:t>
            </a:r>
            <a:r>
              <a:rPr sz="2500" spc="4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2500" spc="60" dirty="0">
                <a:solidFill>
                  <a:srgbClr val="001451"/>
                </a:solidFill>
                <a:latin typeface="Verdana"/>
                <a:cs typeface="Verdana"/>
              </a:rPr>
              <a:t>n</a:t>
            </a:r>
            <a:r>
              <a:rPr sz="2500" spc="-26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500" spc="165" dirty="0">
                <a:solidFill>
                  <a:srgbClr val="001451"/>
                </a:solidFill>
                <a:latin typeface="Verdana"/>
                <a:cs typeface="Verdana"/>
              </a:rPr>
              <a:t>b</a:t>
            </a:r>
            <a:r>
              <a:rPr sz="2500" spc="100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2500" spc="-26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500" spc="40" dirty="0">
                <a:solidFill>
                  <a:srgbClr val="001451"/>
                </a:solidFill>
                <a:latin typeface="Verdana"/>
                <a:cs typeface="Verdana"/>
              </a:rPr>
              <a:t>u</a:t>
            </a:r>
            <a:r>
              <a:rPr sz="2500" spc="55" dirty="0">
                <a:solidFill>
                  <a:srgbClr val="001451"/>
                </a:solidFill>
                <a:latin typeface="Verdana"/>
                <a:cs typeface="Verdana"/>
              </a:rPr>
              <a:t>s</a:t>
            </a:r>
            <a:r>
              <a:rPr sz="2500" spc="95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2500" spc="170" dirty="0">
                <a:solidFill>
                  <a:srgbClr val="001451"/>
                </a:solidFill>
                <a:latin typeface="Verdana"/>
                <a:cs typeface="Verdana"/>
              </a:rPr>
              <a:t>d</a:t>
            </a:r>
            <a:r>
              <a:rPr sz="2500" spc="-26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500" spc="105" dirty="0">
                <a:solidFill>
                  <a:srgbClr val="001451"/>
                </a:solidFill>
                <a:latin typeface="Verdana"/>
                <a:cs typeface="Verdana"/>
              </a:rPr>
              <a:t>f</a:t>
            </a:r>
            <a:r>
              <a:rPr sz="2500" spc="180" dirty="0">
                <a:solidFill>
                  <a:srgbClr val="001451"/>
                </a:solidFill>
                <a:latin typeface="Verdana"/>
                <a:cs typeface="Verdana"/>
              </a:rPr>
              <a:t>o</a:t>
            </a:r>
            <a:r>
              <a:rPr sz="2500" spc="20" dirty="0">
                <a:solidFill>
                  <a:srgbClr val="001451"/>
                </a:solidFill>
                <a:latin typeface="Verdana"/>
                <a:cs typeface="Verdana"/>
              </a:rPr>
              <a:t>r  </a:t>
            </a:r>
            <a:r>
              <a:rPr sz="2500" spc="4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2500" spc="55" dirty="0">
                <a:solidFill>
                  <a:srgbClr val="001451"/>
                </a:solidFill>
                <a:latin typeface="Verdana"/>
                <a:cs typeface="Verdana"/>
              </a:rPr>
              <a:t>n</a:t>
            </a:r>
            <a:r>
              <a:rPr sz="2500" spc="4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2500" spc="-25" dirty="0">
                <a:solidFill>
                  <a:srgbClr val="001451"/>
                </a:solidFill>
                <a:latin typeface="Verdana"/>
                <a:cs typeface="Verdana"/>
              </a:rPr>
              <a:t>l</a:t>
            </a:r>
            <a:r>
              <a:rPr sz="2500" spc="-55" dirty="0">
                <a:solidFill>
                  <a:srgbClr val="001451"/>
                </a:solidFill>
                <a:latin typeface="Verdana"/>
                <a:cs typeface="Verdana"/>
              </a:rPr>
              <a:t>y</a:t>
            </a:r>
            <a:r>
              <a:rPr sz="2500" spc="55" dirty="0">
                <a:solidFill>
                  <a:srgbClr val="001451"/>
                </a:solidFill>
                <a:latin typeface="Verdana"/>
                <a:cs typeface="Verdana"/>
              </a:rPr>
              <a:t>s</a:t>
            </a:r>
            <a:r>
              <a:rPr sz="2500" spc="25" dirty="0">
                <a:solidFill>
                  <a:srgbClr val="001451"/>
                </a:solidFill>
                <a:latin typeface="Verdana"/>
                <a:cs typeface="Verdana"/>
              </a:rPr>
              <a:t>is</a:t>
            </a:r>
            <a:r>
              <a:rPr sz="2500" spc="-26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500" spc="4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2500" spc="55" dirty="0">
                <a:solidFill>
                  <a:srgbClr val="001451"/>
                </a:solidFill>
                <a:latin typeface="Verdana"/>
                <a:cs typeface="Verdana"/>
              </a:rPr>
              <a:t>n</a:t>
            </a:r>
            <a:r>
              <a:rPr sz="2500" spc="170" dirty="0">
                <a:solidFill>
                  <a:srgbClr val="001451"/>
                </a:solidFill>
                <a:latin typeface="Verdana"/>
                <a:cs typeface="Verdana"/>
              </a:rPr>
              <a:t>d</a:t>
            </a:r>
            <a:r>
              <a:rPr sz="2500" spc="-26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500" spc="165" dirty="0">
                <a:solidFill>
                  <a:srgbClr val="001451"/>
                </a:solidFill>
                <a:latin typeface="Verdana"/>
                <a:cs typeface="Verdana"/>
              </a:rPr>
              <a:t>d</a:t>
            </a:r>
            <a:r>
              <a:rPr sz="2500" spc="95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2500" spc="275" dirty="0">
                <a:solidFill>
                  <a:srgbClr val="001451"/>
                </a:solidFill>
                <a:latin typeface="Verdana"/>
                <a:cs typeface="Verdana"/>
              </a:rPr>
              <a:t>c</a:t>
            </a:r>
            <a:r>
              <a:rPr sz="2500" spc="15" dirty="0">
                <a:solidFill>
                  <a:srgbClr val="001451"/>
                </a:solidFill>
                <a:latin typeface="Verdana"/>
                <a:cs typeface="Verdana"/>
              </a:rPr>
              <a:t>i</a:t>
            </a:r>
            <a:r>
              <a:rPr sz="2500" spc="25" dirty="0">
                <a:solidFill>
                  <a:srgbClr val="001451"/>
                </a:solidFill>
                <a:latin typeface="Verdana"/>
                <a:cs typeface="Verdana"/>
              </a:rPr>
              <a:t>s</a:t>
            </a:r>
            <a:r>
              <a:rPr sz="2500" spc="30" dirty="0">
                <a:solidFill>
                  <a:srgbClr val="001451"/>
                </a:solidFill>
                <a:latin typeface="Verdana"/>
                <a:cs typeface="Verdana"/>
              </a:rPr>
              <a:t>i</a:t>
            </a:r>
            <a:r>
              <a:rPr sz="2500" spc="65" dirty="0">
                <a:solidFill>
                  <a:srgbClr val="001451"/>
                </a:solidFill>
                <a:latin typeface="Verdana"/>
                <a:cs typeface="Verdana"/>
              </a:rPr>
              <a:t>o</a:t>
            </a:r>
            <a:r>
              <a:rPr sz="2500" spc="55" dirty="0">
                <a:solidFill>
                  <a:srgbClr val="001451"/>
                </a:solidFill>
                <a:latin typeface="Verdana"/>
                <a:cs typeface="Verdana"/>
              </a:rPr>
              <a:t>n</a:t>
            </a:r>
            <a:r>
              <a:rPr sz="2500" spc="35" dirty="0">
                <a:solidFill>
                  <a:srgbClr val="001451"/>
                </a:solidFill>
                <a:latin typeface="Verdana"/>
                <a:cs typeface="Verdana"/>
              </a:rPr>
              <a:t>-</a:t>
            </a:r>
            <a:r>
              <a:rPr sz="2500" spc="70" dirty="0">
                <a:solidFill>
                  <a:srgbClr val="001451"/>
                </a:solidFill>
                <a:latin typeface="Verdana"/>
                <a:cs typeface="Verdana"/>
              </a:rPr>
              <a:t>m</a:t>
            </a:r>
            <a:r>
              <a:rPr sz="2500" spc="4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2500" spc="-30" dirty="0">
                <a:solidFill>
                  <a:srgbClr val="001451"/>
                </a:solidFill>
                <a:latin typeface="Verdana"/>
                <a:cs typeface="Verdana"/>
              </a:rPr>
              <a:t>k</a:t>
            </a:r>
            <a:r>
              <a:rPr sz="2500" spc="15" dirty="0">
                <a:solidFill>
                  <a:srgbClr val="001451"/>
                </a:solidFill>
                <a:latin typeface="Verdana"/>
                <a:cs typeface="Verdana"/>
              </a:rPr>
              <a:t>i</a:t>
            </a:r>
            <a:r>
              <a:rPr sz="2500" spc="25" dirty="0">
                <a:solidFill>
                  <a:srgbClr val="001451"/>
                </a:solidFill>
                <a:latin typeface="Verdana"/>
                <a:cs typeface="Verdana"/>
              </a:rPr>
              <a:t>n</a:t>
            </a:r>
            <a:r>
              <a:rPr sz="2500" spc="120" dirty="0">
                <a:solidFill>
                  <a:srgbClr val="001451"/>
                </a:solidFill>
                <a:latin typeface="Verdana"/>
                <a:cs typeface="Verdana"/>
              </a:rPr>
              <a:t>g</a:t>
            </a:r>
            <a:r>
              <a:rPr sz="2500" spc="-270" dirty="0">
                <a:solidFill>
                  <a:srgbClr val="001451"/>
                </a:solidFill>
                <a:latin typeface="Verdana"/>
                <a:cs typeface="Verdana"/>
              </a:rPr>
              <a:t>.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29559" y="5294312"/>
            <a:ext cx="83185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620" dirty="0">
                <a:solidFill>
                  <a:srgbClr val="001451"/>
                </a:solidFill>
                <a:latin typeface="Times New Roman"/>
                <a:cs typeface="Times New Roman"/>
              </a:rPr>
              <a:t>02</a:t>
            </a:r>
            <a:endParaRPr sz="5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734561" y="5029193"/>
            <a:ext cx="6082665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b="1" spc="-204" dirty="0">
                <a:solidFill>
                  <a:srgbClr val="001451"/>
                </a:solidFill>
                <a:latin typeface="Verdana"/>
                <a:cs typeface="Verdana"/>
              </a:rPr>
              <a:t>R</a:t>
            </a:r>
            <a:r>
              <a:rPr sz="2500" b="1" spc="-45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2500" b="1" spc="-9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2500" b="1" spc="-65" dirty="0">
                <a:solidFill>
                  <a:srgbClr val="001451"/>
                </a:solidFill>
                <a:latin typeface="Verdana"/>
                <a:cs typeface="Verdana"/>
              </a:rPr>
              <a:t>l</a:t>
            </a:r>
            <a:r>
              <a:rPr sz="2500" b="1" spc="-95" dirty="0">
                <a:solidFill>
                  <a:srgbClr val="001451"/>
                </a:solidFill>
                <a:latin typeface="Verdana"/>
                <a:cs typeface="Verdana"/>
              </a:rPr>
              <a:t>-</a:t>
            </a:r>
            <a:r>
              <a:rPr sz="2500" b="1" spc="-55" dirty="0">
                <a:solidFill>
                  <a:srgbClr val="001451"/>
                </a:solidFill>
                <a:latin typeface="Verdana"/>
                <a:cs typeface="Verdana"/>
              </a:rPr>
              <a:t>T</a:t>
            </a:r>
            <a:r>
              <a:rPr sz="2500" b="1" spc="-50" dirty="0">
                <a:solidFill>
                  <a:srgbClr val="001451"/>
                </a:solidFill>
                <a:latin typeface="Verdana"/>
                <a:cs typeface="Verdana"/>
              </a:rPr>
              <a:t>i</a:t>
            </a:r>
            <a:r>
              <a:rPr sz="2500" b="1" spc="-160" dirty="0">
                <a:solidFill>
                  <a:srgbClr val="001451"/>
                </a:solidFill>
                <a:latin typeface="Verdana"/>
                <a:cs typeface="Verdana"/>
              </a:rPr>
              <a:t>m</a:t>
            </a:r>
            <a:r>
              <a:rPr sz="2500" b="1" spc="-40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2500" b="1" spc="-27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500" b="1" spc="-185" dirty="0">
                <a:solidFill>
                  <a:srgbClr val="001451"/>
                </a:solidFill>
                <a:latin typeface="Verdana"/>
                <a:cs typeface="Verdana"/>
              </a:rPr>
              <a:t>U</a:t>
            </a:r>
            <a:r>
              <a:rPr sz="2500" b="1" spc="-5" dirty="0">
                <a:solidFill>
                  <a:srgbClr val="001451"/>
                </a:solidFill>
                <a:latin typeface="Verdana"/>
                <a:cs typeface="Verdana"/>
              </a:rPr>
              <a:t>pd</a:t>
            </a:r>
            <a:r>
              <a:rPr sz="2500" b="1" spc="-9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2500" b="1" spc="20" dirty="0">
                <a:solidFill>
                  <a:srgbClr val="001451"/>
                </a:solidFill>
                <a:latin typeface="Verdana"/>
                <a:cs typeface="Verdana"/>
              </a:rPr>
              <a:t>t</a:t>
            </a:r>
            <a:r>
              <a:rPr sz="2500" b="1" spc="-45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2500" b="1" spc="-125" dirty="0">
                <a:solidFill>
                  <a:srgbClr val="001451"/>
                </a:solidFill>
                <a:latin typeface="Verdana"/>
                <a:cs typeface="Verdana"/>
              </a:rPr>
              <a:t>s</a:t>
            </a:r>
            <a:r>
              <a:rPr sz="2500" b="1" spc="-340" dirty="0">
                <a:solidFill>
                  <a:srgbClr val="001451"/>
                </a:solidFill>
                <a:latin typeface="Verdana"/>
                <a:cs typeface="Verdana"/>
              </a:rPr>
              <a:t>:</a:t>
            </a:r>
            <a:r>
              <a:rPr sz="2500" b="1" spc="-27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500" spc="15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2500" spc="40" dirty="0">
                <a:solidFill>
                  <a:srgbClr val="001451"/>
                </a:solidFill>
                <a:latin typeface="Verdana"/>
                <a:cs typeface="Verdana"/>
              </a:rPr>
              <a:t>llo</a:t>
            </a:r>
            <a:r>
              <a:rPr sz="2500" spc="85" dirty="0">
                <a:solidFill>
                  <a:srgbClr val="001451"/>
                </a:solidFill>
                <a:latin typeface="Verdana"/>
                <a:cs typeface="Verdana"/>
              </a:rPr>
              <a:t>w</a:t>
            </a:r>
            <a:r>
              <a:rPr sz="2500" spc="60" dirty="0">
                <a:solidFill>
                  <a:srgbClr val="001451"/>
                </a:solidFill>
                <a:latin typeface="Verdana"/>
                <a:cs typeface="Verdana"/>
              </a:rPr>
              <a:t>s</a:t>
            </a:r>
            <a:r>
              <a:rPr sz="2500" spc="-26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500" spc="105" dirty="0">
                <a:solidFill>
                  <a:srgbClr val="001451"/>
                </a:solidFill>
                <a:latin typeface="Verdana"/>
                <a:cs typeface="Verdana"/>
              </a:rPr>
              <a:t>f</a:t>
            </a:r>
            <a:r>
              <a:rPr sz="2500" spc="180" dirty="0">
                <a:solidFill>
                  <a:srgbClr val="001451"/>
                </a:solidFill>
                <a:latin typeface="Verdana"/>
                <a:cs typeface="Verdana"/>
              </a:rPr>
              <a:t>o</a:t>
            </a:r>
            <a:r>
              <a:rPr sz="2500" spc="20" dirty="0">
                <a:solidFill>
                  <a:srgbClr val="001451"/>
                </a:solidFill>
                <a:latin typeface="Verdana"/>
                <a:cs typeface="Verdana"/>
              </a:rPr>
              <a:t>r</a:t>
            </a:r>
            <a:r>
              <a:rPr sz="2500" spc="-26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500" spc="50" dirty="0">
                <a:solidFill>
                  <a:srgbClr val="001451"/>
                </a:solidFill>
                <a:latin typeface="Verdana"/>
                <a:cs typeface="Verdana"/>
              </a:rPr>
              <a:t>r</a:t>
            </a:r>
            <a:r>
              <a:rPr sz="2500" spc="65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2500" spc="4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2500" dirty="0">
                <a:solidFill>
                  <a:srgbClr val="001451"/>
                </a:solidFill>
                <a:latin typeface="Verdana"/>
                <a:cs typeface="Verdana"/>
              </a:rPr>
              <a:t>l-  </a:t>
            </a:r>
            <a:r>
              <a:rPr sz="2500" spc="114" dirty="0">
                <a:solidFill>
                  <a:srgbClr val="001451"/>
                </a:solidFill>
                <a:latin typeface="Verdana"/>
                <a:cs typeface="Verdana"/>
              </a:rPr>
              <a:t>t</a:t>
            </a:r>
            <a:r>
              <a:rPr sz="2500" spc="15" dirty="0">
                <a:solidFill>
                  <a:srgbClr val="001451"/>
                </a:solidFill>
                <a:latin typeface="Verdana"/>
                <a:cs typeface="Verdana"/>
              </a:rPr>
              <a:t>i</a:t>
            </a:r>
            <a:r>
              <a:rPr sz="2500" spc="60" dirty="0">
                <a:solidFill>
                  <a:srgbClr val="001451"/>
                </a:solidFill>
                <a:latin typeface="Verdana"/>
                <a:cs typeface="Verdana"/>
              </a:rPr>
              <a:t>m</a:t>
            </a:r>
            <a:r>
              <a:rPr sz="2500" spc="100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2500" spc="-26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500" spc="275" dirty="0">
                <a:solidFill>
                  <a:srgbClr val="001451"/>
                </a:solidFill>
                <a:latin typeface="Verdana"/>
                <a:cs typeface="Verdana"/>
              </a:rPr>
              <a:t>c</a:t>
            </a:r>
            <a:r>
              <a:rPr sz="2500" spc="55" dirty="0">
                <a:solidFill>
                  <a:srgbClr val="001451"/>
                </a:solidFill>
                <a:latin typeface="Verdana"/>
                <a:cs typeface="Verdana"/>
              </a:rPr>
              <a:t>h</a:t>
            </a:r>
            <a:r>
              <a:rPr sz="2500" spc="4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2500" spc="55" dirty="0">
                <a:solidFill>
                  <a:srgbClr val="001451"/>
                </a:solidFill>
                <a:latin typeface="Verdana"/>
                <a:cs typeface="Verdana"/>
              </a:rPr>
              <a:t>n</a:t>
            </a:r>
            <a:r>
              <a:rPr sz="2500" spc="120" dirty="0">
                <a:solidFill>
                  <a:srgbClr val="001451"/>
                </a:solidFill>
                <a:latin typeface="Verdana"/>
                <a:cs typeface="Verdana"/>
              </a:rPr>
              <a:t>g</a:t>
            </a:r>
            <a:r>
              <a:rPr sz="2500" spc="95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2500" spc="60" dirty="0">
                <a:solidFill>
                  <a:srgbClr val="001451"/>
                </a:solidFill>
                <a:latin typeface="Verdana"/>
                <a:cs typeface="Verdana"/>
              </a:rPr>
              <a:t>s</a:t>
            </a:r>
            <a:r>
              <a:rPr sz="2500" spc="-26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500" spc="120" dirty="0">
                <a:solidFill>
                  <a:srgbClr val="001451"/>
                </a:solidFill>
                <a:latin typeface="Verdana"/>
                <a:cs typeface="Verdana"/>
              </a:rPr>
              <a:t>to</a:t>
            </a:r>
            <a:r>
              <a:rPr sz="2500" spc="-26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500" spc="165" dirty="0">
                <a:solidFill>
                  <a:srgbClr val="001451"/>
                </a:solidFill>
                <a:latin typeface="Verdana"/>
                <a:cs typeface="Verdana"/>
              </a:rPr>
              <a:t>p</a:t>
            </a:r>
            <a:r>
              <a:rPr sz="2500" spc="10" dirty="0">
                <a:solidFill>
                  <a:srgbClr val="001451"/>
                </a:solidFill>
                <a:latin typeface="Verdana"/>
                <a:cs typeface="Verdana"/>
              </a:rPr>
              <a:t>l</a:t>
            </a:r>
            <a:r>
              <a:rPr sz="2500" spc="20" dirty="0">
                <a:solidFill>
                  <a:srgbClr val="001451"/>
                </a:solidFill>
                <a:latin typeface="Verdana"/>
                <a:cs typeface="Verdana"/>
              </a:rPr>
              <a:t>ay</a:t>
            </a:r>
            <a:r>
              <a:rPr sz="2500" spc="15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2500" spc="20" dirty="0">
                <a:solidFill>
                  <a:srgbClr val="001451"/>
                </a:solidFill>
                <a:latin typeface="Verdana"/>
                <a:cs typeface="Verdana"/>
              </a:rPr>
              <a:t>r</a:t>
            </a:r>
            <a:r>
              <a:rPr sz="2500" spc="-26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500" spc="55" dirty="0">
                <a:solidFill>
                  <a:srgbClr val="001451"/>
                </a:solidFill>
                <a:latin typeface="Verdana"/>
                <a:cs typeface="Verdana"/>
              </a:rPr>
              <a:t>s</a:t>
            </a:r>
            <a:r>
              <a:rPr sz="2500" spc="114" dirty="0">
                <a:solidFill>
                  <a:srgbClr val="001451"/>
                </a:solidFill>
                <a:latin typeface="Verdana"/>
                <a:cs typeface="Verdana"/>
              </a:rPr>
              <a:t>t</a:t>
            </a:r>
            <a:r>
              <a:rPr sz="2500" spc="4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2500" spc="45" dirty="0">
                <a:solidFill>
                  <a:srgbClr val="001451"/>
                </a:solidFill>
                <a:latin typeface="Verdana"/>
                <a:cs typeface="Verdana"/>
              </a:rPr>
              <a:t>ti</a:t>
            </a:r>
            <a:r>
              <a:rPr sz="2500" spc="70" dirty="0">
                <a:solidFill>
                  <a:srgbClr val="001451"/>
                </a:solidFill>
                <a:latin typeface="Verdana"/>
                <a:cs typeface="Verdana"/>
              </a:rPr>
              <a:t>s</a:t>
            </a:r>
            <a:r>
              <a:rPr sz="2500" spc="110" dirty="0">
                <a:solidFill>
                  <a:srgbClr val="001451"/>
                </a:solidFill>
                <a:latin typeface="Verdana"/>
                <a:cs typeface="Verdana"/>
              </a:rPr>
              <a:t>ti</a:t>
            </a:r>
            <a:r>
              <a:rPr sz="2500" spc="165" dirty="0">
                <a:solidFill>
                  <a:srgbClr val="001451"/>
                </a:solidFill>
                <a:latin typeface="Verdana"/>
                <a:cs typeface="Verdana"/>
              </a:rPr>
              <a:t>c</a:t>
            </a:r>
            <a:r>
              <a:rPr sz="2500" spc="60" dirty="0">
                <a:solidFill>
                  <a:srgbClr val="001451"/>
                </a:solidFill>
                <a:latin typeface="Verdana"/>
                <a:cs typeface="Verdana"/>
              </a:rPr>
              <a:t>s</a:t>
            </a:r>
            <a:r>
              <a:rPr sz="2500" spc="-26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500" spc="4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2500" spc="55" dirty="0">
                <a:solidFill>
                  <a:srgbClr val="001451"/>
                </a:solidFill>
                <a:latin typeface="Verdana"/>
                <a:cs typeface="Verdana"/>
              </a:rPr>
              <a:t>n</a:t>
            </a:r>
            <a:r>
              <a:rPr sz="2500" spc="120" dirty="0">
                <a:solidFill>
                  <a:srgbClr val="001451"/>
                </a:solidFill>
                <a:latin typeface="Verdana"/>
                <a:cs typeface="Verdana"/>
              </a:rPr>
              <a:t>d  </a:t>
            </a:r>
            <a:r>
              <a:rPr sz="2500" spc="114" dirty="0">
                <a:solidFill>
                  <a:srgbClr val="001451"/>
                </a:solidFill>
                <a:latin typeface="Verdana"/>
                <a:cs typeface="Verdana"/>
              </a:rPr>
              <a:t>t</a:t>
            </a:r>
            <a:r>
              <a:rPr sz="2500" spc="95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2500" spc="4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2500" spc="95" dirty="0">
                <a:solidFill>
                  <a:srgbClr val="001451"/>
                </a:solidFill>
                <a:latin typeface="Verdana"/>
                <a:cs typeface="Verdana"/>
              </a:rPr>
              <a:t>m</a:t>
            </a:r>
            <a:r>
              <a:rPr sz="2500" spc="-26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500" spc="165" dirty="0">
                <a:solidFill>
                  <a:srgbClr val="001451"/>
                </a:solidFill>
                <a:latin typeface="Verdana"/>
                <a:cs typeface="Verdana"/>
              </a:rPr>
              <a:t>d</a:t>
            </a:r>
            <a:r>
              <a:rPr sz="2500" spc="4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2500" spc="114" dirty="0">
                <a:solidFill>
                  <a:srgbClr val="001451"/>
                </a:solidFill>
                <a:latin typeface="Verdana"/>
                <a:cs typeface="Verdana"/>
              </a:rPr>
              <a:t>t</a:t>
            </a:r>
            <a:r>
              <a:rPr sz="2500" spc="4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2500" spc="-270" dirty="0">
                <a:solidFill>
                  <a:srgbClr val="001451"/>
                </a:solidFill>
                <a:latin typeface="Verdana"/>
                <a:cs typeface="Verdana"/>
              </a:rPr>
              <a:t>.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21532" y="7757680"/>
            <a:ext cx="84836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685" dirty="0">
                <a:solidFill>
                  <a:srgbClr val="001451"/>
                </a:solidFill>
                <a:latin typeface="Times New Roman"/>
                <a:cs typeface="Times New Roman"/>
              </a:rPr>
              <a:t>04</a:t>
            </a:r>
            <a:endParaRPr sz="5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734561" y="7622737"/>
            <a:ext cx="6083300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b="1" spc="-180" dirty="0">
                <a:solidFill>
                  <a:srgbClr val="001451"/>
                </a:solidFill>
                <a:latin typeface="Verdana"/>
                <a:cs typeface="Verdana"/>
              </a:rPr>
              <a:t>S</a:t>
            </a:r>
            <a:r>
              <a:rPr sz="2500" b="1" spc="-45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2500" b="1" spc="145" dirty="0">
                <a:solidFill>
                  <a:srgbClr val="001451"/>
                </a:solidFill>
                <a:latin typeface="Verdana"/>
                <a:cs typeface="Verdana"/>
              </a:rPr>
              <a:t>c</a:t>
            </a:r>
            <a:r>
              <a:rPr sz="2500" b="1" spc="-130" dirty="0">
                <a:solidFill>
                  <a:srgbClr val="001451"/>
                </a:solidFill>
                <a:latin typeface="Verdana"/>
                <a:cs typeface="Verdana"/>
              </a:rPr>
              <a:t>u</a:t>
            </a:r>
            <a:r>
              <a:rPr sz="2500" b="1" spc="-55" dirty="0">
                <a:solidFill>
                  <a:srgbClr val="001451"/>
                </a:solidFill>
                <a:latin typeface="Verdana"/>
                <a:cs typeface="Verdana"/>
              </a:rPr>
              <a:t>ri</a:t>
            </a:r>
            <a:r>
              <a:rPr sz="2500" b="1" spc="-65" dirty="0">
                <a:solidFill>
                  <a:srgbClr val="001451"/>
                </a:solidFill>
                <a:latin typeface="Verdana"/>
                <a:cs typeface="Verdana"/>
              </a:rPr>
              <a:t>t</a:t>
            </a:r>
            <a:r>
              <a:rPr sz="2500" b="1" spc="-110" dirty="0">
                <a:solidFill>
                  <a:srgbClr val="001451"/>
                </a:solidFill>
                <a:latin typeface="Verdana"/>
                <a:cs typeface="Verdana"/>
              </a:rPr>
              <a:t>y</a:t>
            </a:r>
            <a:r>
              <a:rPr sz="2500" b="1" spc="-27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500" b="1" spc="-125" dirty="0">
                <a:solidFill>
                  <a:srgbClr val="001451"/>
                </a:solidFill>
                <a:latin typeface="Verdana"/>
                <a:cs typeface="Verdana"/>
              </a:rPr>
              <a:t>F</a:t>
            </a:r>
            <a:r>
              <a:rPr sz="2500" b="1" spc="-130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2500" b="1" spc="-9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2500" b="1" spc="20" dirty="0">
                <a:solidFill>
                  <a:srgbClr val="001451"/>
                </a:solidFill>
                <a:latin typeface="Verdana"/>
                <a:cs typeface="Verdana"/>
              </a:rPr>
              <a:t>t</a:t>
            </a:r>
            <a:r>
              <a:rPr sz="2500" b="1" spc="-130" dirty="0">
                <a:solidFill>
                  <a:srgbClr val="001451"/>
                </a:solidFill>
                <a:latin typeface="Verdana"/>
                <a:cs typeface="Verdana"/>
              </a:rPr>
              <a:t>u</a:t>
            </a:r>
            <a:r>
              <a:rPr sz="2500" b="1" spc="-60" dirty="0">
                <a:solidFill>
                  <a:srgbClr val="001451"/>
                </a:solidFill>
                <a:latin typeface="Verdana"/>
                <a:cs typeface="Verdana"/>
              </a:rPr>
              <a:t>r</a:t>
            </a:r>
            <a:r>
              <a:rPr sz="2500" b="1" spc="-80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2500" b="1" spc="-125" dirty="0">
                <a:solidFill>
                  <a:srgbClr val="001451"/>
                </a:solidFill>
                <a:latin typeface="Verdana"/>
                <a:cs typeface="Verdana"/>
              </a:rPr>
              <a:t>s</a:t>
            </a:r>
            <a:r>
              <a:rPr sz="2500" b="1" spc="-340" dirty="0">
                <a:solidFill>
                  <a:srgbClr val="001451"/>
                </a:solidFill>
                <a:latin typeface="Verdana"/>
                <a:cs typeface="Verdana"/>
              </a:rPr>
              <a:t>:</a:t>
            </a:r>
            <a:r>
              <a:rPr sz="2500" b="1" spc="-23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500" spc="80" dirty="0">
                <a:solidFill>
                  <a:srgbClr val="001451"/>
                </a:solidFill>
                <a:latin typeface="Verdana"/>
                <a:cs typeface="Verdana"/>
              </a:rPr>
              <a:t>P</a:t>
            </a:r>
            <a:r>
              <a:rPr sz="2500" spc="15" dirty="0">
                <a:solidFill>
                  <a:srgbClr val="001451"/>
                </a:solidFill>
                <a:latin typeface="Verdana"/>
                <a:cs typeface="Verdana"/>
              </a:rPr>
              <a:t>r</a:t>
            </a:r>
            <a:r>
              <a:rPr sz="2500" spc="110" dirty="0">
                <a:solidFill>
                  <a:srgbClr val="001451"/>
                </a:solidFill>
                <a:latin typeface="Verdana"/>
                <a:cs typeface="Verdana"/>
              </a:rPr>
              <a:t>o</a:t>
            </a:r>
            <a:r>
              <a:rPr sz="2500" spc="114" dirty="0">
                <a:solidFill>
                  <a:srgbClr val="001451"/>
                </a:solidFill>
                <a:latin typeface="Verdana"/>
                <a:cs typeface="Verdana"/>
              </a:rPr>
              <a:t>t</a:t>
            </a:r>
            <a:r>
              <a:rPr sz="2500" spc="95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2500" spc="275" dirty="0">
                <a:solidFill>
                  <a:srgbClr val="001451"/>
                </a:solidFill>
                <a:latin typeface="Verdana"/>
                <a:cs typeface="Verdana"/>
              </a:rPr>
              <a:t>c</a:t>
            </a:r>
            <a:r>
              <a:rPr sz="2500" spc="114" dirty="0">
                <a:solidFill>
                  <a:srgbClr val="001451"/>
                </a:solidFill>
                <a:latin typeface="Verdana"/>
                <a:cs typeface="Verdana"/>
              </a:rPr>
              <a:t>t</a:t>
            </a:r>
            <a:r>
              <a:rPr sz="2500" spc="60" dirty="0">
                <a:solidFill>
                  <a:srgbClr val="001451"/>
                </a:solidFill>
                <a:latin typeface="Verdana"/>
                <a:cs typeface="Verdana"/>
              </a:rPr>
              <a:t>s</a:t>
            </a:r>
            <a:r>
              <a:rPr sz="2500" spc="-26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500" spc="55" dirty="0">
                <a:solidFill>
                  <a:srgbClr val="001451"/>
                </a:solidFill>
                <a:latin typeface="Verdana"/>
                <a:cs typeface="Verdana"/>
              </a:rPr>
              <a:t>s</a:t>
            </a:r>
            <a:r>
              <a:rPr sz="2500" spc="95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2500" spc="55" dirty="0">
                <a:solidFill>
                  <a:srgbClr val="001451"/>
                </a:solidFill>
                <a:latin typeface="Verdana"/>
                <a:cs typeface="Verdana"/>
              </a:rPr>
              <a:t>ns</a:t>
            </a:r>
            <a:r>
              <a:rPr sz="2500" spc="5" dirty="0">
                <a:solidFill>
                  <a:srgbClr val="001451"/>
                </a:solidFill>
                <a:latin typeface="Verdana"/>
                <a:cs typeface="Verdana"/>
              </a:rPr>
              <a:t>iti</a:t>
            </a:r>
            <a:r>
              <a:rPr sz="2500" spc="10" dirty="0">
                <a:solidFill>
                  <a:srgbClr val="001451"/>
                </a:solidFill>
                <a:latin typeface="Verdana"/>
                <a:cs typeface="Verdana"/>
              </a:rPr>
              <a:t>v</a:t>
            </a:r>
            <a:r>
              <a:rPr sz="2500" spc="70" dirty="0">
                <a:solidFill>
                  <a:srgbClr val="001451"/>
                </a:solidFill>
                <a:latin typeface="Verdana"/>
                <a:cs typeface="Verdana"/>
              </a:rPr>
              <a:t>e  </a:t>
            </a:r>
            <a:r>
              <a:rPr sz="2500" spc="165" dirty="0">
                <a:solidFill>
                  <a:srgbClr val="001451"/>
                </a:solidFill>
                <a:latin typeface="Verdana"/>
                <a:cs typeface="Verdana"/>
              </a:rPr>
              <a:t>d</a:t>
            </a:r>
            <a:r>
              <a:rPr sz="2500" spc="4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2500" spc="114" dirty="0">
                <a:solidFill>
                  <a:srgbClr val="001451"/>
                </a:solidFill>
                <a:latin typeface="Verdana"/>
                <a:cs typeface="Verdana"/>
              </a:rPr>
              <a:t>t</a:t>
            </a:r>
            <a:r>
              <a:rPr sz="2500" spc="45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2500" spc="-26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500" spc="114" dirty="0">
                <a:solidFill>
                  <a:srgbClr val="001451"/>
                </a:solidFill>
                <a:latin typeface="Verdana"/>
                <a:cs typeface="Verdana"/>
              </a:rPr>
              <a:t>w</a:t>
            </a:r>
            <a:r>
              <a:rPr sz="2500" spc="45" dirty="0">
                <a:solidFill>
                  <a:srgbClr val="001451"/>
                </a:solidFill>
                <a:latin typeface="Verdana"/>
                <a:cs typeface="Verdana"/>
              </a:rPr>
              <a:t>i</a:t>
            </a:r>
            <a:r>
              <a:rPr sz="2500" spc="60" dirty="0">
                <a:solidFill>
                  <a:srgbClr val="001451"/>
                </a:solidFill>
                <a:latin typeface="Verdana"/>
                <a:cs typeface="Verdana"/>
              </a:rPr>
              <a:t>th</a:t>
            </a:r>
            <a:r>
              <a:rPr sz="2500" spc="-26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500" spc="40" dirty="0">
                <a:solidFill>
                  <a:srgbClr val="001451"/>
                </a:solidFill>
                <a:latin typeface="Verdana"/>
                <a:cs typeface="Verdana"/>
              </a:rPr>
              <a:t>u</a:t>
            </a:r>
            <a:r>
              <a:rPr sz="2500" spc="55" dirty="0">
                <a:solidFill>
                  <a:srgbClr val="001451"/>
                </a:solidFill>
                <a:latin typeface="Verdana"/>
                <a:cs typeface="Verdana"/>
              </a:rPr>
              <a:t>s</a:t>
            </a:r>
            <a:r>
              <a:rPr sz="2500" spc="95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2500" spc="20" dirty="0">
                <a:solidFill>
                  <a:srgbClr val="001451"/>
                </a:solidFill>
                <a:latin typeface="Verdana"/>
                <a:cs typeface="Verdana"/>
              </a:rPr>
              <a:t>r</a:t>
            </a:r>
            <a:r>
              <a:rPr sz="2500" spc="-26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500" spc="40" dirty="0">
                <a:solidFill>
                  <a:srgbClr val="001451"/>
                </a:solidFill>
                <a:latin typeface="Verdana"/>
                <a:cs typeface="Verdana"/>
              </a:rPr>
              <a:t>au</a:t>
            </a:r>
            <a:r>
              <a:rPr sz="2500" spc="114" dirty="0">
                <a:solidFill>
                  <a:srgbClr val="001451"/>
                </a:solidFill>
                <a:latin typeface="Verdana"/>
                <a:cs typeface="Verdana"/>
              </a:rPr>
              <a:t>t</a:t>
            </a:r>
            <a:r>
              <a:rPr sz="2500" spc="55" dirty="0">
                <a:solidFill>
                  <a:srgbClr val="001451"/>
                </a:solidFill>
                <a:latin typeface="Verdana"/>
                <a:cs typeface="Verdana"/>
              </a:rPr>
              <a:t>h</a:t>
            </a:r>
            <a:r>
              <a:rPr sz="2500" spc="95" dirty="0">
                <a:solidFill>
                  <a:srgbClr val="001451"/>
                </a:solidFill>
                <a:latin typeface="Verdana"/>
                <a:cs typeface="Verdana"/>
              </a:rPr>
              <a:t>e</a:t>
            </a:r>
            <a:r>
              <a:rPr sz="2500" spc="55" dirty="0">
                <a:solidFill>
                  <a:srgbClr val="001451"/>
                </a:solidFill>
                <a:latin typeface="Verdana"/>
                <a:cs typeface="Verdana"/>
              </a:rPr>
              <a:t>n</a:t>
            </a:r>
            <a:r>
              <a:rPr sz="2500" spc="110" dirty="0">
                <a:solidFill>
                  <a:srgbClr val="001451"/>
                </a:solidFill>
                <a:latin typeface="Verdana"/>
                <a:cs typeface="Verdana"/>
              </a:rPr>
              <a:t>ti</a:t>
            </a:r>
            <a:r>
              <a:rPr sz="2500" spc="165" dirty="0">
                <a:solidFill>
                  <a:srgbClr val="001451"/>
                </a:solidFill>
                <a:latin typeface="Verdana"/>
                <a:cs typeface="Verdana"/>
              </a:rPr>
              <a:t>c</a:t>
            </a:r>
            <a:r>
              <a:rPr sz="2500" spc="4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2500" spc="114" dirty="0">
                <a:solidFill>
                  <a:srgbClr val="001451"/>
                </a:solidFill>
                <a:latin typeface="Verdana"/>
                <a:cs typeface="Verdana"/>
              </a:rPr>
              <a:t>t</a:t>
            </a:r>
            <a:r>
              <a:rPr sz="2500" spc="30" dirty="0">
                <a:solidFill>
                  <a:srgbClr val="001451"/>
                </a:solidFill>
                <a:latin typeface="Verdana"/>
                <a:cs typeface="Verdana"/>
              </a:rPr>
              <a:t>i</a:t>
            </a:r>
            <a:r>
              <a:rPr sz="2500" spc="65" dirty="0">
                <a:solidFill>
                  <a:srgbClr val="001451"/>
                </a:solidFill>
                <a:latin typeface="Verdana"/>
                <a:cs typeface="Verdana"/>
              </a:rPr>
              <a:t>o</a:t>
            </a:r>
            <a:r>
              <a:rPr sz="2500" spc="60" dirty="0">
                <a:solidFill>
                  <a:srgbClr val="001451"/>
                </a:solidFill>
                <a:latin typeface="Verdana"/>
                <a:cs typeface="Verdana"/>
              </a:rPr>
              <a:t>n</a:t>
            </a:r>
            <a:r>
              <a:rPr sz="2500" spc="-26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2500" spc="40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2500" spc="55" dirty="0">
                <a:solidFill>
                  <a:srgbClr val="001451"/>
                </a:solidFill>
                <a:latin typeface="Verdana"/>
                <a:cs typeface="Verdana"/>
              </a:rPr>
              <a:t>n</a:t>
            </a:r>
            <a:r>
              <a:rPr sz="2500" spc="120" dirty="0">
                <a:solidFill>
                  <a:srgbClr val="001451"/>
                </a:solidFill>
                <a:latin typeface="Verdana"/>
                <a:cs typeface="Verdana"/>
              </a:rPr>
              <a:t>d  </a:t>
            </a:r>
            <a:r>
              <a:rPr sz="2500" spc="30" dirty="0">
                <a:solidFill>
                  <a:srgbClr val="001451"/>
                </a:solidFill>
                <a:latin typeface="Verdana"/>
                <a:cs typeface="Verdana"/>
              </a:rPr>
              <a:t>authorization.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01843" y="419793"/>
            <a:ext cx="6686550" cy="1217930"/>
          </a:xfrm>
          <a:custGeom>
            <a:avLst/>
            <a:gdLst/>
            <a:ahLst/>
            <a:cxnLst/>
            <a:rect l="l" t="t" r="r" b="b"/>
            <a:pathLst>
              <a:path w="6686550" h="1217930">
                <a:moveTo>
                  <a:pt x="6678037" y="0"/>
                </a:moveTo>
                <a:lnTo>
                  <a:pt x="485636" y="0"/>
                </a:lnTo>
                <a:lnTo>
                  <a:pt x="437762" y="2370"/>
                </a:lnTo>
                <a:lnTo>
                  <a:pt x="390563" y="9413"/>
                </a:lnTo>
                <a:lnTo>
                  <a:pt x="344495" y="20991"/>
                </a:lnTo>
                <a:lnTo>
                  <a:pt x="299876" y="36970"/>
                </a:lnTo>
                <a:lnTo>
                  <a:pt x="257026" y="57220"/>
                </a:lnTo>
                <a:lnTo>
                  <a:pt x="216263" y="81608"/>
                </a:lnTo>
                <a:lnTo>
                  <a:pt x="177907" y="110002"/>
                </a:lnTo>
                <a:lnTo>
                  <a:pt x="142277" y="142271"/>
                </a:lnTo>
                <a:lnTo>
                  <a:pt x="110008" y="177901"/>
                </a:lnTo>
                <a:lnTo>
                  <a:pt x="81614" y="216257"/>
                </a:lnTo>
                <a:lnTo>
                  <a:pt x="57226" y="257020"/>
                </a:lnTo>
                <a:lnTo>
                  <a:pt x="36976" y="299870"/>
                </a:lnTo>
                <a:lnTo>
                  <a:pt x="20997" y="344489"/>
                </a:lnTo>
                <a:lnTo>
                  <a:pt x="9419" y="390557"/>
                </a:lnTo>
                <a:lnTo>
                  <a:pt x="2376" y="437756"/>
                </a:lnTo>
                <a:lnTo>
                  <a:pt x="0" y="485749"/>
                </a:lnTo>
                <a:lnTo>
                  <a:pt x="0" y="732065"/>
                </a:lnTo>
                <a:lnTo>
                  <a:pt x="2376" y="780057"/>
                </a:lnTo>
                <a:lnTo>
                  <a:pt x="9419" y="827255"/>
                </a:lnTo>
                <a:lnTo>
                  <a:pt x="20997" y="873322"/>
                </a:lnTo>
                <a:lnTo>
                  <a:pt x="36976" y="917939"/>
                </a:lnTo>
                <a:lnTo>
                  <a:pt x="57226" y="960788"/>
                </a:lnTo>
                <a:lnTo>
                  <a:pt x="81614" y="1001551"/>
                </a:lnTo>
                <a:lnTo>
                  <a:pt x="110008" y="1039909"/>
                </a:lnTo>
                <a:lnTo>
                  <a:pt x="142277" y="1075543"/>
                </a:lnTo>
                <a:lnTo>
                  <a:pt x="177907" y="1107811"/>
                </a:lnTo>
                <a:lnTo>
                  <a:pt x="216263" y="1136205"/>
                </a:lnTo>
                <a:lnTo>
                  <a:pt x="257026" y="1160594"/>
                </a:lnTo>
                <a:lnTo>
                  <a:pt x="299876" y="1180843"/>
                </a:lnTo>
                <a:lnTo>
                  <a:pt x="344495" y="1196823"/>
                </a:lnTo>
                <a:lnTo>
                  <a:pt x="390563" y="1208401"/>
                </a:lnTo>
                <a:lnTo>
                  <a:pt x="437762" y="1215444"/>
                </a:lnTo>
                <a:lnTo>
                  <a:pt x="485759" y="1217820"/>
                </a:lnTo>
                <a:lnTo>
                  <a:pt x="6677914" y="1217820"/>
                </a:lnTo>
                <a:lnTo>
                  <a:pt x="6686154" y="1217412"/>
                </a:lnTo>
                <a:lnTo>
                  <a:pt x="6686154" y="402"/>
                </a:lnTo>
                <a:lnTo>
                  <a:pt x="6678037" y="0"/>
                </a:lnTo>
                <a:close/>
              </a:path>
            </a:pathLst>
          </a:custGeom>
          <a:solidFill>
            <a:srgbClr val="0014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71293" y="1943239"/>
            <a:ext cx="141452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60" dirty="0">
                <a:latin typeface="Times New Roman"/>
                <a:cs typeface="Times New Roman"/>
              </a:rPr>
              <a:t>ADVANTAGES</a:t>
            </a:r>
            <a:r>
              <a:rPr sz="6000" spc="170" dirty="0">
                <a:latin typeface="Times New Roman"/>
                <a:cs typeface="Times New Roman"/>
              </a:rPr>
              <a:t> </a:t>
            </a:r>
            <a:r>
              <a:rPr sz="6000" spc="215" dirty="0">
                <a:latin typeface="Times New Roman"/>
                <a:cs typeface="Times New Roman"/>
              </a:rPr>
              <a:t>OF</a:t>
            </a:r>
            <a:r>
              <a:rPr sz="6000" spc="170" dirty="0">
                <a:latin typeface="Times New Roman"/>
                <a:cs typeface="Times New Roman"/>
              </a:rPr>
              <a:t> </a:t>
            </a:r>
            <a:r>
              <a:rPr sz="6000" spc="275" dirty="0">
                <a:latin typeface="Times New Roman"/>
                <a:cs typeface="Times New Roman"/>
              </a:rPr>
              <a:t>PROPOSED</a:t>
            </a:r>
            <a:r>
              <a:rPr sz="6000" spc="170" dirty="0">
                <a:latin typeface="Times New Roman"/>
                <a:cs typeface="Times New Roman"/>
              </a:rPr>
              <a:t> SYSTEM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0994" y="3387382"/>
            <a:ext cx="15826105" cy="496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0"/>
              </a:spcBef>
            </a:pPr>
            <a:r>
              <a:rPr sz="3000" b="1" spc="-235" dirty="0">
                <a:solidFill>
                  <a:srgbClr val="001451"/>
                </a:solidFill>
                <a:latin typeface="Verdana"/>
                <a:cs typeface="Verdana"/>
              </a:rPr>
              <a:t>EFFICIENCY:</a:t>
            </a:r>
            <a:r>
              <a:rPr sz="3000" b="1" spc="-32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60" dirty="0">
                <a:solidFill>
                  <a:srgbClr val="001451"/>
                </a:solidFill>
                <a:latin typeface="Verdana"/>
                <a:cs typeface="Verdana"/>
              </a:rPr>
              <a:t>Faster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0" dirty="0">
                <a:solidFill>
                  <a:srgbClr val="001451"/>
                </a:solidFill>
                <a:latin typeface="Verdana"/>
                <a:cs typeface="Verdana"/>
              </a:rPr>
              <a:t>and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00" dirty="0">
                <a:solidFill>
                  <a:srgbClr val="001451"/>
                </a:solidFill>
                <a:latin typeface="Verdana"/>
                <a:cs typeface="Verdana"/>
              </a:rPr>
              <a:t>more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60" dirty="0">
                <a:solidFill>
                  <a:srgbClr val="001451"/>
                </a:solidFill>
                <a:latin typeface="Verdana"/>
                <a:cs typeface="Verdana"/>
              </a:rPr>
              <a:t>reliable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4" dirty="0">
                <a:solidFill>
                  <a:srgbClr val="001451"/>
                </a:solidFill>
                <a:latin typeface="Verdana"/>
                <a:cs typeface="Verdana"/>
              </a:rPr>
              <a:t>data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45" dirty="0">
                <a:solidFill>
                  <a:srgbClr val="001451"/>
                </a:solidFill>
                <a:latin typeface="Verdana"/>
                <a:cs typeface="Verdana"/>
              </a:rPr>
              <a:t>retrieval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50" dirty="0">
                <a:solidFill>
                  <a:srgbClr val="001451"/>
                </a:solidFill>
                <a:latin typeface="Verdana"/>
                <a:cs typeface="Verdana"/>
              </a:rPr>
              <a:t>compared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45" dirty="0">
                <a:solidFill>
                  <a:srgbClr val="001451"/>
                </a:solidFill>
                <a:latin typeface="Verdana"/>
                <a:cs typeface="Verdana"/>
              </a:rPr>
              <a:t>to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75" dirty="0">
                <a:solidFill>
                  <a:srgbClr val="001451"/>
                </a:solidFill>
                <a:latin typeface="Verdana"/>
                <a:cs typeface="Verdana"/>
              </a:rPr>
              <a:t>spreadsheets.</a:t>
            </a:r>
            <a:endParaRPr sz="3000">
              <a:latin typeface="Verdana"/>
              <a:cs typeface="Verdana"/>
            </a:endParaRPr>
          </a:p>
          <a:p>
            <a:pPr marL="12700" marR="361315">
              <a:lnSpc>
                <a:spcPct val="116700"/>
              </a:lnSpc>
              <a:spcBef>
                <a:spcPts val="2625"/>
              </a:spcBef>
            </a:pPr>
            <a:r>
              <a:rPr sz="3000" b="1" spc="-229" dirty="0">
                <a:solidFill>
                  <a:srgbClr val="001451"/>
                </a:solidFill>
                <a:latin typeface="Verdana"/>
                <a:cs typeface="Verdana"/>
              </a:rPr>
              <a:t>SCALABILITY:</a:t>
            </a:r>
            <a:r>
              <a:rPr sz="3000" b="1" spc="-32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60" dirty="0">
                <a:solidFill>
                  <a:srgbClr val="001451"/>
                </a:solidFill>
                <a:latin typeface="Verdana"/>
                <a:cs typeface="Verdana"/>
              </a:rPr>
              <a:t>Can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85" dirty="0">
                <a:solidFill>
                  <a:srgbClr val="001451"/>
                </a:solidFill>
                <a:latin typeface="Verdana"/>
                <a:cs typeface="Verdana"/>
              </a:rPr>
              <a:t>handle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95" dirty="0">
                <a:solidFill>
                  <a:srgbClr val="001451"/>
                </a:solidFill>
                <a:latin typeface="Verdana"/>
                <a:cs typeface="Verdana"/>
              </a:rPr>
              <a:t>growing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95" dirty="0">
                <a:solidFill>
                  <a:srgbClr val="001451"/>
                </a:solidFill>
                <a:latin typeface="Verdana"/>
                <a:cs typeface="Verdana"/>
              </a:rPr>
              <a:t>amounts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75" dirty="0">
                <a:solidFill>
                  <a:srgbClr val="001451"/>
                </a:solidFill>
                <a:latin typeface="Verdana"/>
                <a:cs typeface="Verdana"/>
              </a:rPr>
              <a:t>of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4" dirty="0">
                <a:solidFill>
                  <a:srgbClr val="001451"/>
                </a:solidFill>
                <a:latin typeface="Verdana"/>
                <a:cs typeface="Verdana"/>
              </a:rPr>
              <a:t>data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65" dirty="0">
                <a:solidFill>
                  <a:srgbClr val="001451"/>
                </a:solidFill>
                <a:latin typeface="Verdana"/>
                <a:cs typeface="Verdana"/>
              </a:rPr>
              <a:t>as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00" dirty="0">
                <a:solidFill>
                  <a:srgbClr val="001451"/>
                </a:solidFill>
                <a:latin typeface="Verdana"/>
                <a:cs typeface="Verdana"/>
              </a:rPr>
              <a:t>more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00" dirty="0">
                <a:solidFill>
                  <a:srgbClr val="001451"/>
                </a:solidFill>
                <a:latin typeface="Verdana"/>
                <a:cs typeface="Verdana"/>
              </a:rPr>
              <a:t>teams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0" dirty="0">
                <a:solidFill>
                  <a:srgbClr val="001451"/>
                </a:solidFill>
                <a:latin typeface="Verdana"/>
                <a:cs typeface="Verdana"/>
              </a:rPr>
              <a:t>and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55" dirty="0">
                <a:solidFill>
                  <a:srgbClr val="001451"/>
                </a:solidFill>
                <a:latin typeface="Verdana"/>
                <a:cs typeface="Verdana"/>
              </a:rPr>
              <a:t>players </a:t>
            </a:r>
            <a:r>
              <a:rPr sz="3000" spc="-104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65" dirty="0">
                <a:solidFill>
                  <a:srgbClr val="001451"/>
                </a:solidFill>
                <a:latin typeface="Verdana"/>
                <a:cs typeface="Verdana"/>
              </a:rPr>
              <a:t>are</a:t>
            </a:r>
            <a:r>
              <a:rPr sz="3000" spc="-32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75" dirty="0">
                <a:solidFill>
                  <a:srgbClr val="001451"/>
                </a:solidFill>
                <a:latin typeface="Verdana"/>
                <a:cs typeface="Verdana"/>
              </a:rPr>
              <a:t>added.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10"/>
              </a:spcBef>
            </a:pPr>
            <a:r>
              <a:rPr sz="3000" b="1" spc="-130" dirty="0">
                <a:solidFill>
                  <a:srgbClr val="001451"/>
                </a:solidFill>
                <a:latin typeface="Verdana"/>
                <a:cs typeface="Verdana"/>
              </a:rPr>
              <a:t>DATA</a:t>
            </a:r>
            <a:r>
              <a:rPr sz="3000" b="1" spc="-32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265" dirty="0">
                <a:solidFill>
                  <a:srgbClr val="001451"/>
                </a:solidFill>
                <a:latin typeface="Verdana"/>
                <a:cs typeface="Verdana"/>
              </a:rPr>
              <a:t>INTEGRITY:</a:t>
            </a:r>
            <a:r>
              <a:rPr sz="3000" b="1" spc="-32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45" dirty="0">
                <a:solidFill>
                  <a:srgbClr val="001451"/>
                </a:solidFill>
                <a:latin typeface="Verdana"/>
                <a:cs typeface="Verdana"/>
              </a:rPr>
              <a:t>Ensures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4" dirty="0">
                <a:solidFill>
                  <a:srgbClr val="001451"/>
                </a:solidFill>
                <a:latin typeface="Verdana"/>
                <a:cs typeface="Verdana"/>
              </a:rPr>
              <a:t>data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40" dirty="0">
                <a:solidFill>
                  <a:srgbClr val="001451"/>
                </a:solidFill>
                <a:latin typeface="Verdana"/>
                <a:cs typeface="Verdana"/>
              </a:rPr>
              <a:t>accuracy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0" dirty="0">
                <a:solidFill>
                  <a:srgbClr val="001451"/>
                </a:solidFill>
                <a:latin typeface="Verdana"/>
                <a:cs typeface="Verdana"/>
              </a:rPr>
              <a:t>and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80" dirty="0">
                <a:solidFill>
                  <a:srgbClr val="001451"/>
                </a:solidFill>
                <a:latin typeface="Verdana"/>
                <a:cs typeface="Verdana"/>
              </a:rPr>
              <a:t>consistency.</a:t>
            </a:r>
            <a:endParaRPr sz="3000">
              <a:latin typeface="Verdana"/>
              <a:cs typeface="Verdana"/>
            </a:endParaRPr>
          </a:p>
          <a:p>
            <a:pPr marL="31115" marR="1789430">
              <a:lnSpc>
                <a:spcPct val="116700"/>
              </a:lnSpc>
              <a:spcBef>
                <a:spcPts val="2440"/>
              </a:spcBef>
            </a:pPr>
            <a:r>
              <a:rPr sz="3000" b="1" spc="-204" dirty="0">
                <a:solidFill>
                  <a:srgbClr val="001451"/>
                </a:solidFill>
                <a:latin typeface="Verdana"/>
                <a:cs typeface="Verdana"/>
              </a:rPr>
              <a:t>REAL-TIME</a:t>
            </a:r>
            <a:r>
              <a:rPr sz="3000" b="1" spc="-32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229" dirty="0">
                <a:solidFill>
                  <a:srgbClr val="001451"/>
                </a:solidFill>
                <a:latin typeface="Verdana"/>
                <a:cs typeface="Verdana"/>
              </a:rPr>
              <a:t>REPORTING:</a:t>
            </a:r>
            <a:r>
              <a:rPr sz="3000" b="1" spc="-32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75" dirty="0">
                <a:solidFill>
                  <a:srgbClr val="001451"/>
                </a:solidFill>
                <a:latin typeface="Verdana"/>
                <a:cs typeface="Verdana"/>
              </a:rPr>
              <a:t>Facilitates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45" dirty="0">
                <a:solidFill>
                  <a:srgbClr val="001451"/>
                </a:solidFill>
                <a:latin typeface="Verdana"/>
                <a:cs typeface="Verdana"/>
              </a:rPr>
              <a:t>easy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90" dirty="0">
                <a:solidFill>
                  <a:srgbClr val="001451"/>
                </a:solidFill>
                <a:latin typeface="Verdana"/>
                <a:cs typeface="Verdana"/>
              </a:rPr>
              <a:t>generation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75" dirty="0">
                <a:solidFill>
                  <a:srgbClr val="001451"/>
                </a:solidFill>
                <a:latin typeface="Verdana"/>
                <a:cs typeface="Verdana"/>
              </a:rPr>
              <a:t>of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05" dirty="0">
                <a:solidFill>
                  <a:srgbClr val="001451"/>
                </a:solidFill>
                <a:latin typeface="Verdana"/>
                <a:cs typeface="Verdana"/>
              </a:rPr>
              <a:t>reports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05" dirty="0">
                <a:solidFill>
                  <a:srgbClr val="001451"/>
                </a:solidFill>
                <a:latin typeface="Verdana"/>
                <a:cs typeface="Verdana"/>
              </a:rPr>
              <a:t>on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50" dirty="0">
                <a:solidFill>
                  <a:srgbClr val="001451"/>
                </a:solidFill>
                <a:latin typeface="Verdana"/>
                <a:cs typeface="Verdana"/>
              </a:rPr>
              <a:t>player </a:t>
            </a:r>
            <a:r>
              <a:rPr sz="3000" spc="-104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30" dirty="0">
                <a:solidFill>
                  <a:srgbClr val="001451"/>
                </a:solidFill>
                <a:latin typeface="Verdana"/>
                <a:cs typeface="Verdana"/>
              </a:rPr>
              <a:t>performance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0" dirty="0">
                <a:solidFill>
                  <a:srgbClr val="001451"/>
                </a:solidFill>
                <a:latin typeface="Verdana"/>
                <a:cs typeface="Verdana"/>
              </a:rPr>
              <a:t>and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0" dirty="0">
                <a:solidFill>
                  <a:srgbClr val="001451"/>
                </a:solidFill>
                <a:latin typeface="Verdana"/>
                <a:cs typeface="Verdana"/>
              </a:rPr>
              <a:t>team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60" dirty="0">
                <a:solidFill>
                  <a:srgbClr val="001451"/>
                </a:solidFill>
                <a:latin typeface="Verdana"/>
                <a:cs typeface="Verdana"/>
              </a:rPr>
              <a:t>metrics.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750"/>
              </a:spcBef>
            </a:pPr>
            <a:r>
              <a:rPr sz="3000" b="1" spc="-250" dirty="0">
                <a:solidFill>
                  <a:srgbClr val="001451"/>
                </a:solidFill>
                <a:latin typeface="Verdana"/>
                <a:cs typeface="Verdana"/>
              </a:rPr>
              <a:t>USER-FRIENDLY:</a:t>
            </a:r>
            <a:r>
              <a:rPr sz="3000" b="1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50" dirty="0">
                <a:solidFill>
                  <a:srgbClr val="001451"/>
                </a:solidFill>
                <a:latin typeface="Verdana"/>
                <a:cs typeface="Verdana"/>
              </a:rPr>
              <a:t>Simple</a:t>
            </a:r>
            <a:r>
              <a:rPr sz="3000" spc="-30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0" dirty="0">
                <a:solidFill>
                  <a:srgbClr val="001451"/>
                </a:solidFill>
                <a:latin typeface="Verdana"/>
                <a:cs typeface="Verdana"/>
              </a:rPr>
              <a:t>and</a:t>
            </a:r>
            <a:r>
              <a:rPr sz="3000" spc="-30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45" dirty="0">
                <a:solidFill>
                  <a:srgbClr val="001451"/>
                </a:solidFill>
                <a:latin typeface="Verdana"/>
                <a:cs typeface="Verdana"/>
              </a:rPr>
              <a:t>intuitive</a:t>
            </a:r>
            <a:r>
              <a:rPr sz="3000" spc="-30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20" dirty="0">
                <a:solidFill>
                  <a:srgbClr val="001451"/>
                </a:solidFill>
                <a:latin typeface="Verdana"/>
                <a:cs typeface="Verdana"/>
              </a:rPr>
              <a:t>interface</a:t>
            </a:r>
            <a:r>
              <a:rPr sz="3000" spc="-30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25" dirty="0">
                <a:solidFill>
                  <a:srgbClr val="001451"/>
                </a:solidFill>
                <a:latin typeface="Verdana"/>
                <a:cs typeface="Verdana"/>
              </a:rPr>
              <a:t>for</a:t>
            </a:r>
            <a:r>
              <a:rPr sz="3000" spc="-30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00" dirty="0">
                <a:solidFill>
                  <a:srgbClr val="001451"/>
                </a:solidFill>
                <a:latin typeface="Verdana"/>
                <a:cs typeface="Verdana"/>
              </a:rPr>
              <a:t>interacting</a:t>
            </a:r>
            <a:r>
              <a:rPr sz="3000" spc="-30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85" dirty="0">
                <a:solidFill>
                  <a:srgbClr val="001451"/>
                </a:solidFill>
                <a:latin typeface="Verdana"/>
                <a:cs typeface="Verdana"/>
              </a:rPr>
              <a:t>with</a:t>
            </a:r>
            <a:r>
              <a:rPr sz="3000" spc="-30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0" dirty="0">
                <a:solidFill>
                  <a:srgbClr val="001451"/>
                </a:solidFill>
                <a:latin typeface="Verdana"/>
                <a:cs typeface="Verdana"/>
              </a:rPr>
              <a:t>the</a:t>
            </a:r>
            <a:r>
              <a:rPr sz="3000" spc="-30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65" dirty="0">
                <a:solidFill>
                  <a:srgbClr val="001451"/>
                </a:solidFill>
                <a:latin typeface="Verdana"/>
                <a:cs typeface="Verdana"/>
              </a:rPr>
              <a:t>database.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9793"/>
            <a:ext cx="5839460" cy="1217930"/>
          </a:xfrm>
          <a:custGeom>
            <a:avLst/>
            <a:gdLst/>
            <a:ahLst/>
            <a:cxnLst/>
            <a:rect l="l" t="t" r="r" b="b"/>
            <a:pathLst>
              <a:path w="5839460" h="1217930">
                <a:moveTo>
                  <a:pt x="5353682" y="0"/>
                </a:moveTo>
                <a:lnTo>
                  <a:pt x="0" y="0"/>
                </a:lnTo>
                <a:lnTo>
                  <a:pt x="0" y="1217820"/>
                </a:lnTo>
                <a:lnTo>
                  <a:pt x="5353559" y="1217820"/>
                </a:lnTo>
                <a:lnTo>
                  <a:pt x="5401559" y="1215444"/>
                </a:lnTo>
                <a:lnTo>
                  <a:pt x="5448760" y="1208401"/>
                </a:lnTo>
                <a:lnTo>
                  <a:pt x="5494829" y="1196823"/>
                </a:lnTo>
                <a:lnTo>
                  <a:pt x="5539447" y="1180843"/>
                </a:lnTo>
                <a:lnTo>
                  <a:pt x="5582296" y="1160594"/>
                </a:lnTo>
                <a:lnTo>
                  <a:pt x="5623057" y="1136205"/>
                </a:lnTo>
                <a:lnTo>
                  <a:pt x="5661411" y="1107811"/>
                </a:lnTo>
                <a:lnTo>
                  <a:pt x="5697041" y="1075543"/>
                </a:lnTo>
                <a:lnTo>
                  <a:pt x="5729310" y="1039909"/>
                </a:lnTo>
                <a:lnTo>
                  <a:pt x="5757704" y="1001551"/>
                </a:lnTo>
                <a:lnTo>
                  <a:pt x="5782092" y="960788"/>
                </a:lnTo>
                <a:lnTo>
                  <a:pt x="5802342" y="917939"/>
                </a:lnTo>
                <a:lnTo>
                  <a:pt x="5818322" y="873322"/>
                </a:lnTo>
                <a:lnTo>
                  <a:pt x="5829899" y="827255"/>
                </a:lnTo>
                <a:lnTo>
                  <a:pt x="5836942" y="780057"/>
                </a:lnTo>
                <a:lnTo>
                  <a:pt x="5839320" y="732046"/>
                </a:lnTo>
                <a:lnTo>
                  <a:pt x="5839320" y="485768"/>
                </a:lnTo>
                <a:lnTo>
                  <a:pt x="5836942" y="437756"/>
                </a:lnTo>
                <a:lnTo>
                  <a:pt x="5829899" y="390557"/>
                </a:lnTo>
                <a:lnTo>
                  <a:pt x="5818322" y="344489"/>
                </a:lnTo>
                <a:lnTo>
                  <a:pt x="5802342" y="299870"/>
                </a:lnTo>
                <a:lnTo>
                  <a:pt x="5782092" y="257020"/>
                </a:lnTo>
                <a:lnTo>
                  <a:pt x="5757704" y="216257"/>
                </a:lnTo>
                <a:lnTo>
                  <a:pt x="5729310" y="177901"/>
                </a:lnTo>
                <a:lnTo>
                  <a:pt x="5697041" y="142271"/>
                </a:lnTo>
                <a:lnTo>
                  <a:pt x="5661411" y="110002"/>
                </a:lnTo>
                <a:lnTo>
                  <a:pt x="5623057" y="81608"/>
                </a:lnTo>
                <a:lnTo>
                  <a:pt x="5582296" y="57220"/>
                </a:lnTo>
                <a:lnTo>
                  <a:pt x="5539447" y="36970"/>
                </a:lnTo>
                <a:lnTo>
                  <a:pt x="5494829" y="20991"/>
                </a:lnTo>
                <a:lnTo>
                  <a:pt x="5448760" y="9413"/>
                </a:lnTo>
                <a:lnTo>
                  <a:pt x="5401559" y="2370"/>
                </a:lnTo>
                <a:lnTo>
                  <a:pt x="5353682" y="0"/>
                </a:lnTo>
                <a:close/>
              </a:path>
            </a:pathLst>
          </a:custGeom>
          <a:solidFill>
            <a:srgbClr val="0014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06824" y="1943239"/>
            <a:ext cx="98742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90" dirty="0">
                <a:latin typeface="Times New Roman"/>
                <a:cs typeface="Times New Roman"/>
              </a:rPr>
              <a:t>ARCHITECTURE</a:t>
            </a:r>
            <a:r>
              <a:rPr sz="6000" spc="150" dirty="0">
                <a:latin typeface="Times New Roman"/>
                <a:cs typeface="Times New Roman"/>
              </a:rPr>
              <a:t> </a:t>
            </a:r>
            <a:r>
              <a:rPr sz="6000" spc="55" dirty="0">
                <a:latin typeface="Times New Roman"/>
                <a:cs typeface="Times New Roman"/>
              </a:rPr>
              <a:t>DIAGRAM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1908" y="3257689"/>
            <a:ext cx="15716250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85" dirty="0">
                <a:solidFill>
                  <a:srgbClr val="001451"/>
                </a:solidFill>
                <a:latin typeface="Verdana"/>
                <a:cs typeface="Verdana"/>
              </a:rPr>
              <a:t>The</a:t>
            </a:r>
            <a:r>
              <a:rPr sz="3000" b="1" spc="-32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95" dirty="0">
                <a:solidFill>
                  <a:srgbClr val="001451"/>
                </a:solidFill>
                <a:latin typeface="Verdana"/>
                <a:cs typeface="Verdana"/>
              </a:rPr>
              <a:t>system</a:t>
            </a:r>
            <a:r>
              <a:rPr sz="3000" b="1" spc="-32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80" dirty="0">
                <a:solidFill>
                  <a:srgbClr val="001451"/>
                </a:solidFill>
                <a:latin typeface="Verdana"/>
                <a:cs typeface="Verdana"/>
              </a:rPr>
              <a:t>follows</a:t>
            </a:r>
            <a:r>
              <a:rPr sz="3000" b="1" spc="-32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105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3000" b="1" spc="-32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65" dirty="0">
                <a:solidFill>
                  <a:srgbClr val="001451"/>
                </a:solidFill>
                <a:latin typeface="Verdana"/>
                <a:cs typeface="Verdana"/>
              </a:rPr>
              <a:t>Client-Server</a:t>
            </a:r>
            <a:r>
              <a:rPr sz="3000" b="1" spc="-32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65" dirty="0">
                <a:solidFill>
                  <a:srgbClr val="001451"/>
                </a:solidFill>
                <a:latin typeface="Verdana"/>
                <a:cs typeface="Verdana"/>
              </a:rPr>
              <a:t>architecture:</a:t>
            </a:r>
            <a:endParaRPr sz="3000">
              <a:latin typeface="Verdana"/>
              <a:cs typeface="Verdana"/>
            </a:endParaRPr>
          </a:p>
          <a:p>
            <a:pPr marL="12700" marR="371475">
              <a:lnSpc>
                <a:spcPts val="3000"/>
              </a:lnSpc>
              <a:spcBef>
                <a:spcPts val="3000"/>
              </a:spcBef>
            </a:pPr>
            <a:r>
              <a:rPr sz="3000" b="1" spc="-125" dirty="0">
                <a:solidFill>
                  <a:srgbClr val="001451"/>
                </a:solidFill>
                <a:latin typeface="Verdana"/>
                <a:cs typeface="Verdana"/>
              </a:rPr>
              <a:t>Frontend:</a:t>
            </a:r>
            <a:r>
              <a:rPr sz="3000" b="1" spc="-28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75" dirty="0">
                <a:solidFill>
                  <a:srgbClr val="001451"/>
                </a:solidFill>
                <a:latin typeface="Verdana"/>
                <a:cs typeface="Verdana"/>
              </a:rPr>
              <a:t>The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70" dirty="0">
                <a:solidFill>
                  <a:srgbClr val="001451"/>
                </a:solidFill>
                <a:latin typeface="Verdana"/>
                <a:cs typeface="Verdana"/>
              </a:rPr>
              <a:t>user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80" dirty="0">
                <a:solidFill>
                  <a:srgbClr val="001451"/>
                </a:solidFill>
                <a:latin typeface="Verdana"/>
                <a:cs typeface="Verdana"/>
              </a:rPr>
              <a:t>interface,</a:t>
            </a:r>
            <a:r>
              <a:rPr sz="3000" spc="-30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95" dirty="0">
                <a:solidFill>
                  <a:srgbClr val="001451"/>
                </a:solidFill>
                <a:latin typeface="Verdana"/>
                <a:cs typeface="Verdana"/>
              </a:rPr>
              <a:t>where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70" dirty="0">
                <a:solidFill>
                  <a:srgbClr val="001451"/>
                </a:solidFill>
                <a:latin typeface="Verdana"/>
                <a:cs typeface="Verdana"/>
              </a:rPr>
              <a:t>users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55" dirty="0">
                <a:solidFill>
                  <a:srgbClr val="001451"/>
                </a:solidFill>
                <a:latin typeface="Verdana"/>
                <a:cs typeface="Verdana"/>
              </a:rPr>
              <a:t>can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0" dirty="0">
                <a:solidFill>
                  <a:srgbClr val="001451"/>
                </a:solidFill>
                <a:latin typeface="Verdana"/>
                <a:cs typeface="Verdana"/>
              </a:rPr>
              <a:t>interact</a:t>
            </a:r>
            <a:r>
              <a:rPr sz="3000" spc="-30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85" dirty="0">
                <a:solidFill>
                  <a:srgbClr val="001451"/>
                </a:solidFill>
                <a:latin typeface="Verdana"/>
                <a:cs typeface="Verdana"/>
              </a:rPr>
              <a:t>with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0" dirty="0">
                <a:solidFill>
                  <a:srgbClr val="001451"/>
                </a:solidFill>
                <a:latin typeface="Verdana"/>
                <a:cs typeface="Verdana"/>
              </a:rPr>
              <a:t>the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75" dirty="0">
                <a:solidFill>
                  <a:srgbClr val="001451"/>
                </a:solidFill>
                <a:latin typeface="Verdana"/>
                <a:cs typeface="Verdana"/>
              </a:rPr>
              <a:t>system</a:t>
            </a:r>
            <a:r>
              <a:rPr sz="3000" spc="-30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05" dirty="0">
                <a:solidFill>
                  <a:srgbClr val="001451"/>
                </a:solidFill>
                <a:latin typeface="Verdana"/>
                <a:cs typeface="Verdana"/>
              </a:rPr>
              <a:t>(could </a:t>
            </a:r>
            <a:r>
              <a:rPr sz="3000" spc="-104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60" dirty="0">
                <a:solidFill>
                  <a:srgbClr val="001451"/>
                </a:solidFill>
                <a:latin typeface="Verdana"/>
                <a:cs typeface="Verdana"/>
              </a:rPr>
              <a:t>be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00" dirty="0">
                <a:solidFill>
                  <a:srgbClr val="001451"/>
                </a:solidFill>
                <a:latin typeface="Verdana"/>
                <a:cs typeface="Verdana"/>
              </a:rPr>
              <a:t>phpMyAdmin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80" dirty="0">
                <a:solidFill>
                  <a:srgbClr val="001451"/>
                </a:solidFill>
                <a:latin typeface="Verdana"/>
                <a:cs typeface="Verdana"/>
              </a:rPr>
              <a:t>or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55" dirty="0">
                <a:solidFill>
                  <a:srgbClr val="001451"/>
                </a:solidFill>
                <a:latin typeface="Verdana"/>
                <a:cs typeface="Verdana"/>
              </a:rPr>
              <a:t>a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45" dirty="0">
                <a:solidFill>
                  <a:srgbClr val="001451"/>
                </a:solidFill>
                <a:latin typeface="Verdana"/>
                <a:cs typeface="Verdana"/>
              </a:rPr>
              <a:t>custom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60" dirty="0">
                <a:solidFill>
                  <a:srgbClr val="001451"/>
                </a:solidFill>
                <a:latin typeface="Verdana"/>
                <a:cs typeface="Verdana"/>
              </a:rPr>
              <a:t>interface).</a:t>
            </a:r>
            <a:endParaRPr sz="3000">
              <a:latin typeface="Verdana"/>
              <a:cs typeface="Verdana"/>
            </a:endParaRPr>
          </a:p>
          <a:p>
            <a:pPr marL="12700" marR="1243330">
              <a:lnSpc>
                <a:spcPts val="3000"/>
              </a:lnSpc>
              <a:spcBef>
                <a:spcPts val="3000"/>
              </a:spcBef>
            </a:pPr>
            <a:r>
              <a:rPr sz="3000" b="1" spc="-110" dirty="0">
                <a:solidFill>
                  <a:srgbClr val="001451"/>
                </a:solidFill>
                <a:latin typeface="Verdana"/>
                <a:cs typeface="Verdana"/>
              </a:rPr>
              <a:t>Server</a:t>
            </a:r>
            <a:r>
              <a:rPr sz="3000" b="1" spc="-32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b="1" spc="-200" dirty="0">
                <a:solidFill>
                  <a:srgbClr val="001451"/>
                </a:solidFill>
                <a:latin typeface="Verdana"/>
                <a:cs typeface="Verdana"/>
              </a:rPr>
              <a:t>(XAMPP):</a:t>
            </a:r>
            <a:r>
              <a:rPr sz="3000" b="1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75" dirty="0">
                <a:solidFill>
                  <a:srgbClr val="001451"/>
                </a:solidFill>
                <a:latin typeface="Verdana"/>
                <a:cs typeface="Verdana"/>
              </a:rPr>
              <a:t>The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00" dirty="0">
                <a:solidFill>
                  <a:srgbClr val="001451"/>
                </a:solidFill>
                <a:latin typeface="Verdana"/>
                <a:cs typeface="Verdana"/>
              </a:rPr>
              <a:t>local</a:t>
            </a:r>
            <a:r>
              <a:rPr sz="3000" spc="-30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50" dirty="0">
                <a:solidFill>
                  <a:srgbClr val="001451"/>
                </a:solidFill>
                <a:latin typeface="Verdana"/>
                <a:cs typeface="Verdana"/>
              </a:rPr>
              <a:t>server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60" dirty="0">
                <a:solidFill>
                  <a:srgbClr val="001451"/>
                </a:solidFill>
                <a:latin typeface="Verdana"/>
                <a:cs typeface="Verdana"/>
              </a:rPr>
              <a:t>running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35" dirty="0">
                <a:solidFill>
                  <a:srgbClr val="001451"/>
                </a:solidFill>
                <a:latin typeface="Verdana"/>
                <a:cs typeface="Verdana"/>
              </a:rPr>
              <a:t>Apache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0" dirty="0">
                <a:solidFill>
                  <a:srgbClr val="001451"/>
                </a:solidFill>
                <a:latin typeface="Verdana"/>
                <a:cs typeface="Verdana"/>
              </a:rPr>
              <a:t>and</a:t>
            </a:r>
            <a:r>
              <a:rPr sz="3000" spc="-30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40" dirty="0">
                <a:solidFill>
                  <a:srgbClr val="001451"/>
                </a:solidFill>
                <a:latin typeface="Verdana"/>
                <a:cs typeface="Verdana"/>
              </a:rPr>
              <a:t>MySQL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25" dirty="0">
                <a:solidFill>
                  <a:srgbClr val="001451"/>
                </a:solidFill>
                <a:latin typeface="Verdana"/>
                <a:cs typeface="Verdana"/>
              </a:rPr>
              <a:t>for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35" dirty="0">
                <a:solidFill>
                  <a:srgbClr val="001451"/>
                </a:solidFill>
                <a:latin typeface="Verdana"/>
                <a:cs typeface="Verdana"/>
              </a:rPr>
              <a:t>backend </a:t>
            </a:r>
            <a:r>
              <a:rPr sz="3000" spc="-104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75" dirty="0">
                <a:solidFill>
                  <a:srgbClr val="001451"/>
                </a:solidFill>
                <a:latin typeface="Verdana"/>
                <a:cs typeface="Verdana"/>
              </a:rPr>
              <a:t>processing.</a:t>
            </a:r>
            <a:endParaRPr sz="3000">
              <a:latin typeface="Verdana"/>
              <a:cs typeface="Verdana"/>
            </a:endParaRPr>
          </a:p>
          <a:p>
            <a:pPr marL="12700" marR="5080">
              <a:lnSpc>
                <a:spcPts val="3000"/>
              </a:lnSpc>
              <a:spcBef>
                <a:spcPts val="3000"/>
              </a:spcBef>
            </a:pPr>
            <a:r>
              <a:rPr sz="3000" b="1" spc="-114" dirty="0">
                <a:solidFill>
                  <a:srgbClr val="001451"/>
                </a:solidFill>
                <a:latin typeface="Verdana"/>
                <a:cs typeface="Verdana"/>
              </a:rPr>
              <a:t>Database:</a:t>
            </a:r>
            <a:r>
              <a:rPr sz="3000" b="1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40" dirty="0">
                <a:solidFill>
                  <a:srgbClr val="001451"/>
                </a:solidFill>
                <a:latin typeface="Verdana"/>
                <a:cs typeface="Verdana"/>
              </a:rPr>
              <a:t>MySQL</a:t>
            </a:r>
            <a:r>
              <a:rPr sz="3000" spc="-30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90" dirty="0">
                <a:solidFill>
                  <a:srgbClr val="001451"/>
                </a:solidFill>
                <a:latin typeface="Verdana"/>
                <a:cs typeface="Verdana"/>
              </a:rPr>
              <a:t>manages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0" dirty="0">
                <a:solidFill>
                  <a:srgbClr val="001451"/>
                </a:solidFill>
                <a:latin typeface="Verdana"/>
                <a:cs typeface="Verdana"/>
              </a:rPr>
              <a:t>the</a:t>
            </a:r>
            <a:r>
              <a:rPr sz="3000" spc="-30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55" dirty="0">
                <a:solidFill>
                  <a:srgbClr val="001451"/>
                </a:solidFill>
                <a:latin typeface="Verdana"/>
                <a:cs typeface="Verdana"/>
              </a:rPr>
              <a:t>storage,</a:t>
            </a:r>
            <a:r>
              <a:rPr sz="3000" spc="-30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5" dirty="0">
                <a:solidFill>
                  <a:srgbClr val="001451"/>
                </a:solidFill>
                <a:latin typeface="Verdana"/>
                <a:cs typeface="Verdana"/>
              </a:rPr>
              <a:t>retrieval,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0" dirty="0">
                <a:solidFill>
                  <a:srgbClr val="001451"/>
                </a:solidFill>
                <a:latin typeface="Verdana"/>
                <a:cs typeface="Verdana"/>
              </a:rPr>
              <a:t>and</a:t>
            </a:r>
            <a:r>
              <a:rPr sz="3000" spc="-30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70" dirty="0">
                <a:solidFill>
                  <a:srgbClr val="001451"/>
                </a:solidFill>
                <a:latin typeface="Verdana"/>
                <a:cs typeface="Verdana"/>
              </a:rPr>
              <a:t>manipulation</a:t>
            </a:r>
            <a:r>
              <a:rPr sz="3000" spc="-30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75" dirty="0">
                <a:solidFill>
                  <a:srgbClr val="001451"/>
                </a:solidFill>
                <a:latin typeface="Verdana"/>
                <a:cs typeface="Verdana"/>
              </a:rPr>
              <a:t>of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05" dirty="0">
                <a:solidFill>
                  <a:srgbClr val="001451"/>
                </a:solidFill>
                <a:latin typeface="Verdana"/>
                <a:cs typeface="Verdana"/>
              </a:rPr>
              <a:t>franchise </a:t>
            </a:r>
            <a:r>
              <a:rPr sz="3000" spc="-104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30" dirty="0">
                <a:solidFill>
                  <a:srgbClr val="001451"/>
                </a:solidFill>
                <a:latin typeface="Verdana"/>
                <a:cs typeface="Verdana"/>
              </a:rPr>
              <a:t>data.</a:t>
            </a:r>
            <a:endParaRPr sz="3000">
              <a:latin typeface="Verdana"/>
              <a:cs typeface="Verdana"/>
            </a:endParaRPr>
          </a:p>
          <a:p>
            <a:pPr marL="12700" marR="583565">
              <a:lnSpc>
                <a:spcPts val="3000"/>
              </a:lnSpc>
              <a:spcBef>
                <a:spcPts val="3000"/>
              </a:spcBef>
            </a:pPr>
            <a:r>
              <a:rPr sz="3000" spc="75" dirty="0">
                <a:solidFill>
                  <a:srgbClr val="001451"/>
                </a:solidFill>
                <a:latin typeface="Verdana"/>
                <a:cs typeface="Verdana"/>
              </a:rPr>
              <a:t>The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85" dirty="0">
                <a:solidFill>
                  <a:srgbClr val="001451"/>
                </a:solidFill>
                <a:latin typeface="Verdana"/>
                <a:cs typeface="Verdana"/>
              </a:rPr>
              <a:t>diagram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90" dirty="0">
                <a:solidFill>
                  <a:srgbClr val="001451"/>
                </a:solidFill>
                <a:latin typeface="Verdana"/>
                <a:cs typeface="Verdana"/>
              </a:rPr>
              <a:t>should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05" dirty="0">
                <a:solidFill>
                  <a:srgbClr val="001451"/>
                </a:solidFill>
                <a:latin typeface="Verdana"/>
                <a:cs typeface="Verdana"/>
              </a:rPr>
              <a:t>show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0" dirty="0">
                <a:solidFill>
                  <a:srgbClr val="001451"/>
                </a:solidFill>
                <a:latin typeface="Verdana"/>
                <a:cs typeface="Verdana"/>
              </a:rPr>
              <a:t>the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00" dirty="0">
                <a:solidFill>
                  <a:srgbClr val="001451"/>
                </a:solidFill>
                <a:latin typeface="Verdana"/>
                <a:cs typeface="Verdana"/>
              </a:rPr>
              <a:t>interaction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30" dirty="0">
                <a:solidFill>
                  <a:srgbClr val="001451"/>
                </a:solidFill>
                <a:latin typeface="Verdana"/>
                <a:cs typeface="Verdana"/>
              </a:rPr>
              <a:t>between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0" dirty="0">
                <a:solidFill>
                  <a:srgbClr val="001451"/>
                </a:solidFill>
                <a:latin typeface="Verdana"/>
                <a:cs typeface="Verdana"/>
              </a:rPr>
              <a:t>the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50" dirty="0">
                <a:solidFill>
                  <a:srgbClr val="001451"/>
                </a:solidFill>
                <a:latin typeface="Verdana"/>
                <a:cs typeface="Verdana"/>
              </a:rPr>
              <a:t>User</a:t>
            </a:r>
            <a:r>
              <a:rPr sz="3000" spc="-31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45" dirty="0">
                <a:solidFill>
                  <a:srgbClr val="001451"/>
                </a:solidFill>
                <a:latin typeface="Verdana"/>
                <a:cs typeface="Verdana"/>
              </a:rPr>
              <a:t>Interface,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90" dirty="0">
                <a:solidFill>
                  <a:srgbClr val="001451"/>
                </a:solidFill>
                <a:latin typeface="Verdana"/>
                <a:cs typeface="Verdana"/>
              </a:rPr>
              <a:t>XAMPP </a:t>
            </a:r>
            <a:r>
              <a:rPr sz="3000" spc="-103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-25" dirty="0">
                <a:solidFill>
                  <a:srgbClr val="001451"/>
                </a:solidFill>
                <a:latin typeface="Verdana"/>
                <a:cs typeface="Verdana"/>
              </a:rPr>
              <a:t>Server,</a:t>
            </a:r>
            <a:r>
              <a:rPr sz="3000" spc="-320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110" dirty="0">
                <a:solidFill>
                  <a:srgbClr val="001451"/>
                </a:solidFill>
                <a:latin typeface="Verdana"/>
                <a:cs typeface="Verdana"/>
              </a:rPr>
              <a:t>and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40" dirty="0">
                <a:solidFill>
                  <a:srgbClr val="001451"/>
                </a:solidFill>
                <a:latin typeface="Verdana"/>
                <a:cs typeface="Verdana"/>
              </a:rPr>
              <a:t>MySQL</a:t>
            </a:r>
            <a:r>
              <a:rPr sz="3000" spc="-315" dirty="0">
                <a:solidFill>
                  <a:srgbClr val="001451"/>
                </a:solidFill>
                <a:latin typeface="Verdana"/>
                <a:cs typeface="Verdana"/>
              </a:rPr>
              <a:t> </a:t>
            </a:r>
            <a:r>
              <a:rPr sz="3000" spc="65" dirty="0">
                <a:solidFill>
                  <a:srgbClr val="001451"/>
                </a:solidFill>
                <a:latin typeface="Verdana"/>
                <a:cs typeface="Verdana"/>
              </a:rPr>
              <a:t>database.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008237-75EF-82DC-97F6-5059C0984E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71" y="571500"/>
            <a:ext cx="17330657" cy="80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F41BAA-1E3B-9763-A02C-6189DC800C7D}"/>
              </a:ext>
            </a:extLst>
          </p:cNvPr>
          <p:cNvSpPr txBox="1"/>
          <p:nvPr/>
        </p:nvSpPr>
        <p:spPr>
          <a:xfrm>
            <a:off x="7124699" y="8747105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Fig: Architecture Diagram</a:t>
            </a:r>
          </a:p>
          <a:p>
            <a:pPr algn="ctr"/>
            <a:endParaRPr lang="en-I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1031</Words>
  <Application>Microsoft Office PowerPoint</Application>
  <PresentationFormat>Custom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SimSun</vt:lpstr>
      <vt:lpstr>Calibri</vt:lpstr>
      <vt:lpstr>Lucida Sans Unicode</vt:lpstr>
      <vt:lpstr>Times New Roman</vt:lpstr>
      <vt:lpstr>Verdana</vt:lpstr>
      <vt:lpstr>Office Theme</vt:lpstr>
      <vt:lpstr>The Franchise Database  Management System</vt:lpstr>
      <vt:lpstr>PROBLEM STATEMENT</vt:lpstr>
      <vt:lpstr>OBJECTIVE</vt:lpstr>
      <vt:lpstr>ABSTRACT</vt:lpstr>
      <vt:lpstr>EXISTING SYSTEM</vt:lpstr>
      <vt:lpstr>PROPOSED SYSTEM</vt:lpstr>
      <vt:lpstr>ADVANTAGES OF PROPOSED SYSTEM</vt:lpstr>
      <vt:lpstr>ARCHITECTURE DIAGRAM</vt:lpstr>
      <vt:lpstr>PowerPoint Presentation</vt:lpstr>
      <vt:lpstr>MODULES WITH DESCRIPTION</vt:lpstr>
      <vt:lpstr>SAMPLE OUTPUTS</vt:lpstr>
      <vt:lpstr>PowerPoint Presentation</vt:lpstr>
      <vt:lpstr>PowerPoint Presentation</vt:lpstr>
      <vt:lpstr>CONCLUSION AND FUTURE WORK</vt:lpstr>
      <vt:lpstr>REFERENCES</vt:lpstr>
      <vt:lpstr>KEY FEATURES</vt:lpstr>
      <vt:lpstr>TECHNOLOGIES USED (FRONTEND &amp; BACKEND)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White Geometric Thesis Defense Presentation</dc:title>
  <dc:creator>saswat vishal vinoth kumar</dc:creator>
  <cp:keywords>DAGV6bhEWZg,BAGTxLFhDqw</cp:keywords>
  <cp:lastModifiedBy>sricharan nagarajan</cp:lastModifiedBy>
  <cp:revision>2</cp:revision>
  <dcterms:created xsi:type="dcterms:W3CDTF">2024-11-11T13:39:58Z</dcterms:created>
  <dcterms:modified xsi:type="dcterms:W3CDTF">2024-11-20T16:57:07Z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2024-11-08T00:00:00Z</vt:filetime>
  </property>
  <property fmtid="{D5CDD505-2E9C-101B-9397-08002B2CF9AE}" pid="3" name="Creator">
    <vt:lpwstr>Canva</vt:lpwstr>
  </property>
  <property fmtid="{D5CDD505-2E9C-101B-9397-08002B2CF9AE}" pid="4" name="LastSaved">
    <vt:filetime>2024-11-11T00:00:00Z</vt:filetime>
  </property>
</Properties>
</file>