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80" r:id="rId3"/>
    <p:sldId id="257" r:id="rId4"/>
    <p:sldId id="258" r:id="rId5"/>
    <p:sldId id="259" r:id="rId6"/>
    <p:sldId id="260" r:id="rId7"/>
    <p:sldId id="261" r:id="rId8"/>
    <p:sldId id="262" r:id="rId9"/>
    <p:sldId id="281" r:id="rId10"/>
    <p:sldId id="263" r:id="rId11"/>
    <p:sldId id="264" r:id="rId12"/>
    <p:sldId id="265" r:id="rId13"/>
    <p:sldId id="273" r:id="rId14"/>
    <p:sldId id="266" r:id="rId15"/>
    <p:sldId id="267" r:id="rId16"/>
    <p:sldId id="268" r:id="rId17"/>
    <p:sldId id="269" r:id="rId18"/>
    <p:sldId id="270" r:id="rId19"/>
    <p:sldId id="274" r:id="rId20"/>
    <p:sldId id="271"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8981D-A9A9-4066-B851-04395D41E678}" v="72" dt="2024-02-14T00:57:44.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5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yman Tahghighi" userId="302b5e02-0ccb-4051-8688-06802fe7a381" providerId="ADAL" clId="{E0D8981D-A9A9-4066-B851-04395D41E678}"/>
    <pc:docChg chg="undo redo custSel addSld modSld">
      <pc:chgData name="Peyman Tahghighi" userId="302b5e02-0ccb-4051-8688-06802fe7a381" providerId="ADAL" clId="{E0D8981D-A9A9-4066-B851-04395D41E678}" dt="2024-02-14T00:57:44.707" v="966"/>
      <pc:docMkLst>
        <pc:docMk/>
      </pc:docMkLst>
      <pc:sldChg chg="new">
        <pc:chgData name="Peyman Tahghighi" userId="302b5e02-0ccb-4051-8688-06802fe7a381" providerId="ADAL" clId="{E0D8981D-A9A9-4066-B851-04395D41E678}" dt="2024-02-13T23:31:12.556" v="0" actId="680"/>
        <pc:sldMkLst>
          <pc:docMk/>
          <pc:sldMk cId="731226739" sldId="256"/>
        </pc:sldMkLst>
      </pc:sldChg>
      <pc:sldChg chg="modSp new mod modNotesTx">
        <pc:chgData name="Peyman Tahghighi" userId="302b5e02-0ccb-4051-8688-06802fe7a381" providerId="ADAL" clId="{E0D8981D-A9A9-4066-B851-04395D41E678}" dt="2024-02-13T23:34:39.567" v="135"/>
        <pc:sldMkLst>
          <pc:docMk/>
          <pc:sldMk cId="2647546831" sldId="257"/>
        </pc:sldMkLst>
        <pc:spChg chg="mod">
          <ac:chgData name="Peyman Tahghighi" userId="302b5e02-0ccb-4051-8688-06802fe7a381" providerId="ADAL" clId="{E0D8981D-A9A9-4066-B851-04395D41E678}" dt="2024-02-13T23:34:39.567" v="135"/>
          <ac:spMkLst>
            <pc:docMk/>
            <pc:sldMk cId="2647546831" sldId="257"/>
            <ac:spMk id="2" creationId="{35436F21-3CF1-8C3A-E513-30920FD35EB3}"/>
          </ac:spMkLst>
        </pc:spChg>
        <pc:spChg chg="mod">
          <ac:chgData name="Peyman Tahghighi" userId="302b5e02-0ccb-4051-8688-06802fe7a381" providerId="ADAL" clId="{E0D8981D-A9A9-4066-B851-04395D41E678}" dt="2024-02-13T23:33:22.226" v="132"/>
          <ac:spMkLst>
            <pc:docMk/>
            <pc:sldMk cId="2647546831" sldId="257"/>
            <ac:spMk id="3" creationId="{09953416-CB42-6257-6337-D83E2D4900E9}"/>
          </ac:spMkLst>
        </pc:spChg>
      </pc:sldChg>
      <pc:sldChg chg="addSp delSp modSp new mod">
        <pc:chgData name="Peyman Tahghighi" userId="302b5e02-0ccb-4051-8688-06802fe7a381" providerId="ADAL" clId="{E0D8981D-A9A9-4066-B851-04395D41E678}" dt="2024-02-14T00:38:11.254" v="541" actId="1076"/>
        <pc:sldMkLst>
          <pc:docMk/>
          <pc:sldMk cId="4163815965" sldId="258"/>
        </pc:sldMkLst>
        <pc:spChg chg="mod">
          <ac:chgData name="Peyman Tahghighi" userId="302b5e02-0ccb-4051-8688-06802fe7a381" providerId="ADAL" clId="{E0D8981D-A9A9-4066-B851-04395D41E678}" dt="2024-02-14T00:05:33.584" v="161" actId="20577"/>
          <ac:spMkLst>
            <pc:docMk/>
            <pc:sldMk cId="4163815965" sldId="258"/>
            <ac:spMk id="2" creationId="{E9DC09BC-ABAD-5634-5C26-067268BAA947}"/>
          </ac:spMkLst>
        </pc:spChg>
        <pc:spChg chg="mod">
          <ac:chgData name="Peyman Tahghighi" userId="302b5e02-0ccb-4051-8688-06802fe7a381" providerId="ADAL" clId="{E0D8981D-A9A9-4066-B851-04395D41E678}" dt="2024-02-14T00:07:47.111" v="308" actId="14100"/>
          <ac:spMkLst>
            <pc:docMk/>
            <pc:sldMk cId="4163815965" sldId="258"/>
            <ac:spMk id="3" creationId="{C63C138E-3FA9-D7FF-D38F-A6D3D7DB3058}"/>
          </ac:spMkLst>
        </pc:spChg>
        <pc:picChg chg="add del mod">
          <ac:chgData name="Peyman Tahghighi" userId="302b5e02-0ccb-4051-8688-06802fe7a381" providerId="ADAL" clId="{E0D8981D-A9A9-4066-B851-04395D41E678}" dt="2024-02-14T00:38:08.690" v="539" actId="478"/>
          <ac:picMkLst>
            <pc:docMk/>
            <pc:sldMk cId="4163815965" sldId="258"/>
            <ac:picMk id="5" creationId="{10B52748-E9D0-2F3F-F5F6-021834F78CC2}"/>
          </ac:picMkLst>
        </pc:picChg>
        <pc:picChg chg="add mod">
          <ac:chgData name="Peyman Tahghighi" userId="302b5e02-0ccb-4051-8688-06802fe7a381" providerId="ADAL" clId="{E0D8981D-A9A9-4066-B851-04395D41E678}" dt="2024-02-14T00:38:11.254" v="541" actId="1076"/>
          <ac:picMkLst>
            <pc:docMk/>
            <pc:sldMk cId="4163815965" sldId="258"/>
            <ac:picMk id="7" creationId="{B4E51EAD-B321-DF2B-5A4D-0A43B30D1471}"/>
          </ac:picMkLst>
        </pc:picChg>
        <pc:picChg chg="add mod">
          <ac:chgData name="Peyman Tahghighi" userId="302b5e02-0ccb-4051-8688-06802fe7a381" providerId="ADAL" clId="{E0D8981D-A9A9-4066-B851-04395D41E678}" dt="2024-02-14T00:07:47.111" v="308" actId="14100"/>
          <ac:picMkLst>
            <pc:docMk/>
            <pc:sldMk cId="4163815965" sldId="258"/>
            <ac:picMk id="1026" creationId="{A2270088-F4ED-FF95-D105-D34FD2AF54AC}"/>
          </ac:picMkLst>
        </pc:picChg>
        <pc:picChg chg="add del mod">
          <ac:chgData name="Peyman Tahghighi" userId="302b5e02-0ccb-4051-8688-06802fe7a381" providerId="ADAL" clId="{E0D8981D-A9A9-4066-B851-04395D41E678}" dt="2024-02-14T00:08:10.782" v="313" actId="478"/>
          <ac:picMkLst>
            <pc:docMk/>
            <pc:sldMk cId="4163815965" sldId="258"/>
            <ac:picMk id="1028" creationId="{14070237-B4D9-5F84-EB9F-0A4E79B45F18}"/>
          </ac:picMkLst>
        </pc:picChg>
      </pc:sldChg>
      <pc:sldChg chg="addSp delSp modSp new mod">
        <pc:chgData name="Peyman Tahghighi" userId="302b5e02-0ccb-4051-8688-06802fe7a381" providerId="ADAL" clId="{E0D8981D-A9A9-4066-B851-04395D41E678}" dt="2024-02-14T00:25:25.164" v="538" actId="1076"/>
        <pc:sldMkLst>
          <pc:docMk/>
          <pc:sldMk cId="3838324161" sldId="259"/>
        </pc:sldMkLst>
        <pc:spChg chg="mod">
          <ac:chgData name="Peyman Tahghighi" userId="302b5e02-0ccb-4051-8688-06802fe7a381" providerId="ADAL" clId="{E0D8981D-A9A9-4066-B851-04395D41E678}" dt="2024-02-14T00:21:55.837" v="469" actId="20577"/>
          <ac:spMkLst>
            <pc:docMk/>
            <pc:sldMk cId="3838324161" sldId="259"/>
            <ac:spMk id="2" creationId="{BE64E7ED-97DF-718D-B7E0-7405A7151A84}"/>
          </ac:spMkLst>
        </pc:spChg>
        <pc:spChg chg="add del">
          <ac:chgData name="Peyman Tahghighi" userId="302b5e02-0ccb-4051-8688-06802fe7a381" providerId="ADAL" clId="{E0D8981D-A9A9-4066-B851-04395D41E678}" dt="2024-02-14T00:19:59.035" v="402" actId="478"/>
          <ac:spMkLst>
            <pc:docMk/>
            <pc:sldMk cId="3838324161" sldId="259"/>
            <ac:spMk id="3" creationId="{0D0A386A-93EF-CDF4-E0C3-F1B35CFBBC4E}"/>
          </ac:spMkLst>
        </pc:spChg>
        <pc:spChg chg="add mod">
          <ac:chgData name="Peyman Tahghighi" userId="302b5e02-0ccb-4051-8688-06802fe7a381" providerId="ADAL" clId="{E0D8981D-A9A9-4066-B851-04395D41E678}" dt="2024-02-14T00:22:03.505" v="470" actId="1076"/>
          <ac:spMkLst>
            <pc:docMk/>
            <pc:sldMk cId="3838324161" sldId="259"/>
            <ac:spMk id="4" creationId="{FF8D424E-7744-B1D4-D006-BB1A1180FE31}"/>
          </ac:spMkLst>
        </pc:spChg>
        <pc:spChg chg="add mod">
          <ac:chgData name="Peyman Tahghighi" userId="302b5e02-0ccb-4051-8688-06802fe7a381" providerId="ADAL" clId="{E0D8981D-A9A9-4066-B851-04395D41E678}" dt="2024-02-14T00:22:03.505" v="470" actId="1076"/>
          <ac:spMkLst>
            <pc:docMk/>
            <pc:sldMk cId="3838324161" sldId="259"/>
            <ac:spMk id="5" creationId="{ACA00932-84B4-2A8B-6AB7-DE4EDA1CB457}"/>
          </ac:spMkLst>
        </pc:spChg>
        <pc:spChg chg="add del mod">
          <ac:chgData name="Peyman Tahghighi" userId="302b5e02-0ccb-4051-8688-06802fe7a381" providerId="ADAL" clId="{E0D8981D-A9A9-4066-B851-04395D41E678}" dt="2024-02-14T00:19:21.260" v="392" actId="478"/>
          <ac:spMkLst>
            <pc:docMk/>
            <pc:sldMk cId="3838324161" sldId="259"/>
            <ac:spMk id="6" creationId="{9C9AFC5B-BC0D-91E0-F8C8-B69631861373}"/>
          </ac:spMkLst>
        </pc:spChg>
        <pc:spChg chg="add del mod">
          <ac:chgData name="Peyman Tahghighi" userId="302b5e02-0ccb-4051-8688-06802fe7a381" providerId="ADAL" clId="{E0D8981D-A9A9-4066-B851-04395D41E678}" dt="2024-02-14T00:19:21.836" v="393" actId="478"/>
          <ac:spMkLst>
            <pc:docMk/>
            <pc:sldMk cId="3838324161" sldId="259"/>
            <ac:spMk id="7" creationId="{0BF1B1AD-6F74-519D-4FC1-878C75D9805E}"/>
          </ac:spMkLst>
        </pc:spChg>
        <pc:spChg chg="add del mod">
          <ac:chgData name="Peyman Tahghighi" userId="302b5e02-0ccb-4051-8688-06802fe7a381" providerId="ADAL" clId="{E0D8981D-A9A9-4066-B851-04395D41E678}" dt="2024-02-14T00:19:22.095" v="394" actId="478"/>
          <ac:spMkLst>
            <pc:docMk/>
            <pc:sldMk cId="3838324161" sldId="259"/>
            <ac:spMk id="8" creationId="{661C8560-8538-9A90-C6AC-6011A885B476}"/>
          </ac:spMkLst>
        </pc:spChg>
        <pc:spChg chg="add mod">
          <ac:chgData name="Peyman Tahghighi" userId="302b5e02-0ccb-4051-8688-06802fe7a381" providerId="ADAL" clId="{E0D8981D-A9A9-4066-B851-04395D41E678}" dt="2024-02-14T00:22:03.505" v="470" actId="1076"/>
          <ac:spMkLst>
            <pc:docMk/>
            <pc:sldMk cId="3838324161" sldId="259"/>
            <ac:spMk id="9" creationId="{7539DE93-CA87-8D2A-A3A1-B50FC7DDA7BC}"/>
          </ac:spMkLst>
        </pc:spChg>
        <pc:spChg chg="add mod">
          <ac:chgData name="Peyman Tahghighi" userId="302b5e02-0ccb-4051-8688-06802fe7a381" providerId="ADAL" clId="{E0D8981D-A9A9-4066-B851-04395D41E678}" dt="2024-02-14T00:18:35.167" v="352"/>
          <ac:spMkLst>
            <pc:docMk/>
            <pc:sldMk cId="3838324161" sldId="259"/>
            <ac:spMk id="10" creationId="{F29B557E-7F3A-8A8D-45ED-C47A74C6A741}"/>
          </ac:spMkLst>
        </pc:spChg>
        <pc:spChg chg="add mod">
          <ac:chgData name="Peyman Tahghighi" userId="302b5e02-0ccb-4051-8688-06802fe7a381" providerId="ADAL" clId="{E0D8981D-A9A9-4066-B851-04395D41E678}" dt="2024-02-14T00:22:03.505" v="470" actId="1076"/>
          <ac:spMkLst>
            <pc:docMk/>
            <pc:sldMk cId="3838324161" sldId="259"/>
            <ac:spMk id="11" creationId="{71B581B8-248D-26D9-6E7D-9F81A686BA94}"/>
          </ac:spMkLst>
        </pc:spChg>
        <pc:spChg chg="add mod">
          <ac:chgData name="Peyman Tahghighi" userId="302b5e02-0ccb-4051-8688-06802fe7a381" providerId="ADAL" clId="{E0D8981D-A9A9-4066-B851-04395D41E678}" dt="2024-02-14T00:18:43.620" v="359"/>
          <ac:spMkLst>
            <pc:docMk/>
            <pc:sldMk cId="3838324161" sldId="259"/>
            <ac:spMk id="12" creationId="{7EA2EC54-841D-774A-DE0A-EE0F7C2638EA}"/>
          </ac:spMkLst>
        </pc:spChg>
        <pc:spChg chg="add mod">
          <ac:chgData name="Peyman Tahghighi" userId="302b5e02-0ccb-4051-8688-06802fe7a381" providerId="ADAL" clId="{E0D8981D-A9A9-4066-B851-04395D41E678}" dt="2024-02-14T00:22:03.505" v="470" actId="1076"/>
          <ac:spMkLst>
            <pc:docMk/>
            <pc:sldMk cId="3838324161" sldId="259"/>
            <ac:spMk id="13" creationId="{71703185-A6BA-BD6E-4C61-FF8805215066}"/>
          </ac:spMkLst>
        </pc:spChg>
        <pc:spChg chg="add mod">
          <ac:chgData name="Peyman Tahghighi" userId="302b5e02-0ccb-4051-8688-06802fe7a381" providerId="ADAL" clId="{E0D8981D-A9A9-4066-B851-04395D41E678}" dt="2024-02-14T00:22:03.505" v="470" actId="1076"/>
          <ac:spMkLst>
            <pc:docMk/>
            <pc:sldMk cId="3838324161" sldId="259"/>
            <ac:spMk id="14" creationId="{C2FA2585-CBFD-D018-FC46-3AF7C9F25C3A}"/>
          </ac:spMkLst>
        </pc:spChg>
        <pc:spChg chg="add mod">
          <ac:chgData name="Peyman Tahghighi" userId="302b5e02-0ccb-4051-8688-06802fe7a381" providerId="ADAL" clId="{E0D8981D-A9A9-4066-B851-04395D41E678}" dt="2024-02-14T00:22:03.505" v="470" actId="1076"/>
          <ac:spMkLst>
            <pc:docMk/>
            <pc:sldMk cId="3838324161" sldId="259"/>
            <ac:spMk id="15" creationId="{436B350A-DB0C-1C23-4671-588DA56813BD}"/>
          </ac:spMkLst>
        </pc:spChg>
        <pc:spChg chg="add mod">
          <ac:chgData name="Peyman Tahghighi" userId="302b5e02-0ccb-4051-8688-06802fe7a381" providerId="ADAL" clId="{E0D8981D-A9A9-4066-B851-04395D41E678}" dt="2024-02-14T00:22:03.505" v="470" actId="1076"/>
          <ac:spMkLst>
            <pc:docMk/>
            <pc:sldMk cId="3838324161" sldId="259"/>
            <ac:spMk id="16" creationId="{650E8B8D-0097-6F19-BCB0-B5E3841D5427}"/>
          </ac:spMkLst>
        </pc:spChg>
        <pc:spChg chg="add mod">
          <ac:chgData name="Peyman Tahghighi" userId="302b5e02-0ccb-4051-8688-06802fe7a381" providerId="ADAL" clId="{E0D8981D-A9A9-4066-B851-04395D41E678}" dt="2024-02-14T00:22:03.505" v="470" actId="1076"/>
          <ac:spMkLst>
            <pc:docMk/>
            <pc:sldMk cId="3838324161" sldId="259"/>
            <ac:spMk id="17" creationId="{2FAE517A-E87A-6A2E-FD1B-5E5F2C65B339}"/>
          </ac:spMkLst>
        </pc:spChg>
        <pc:spChg chg="add mod">
          <ac:chgData name="Peyman Tahghighi" userId="302b5e02-0ccb-4051-8688-06802fe7a381" providerId="ADAL" clId="{E0D8981D-A9A9-4066-B851-04395D41E678}" dt="2024-02-14T00:22:03.505" v="470" actId="1076"/>
          <ac:spMkLst>
            <pc:docMk/>
            <pc:sldMk cId="3838324161" sldId="259"/>
            <ac:spMk id="18" creationId="{B7BEB127-ABA7-30FA-E036-FE76DC59F4DA}"/>
          </ac:spMkLst>
        </pc:spChg>
        <pc:spChg chg="add mod">
          <ac:chgData name="Peyman Tahghighi" userId="302b5e02-0ccb-4051-8688-06802fe7a381" providerId="ADAL" clId="{E0D8981D-A9A9-4066-B851-04395D41E678}" dt="2024-02-14T00:22:03.505" v="470" actId="1076"/>
          <ac:spMkLst>
            <pc:docMk/>
            <pc:sldMk cId="3838324161" sldId="259"/>
            <ac:spMk id="19" creationId="{DB63DC03-BDEF-03B7-829C-A5E4E7635534}"/>
          </ac:spMkLst>
        </pc:spChg>
        <pc:spChg chg="add mod">
          <ac:chgData name="Peyman Tahghighi" userId="302b5e02-0ccb-4051-8688-06802fe7a381" providerId="ADAL" clId="{E0D8981D-A9A9-4066-B851-04395D41E678}" dt="2024-02-14T00:22:03.505" v="470" actId="1076"/>
          <ac:spMkLst>
            <pc:docMk/>
            <pc:sldMk cId="3838324161" sldId="259"/>
            <ac:spMk id="20" creationId="{22DEE75B-06D5-13ED-C308-6F33E3C5D3DF}"/>
          </ac:spMkLst>
        </pc:spChg>
        <pc:spChg chg="add mod">
          <ac:chgData name="Peyman Tahghighi" userId="302b5e02-0ccb-4051-8688-06802fe7a381" providerId="ADAL" clId="{E0D8981D-A9A9-4066-B851-04395D41E678}" dt="2024-02-14T00:22:03.505" v="470" actId="1076"/>
          <ac:spMkLst>
            <pc:docMk/>
            <pc:sldMk cId="3838324161" sldId="259"/>
            <ac:spMk id="21" creationId="{649C8E1D-619C-37DB-A1F3-B34A75BDDE38}"/>
          </ac:spMkLst>
        </pc:spChg>
        <pc:spChg chg="add mod">
          <ac:chgData name="Peyman Tahghighi" userId="302b5e02-0ccb-4051-8688-06802fe7a381" providerId="ADAL" clId="{E0D8981D-A9A9-4066-B851-04395D41E678}" dt="2024-02-14T00:22:03.505" v="470" actId="1076"/>
          <ac:spMkLst>
            <pc:docMk/>
            <pc:sldMk cId="3838324161" sldId="259"/>
            <ac:spMk id="22" creationId="{19FF55C7-0660-D74D-36D6-BB7AA2A76395}"/>
          </ac:spMkLst>
        </pc:spChg>
        <pc:spChg chg="add mod">
          <ac:chgData name="Peyman Tahghighi" userId="302b5e02-0ccb-4051-8688-06802fe7a381" providerId="ADAL" clId="{E0D8981D-A9A9-4066-B851-04395D41E678}" dt="2024-02-14T00:22:03.505" v="470" actId="1076"/>
          <ac:spMkLst>
            <pc:docMk/>
            <pc:sldMk cId="3838324161" sldId="259"/>
            <ac:spMk id="23" creationId="{8794FBB8-E2EF-F56F-5978-3F166F7861B1}"/>
          </ac:spMkLst>
        </pc:spChg>
        <pc:spChg chg="add mod">
          <ac:chgData name="Peyman Tahghighi" userId="302b5e02-0ccb-4051-8688-06802fe7a381" providerId="ADAL" clId="{E0D8981D-A9A9-4066-B851-04395D41E678}" dt="2024-02-14T00:22:03.505" v="470" actId="1076"/>
          <ac:spMkLst>
            <pc:docMk/>
            <pc:sldMk cId="3838324161" sldId="259"/>
            <ac:spMk id="24" creationId="{A58FA8EF-9DAB-9598-07FD-F5F176E9317C}"/>
          </ac:spMkLst>
        </pc:spChg>
        <pc:spChg chg="add mod">
          <ac:chgData name="Peyman Tahghighi" userId="302b5e02-0ccb-4051-8688-06802fe7a381" providerId="ADAL" clId="{E0D8981D-A9A9-4066-B851-04395D41E678}" dt="2024-02-14T00:22:03.505" v="470" actId="1076"/>
          <ac:spMkLst>
            <pc:docMk/>
            <pc:sldMk cId="3838324161" sldId="259"/>
            <ac:spMk id="25" creationId="{20DCE748-57F0-AF91-7417-ECA56FB59F5B}"/>
          </ac:spMkLst>
        </pc:spChg>
        <pc:spChg chg="add mod">
          <ac:chgData name="Peyman Tahghighi" userId="302b5e02-0ccb-4051-8688-06802fe7a381" providerId="ADAL" clId="{E0D8981D-A9A9-4066-B851-04395D41E678}" dt="2024-02-14T00:22:03.505" v="470" actId="1076"/>
          <ac:spMkLst>
            <pc:docMk/>
            <pc:sldMk cId="3838324161" sldId="259"/>
            <ac:spMk id="26" creationId="{E1EC4B54-2AA3-0CB2-09C7-21E8E8807448}"/>
          </ac:spMkLst>
        </pc:spChg>
        <pc:spChg chg="add mod">
          <ac:chgData name="Peyman Tahghighi" userId="302b5e02-0ccb-4051-8688-06802fe7a381" providerId="ADAL" clId="{E0D8981D-A9A9-4066-B851-04395D41E678}" dt="2024-02-14T00:22:03.505" v="470" actId="1076"/>
          <ac:spMkLst>
            <pc:docMk/>
            <pc:sldMk cId="3838324161" sldId="259"/>
            <ac:spMk id="27" creationId="{10A0D53E-5F05-A9C3-DF79-564D277BB647}"/>
          </ac:spMkLst>
        </pc:spChg>
        <pc:spChg chg="add mod">
          <ac:chgData name="Peyman Tahghighi" userId="302b5e02-0ccb-4051-8688-06802fe7a381" providerId="ADAL" clId="{E0D8981D-A9A9-4066-B851-04395D41E678}" dt="2024-02-14T00:22:03.505" v="470" actId="1076"/>
          <ac:spMkLst>
            <pc:docMk/>
            <pc:sldMk cId="3838324161" sldId="259"/>
            <ac:spMk id="28" creationId="{111AD492-73A5-F11B-4C71-1384FA50090F}"/>
          </ac:spMkLst>
        </pc:spChg>
        <pc:spChg chg="add mod">
          <ac:chgData name="Peyman Tahghighi" userId="302b5e02-0ccb-4051-8688-06802fe7a381" providerId="ADAL" clId="{E0D8981D-A9A9-4066-B851-04395D41E678}" dt="2024-02-14T00:22:03.505" v="470" actId="1076"/>
          <ac:spMkLst>
            <pc:docMk/>
            <pc:sldMk cId="3838324161" sldId="259"/>
            <ac:spMk id="29" creationId="{631E8980-BA91-10D6-E389-5182F220ABB9}"/>
          </ac:spMkLst>
        </pc:spChg>
        <pc:spChg chg="add mod">
          <ac:chgData name="Peyman Tahghighi" userId="302b5e02-0ccb-4051-8688-06802fe7a381" providerId="ADAL" clId="{E0D8981D-A9A9-4066-B851-04395D41E678}" dt="2024-02-14T00:22:03.505" v="470" actId="1076"/>
          <ac:spMkLst>
            <pc:docMk/>
            <pc:sldMk cId="3838324161" sldId="259"/>
            <ac:spMk id="30" creationId="{E463DB5F-DF76-4432-B738-0CEB8D1BAD62}"/>
          </ac:spMkLst>
        </pc:spChg>
        <pc:spChg chg="add mod">
          <ac:chgData name="Peyman Tahghighi" userId="302b5e02-0ccb-4051-8688-06802fe7a381" providerId="ADAL" clId="{E0D8981D-A9A9-4066-B851-04395D41E678}" dt="2024-02-14T00:22:03.505" v="470" actId="1076"/>
          <ac:spMkLst>
            <pc:docMk/>
            <pc:sldMk cId="3838324161" sldId="259"/>
            <ac:spMk id="31" creationId="{6B7C0282-C6D8-9CF3-911C-84E989465FB5}"/>
          </ac:spMkLst>
        </pc:spChg>
        <pc:spChg chg="add mod">
          <ac:chgData name="Peyman Tahghighi" userId="302b5e02-0ccb-4051-8688-06802fe7a381" providerId="ADAL" clId="{E0D8981D-A9A9-4066-B851-04395D41E678}" dt="2024-02-14T00:22:03.505" v="470" actId="1076"/>
          <ac:spMkLst>
            <pc:docMk/>
            <pc:sldMk cId="3838324161" sldId="259"/>
            <ac:spMk id="32" creationId="{7F149BA6-4807-28FE-8200-F7875E079970}"/>
          </ac:spMkLst>
        </pc:spChg>
        <pc:spChg chg="add mod">
          <ac:chgData name="Peyman Tahghighi" userId="302b5e02-0ccb-4051-8688-06802fe7a381" providerId="ADAL" clId="{E0D8981D-A9A9-4066-B851-04395D41E678}" dt="2024-02-14T00:22:03.505" v="470" actId="1076"/>
          <ac:spMkLst>
            <pc:docMk/>
            <pc:sldMk cId="3838324161" sldId="259"/>
            <ac:spMk id="33" creationId="{42E73383-66EF-512A-F464-CA395617E44A}"/>
          </ac:spMkLst>
        </pc:spChg>
        <pc:spChg chg="add mod">
          <ac:chgData name="Peyman Tahghighi" userId="302b5e02-0ccb-4051-8688-06802fe7a381" providerId="ADAL" clId="{E0D8981D-A9A9-4066-B851-04395D41E678}" dt="2024-02-14T00:22:03.505" v="470" actId="1076"/>
          <ac:spMkLst>
            <pc:docMk/>
            <pc:sldMk cId="3838324161" sldId="259"/>
            <ac:spMk id="34" creationId="{8F1592F7-1FB2-F839-6B42-74819FADDD3D}"/>
          </ac:spMkLst>
        </pc:spChg>
        <pc:spChg chg="add mod">
          <ac:chgData name="Peyman Tahghighi" userId="302b5e02-0ccb-4051-8688-06802fe7a381" providerId="ADAL" clId="{E0D8981D-A9A9-4066-B851-04395D41E678}" dt="2024-02-14T00:22:03.505" v="470" actId="1076"/>
          <ac:spMkLst>
            <pc:docMk/>
            <pc:sldMk cId="3838324161" sldId="259"/>
            <ac:spMk id="35" creationId="{2C4DB84F-FEE1-76F9-066A-ACC0BAE89647}"/>
          </ac:spMkLst>
        </pc:spChg>
        <pc:spChg chg="add mod">
          <ac:chgData name="Peyman Tahghighi" userId="302b5e02-0ccb-4051-8688-06802fe7a381" providerId="ADAL" clId="{E0D8981D-A9A9-4066-B851-04395D41E678}" dt="2024-02-14T00:22:03.505" v="470" actId="1076"/>
          <ac:spMkLst>
            <pc:docMk/>
            <pc:sldMk cId="3838324161" sldId="259"/>
            <ac:spMk id="36" creationId="{6F306459-6437-32F0-9D22-DDD732299F86}"/>
          </ac:spMkLst>
        </pc:spChg>
        <pc:spChg chg="add mod">
          <ac:chgData name="Peyman Tahghighi" userId="302b5e02-0ccb-4051-8688-06802fe7a381" providerId="ADAL" clId="{E0D8981D-A9A9-4066-B851-04395D41E678}" dt="2024-02-14T00:22:03.505" v="470" actId="1076"/>
          <ac:spMkLst>
            <pc:docMk/>
            <pc:sldMk cId="3838324161" sldId="259"/>
            <ac:spMk id="37" creationId="{A4629927-34CB-5669-4610-D20157FE1FE4}"/>
          </ac:spMkLst>
        </pc:spChg>
        <pc:spChg chg="add mod">
          <ac:chgData name="Peyman Tahghighi" userId="302b5e02-0ccb-4051-8688-06802fe7a381" providerId="ADAL" clId="{E0D8981D-A9A9-4066-B851-04395D41E678}" dt="2024-02-14T00:22:03.505" v="470" actId="1076"/>
          <ac:spMkLst>
            <pc:docMk/>
            <pc:sldMk cId="3838324161" sldId="259"/>
            <ac:spMk id="38" creationId="{3F127BD5-B831-0EE7-EBC6-5FECECD59B4B}"/>
          </ac:spMkLst>
        </pc:spChg>
        <pc:spChg chg="add mod">
          <ac:chgData name="Peyman Tahghighi" userId="302b5e02-0ccb-4051-8688-06802fe7a381" providerId="ADAL" clId="{E0D8981D-A9A9-4066-B851-04395D41E678}" dt="2024-02-14T00:22:03.505" v="470" actId="1076"/>
          <ac:spMkLst>
            <pc:docMk/>
            <pc:sldMk cId="3838324161" sldId="259"/>
            <ac:spMk id="39" creationId="{438306AA-0ADC-D116-0363-74C1F317B1A7}"/>
          </ac:spMkLst>
        </pc:spChg>
        <pc:spChg chg="add mod">
          <ac:chgData name="Peyman Tahghighi" userId="302b5e02-0ccb-4051-8688-06802fe7a381" providerId="ADAL" clId="{E0D8981D-A9A9-4066-B851-04395D41E678}" dt="2024-02-14T00:22:03.505" v="470" actId="1076"/>
          <ac:spMkLst>
            <pc:docMk/>
            <pc:sldMk cId="3838324161" sldId="259"/>
            <ac:spMk id="40" creationId="{651C5CF0-62FF-1E6D-45E7-F61DC458EF3F}"/>
          </ac:spMkLst>
        </pc:spChg>
        <pc:spChg chg="add mod">
          <ac:chgData name="Peyman Tahghighi" userId="302b5e02-0ccb-4051-8688-06802fe7a381" providerId="ADAL" clId="{E0D8981D-A9A9-4066-B851-04395D41E678}" dt="2024-02-14T00:22:03.505" v="470" actId="1076"/>
          <ac:spMkLst>
            <pc:docMk/>
            <pc:sldMk cId="3838324161" sldId="259"/>
            <ac:spMk id="41" creationId="{4473A8E8-4FB4-C36D-D521-B19E2C0782EC}"/>
          </ac:spMkLst>
        </pc:spChg>
        <pc:spChg chg="add mod">
          <ac:chgData name="Peyman Tahghighi" userId="302b5e02-0ccb-4051-8688-06802fe7a381" providerId="ADAL" clId="{E0D8981D-A9A9-4066-B851-04395D41E678}" dt="2024-02-14T00:22:03.505" v="470" actId="1076"/>
          <ac:spMkLst>
            <pc:docMk/>
            <pc:sldMk cId="3838324161" sldId="259"/>
            <ac:spMk id="42" creationId="{4E5AFFC6-0D35-BE34-6245-F6C9F1500D0F}"/>
          </ac:spMkLst>
        </pc:spChg>
        <pc:spChg chg="add mod">
          <ac:chgData name="Peyman Tahghighi" userId="302b5e02-0ccb-4051-8688-06802fe7a381" providerId="ADAL" clId="{E0D8981D-A9A9-4066-B851-04395D41E678}" dt="2024-02-14T00:22:03.505" v="470" actId="1076"/>
          <ac:spMkLst>
            <pc:docMk/>
            <pc:sldMk cId="3838324161" sldId="259"/>
            <ac:spMk id="43" creationId="{1F5BA5F2-6334-7B26-1A95-C20BC488A81C}"/>
          </ac:spMkLst>
        </pc:spChg>
        <pc:spChg chg="add mod">
          <ac:chgData name="Peyman Tahghighi" userId="302b5e02-0ccb-4051-8688-06802fe7a381" providerId="ADAL" clId="{E0D8981D-A9A9-4066-B851-04395D41E678}" dt="2024-02-14T00:22:03.505" v="470" actId="1076"/>
          <ac:spMkLst>
            <pc:docMk/>
            <pc:sldMk cId="3838324161" sldId="259"/>
            <ac:spMk id="44" creationId="{C5763476-A28D-BD06-AC95-CF2EC2D0CE3A}"/>
          </ac:spMkLst>
        </pc:spChg>
        <pc:spChg chg="add mod">
          <ac:chgData name="Peyman Tahghighi" userId="302b5e02-0ccb-4051-8688-06802fe7a381" providerId="ADAL" clId="{E0D8981D-A9A9-4066-B851-04395D41E678}" dt="2024-02-14T00:22:03.505" v="470" actId="1076"/>
          <ac:spMkLst>
            <pc:docMk/>
            <pc:sldMk cId="3838324161" sldId="259"/>
            <ac:spMk id="45" creationId="{C4FBAA3E-0C84-2738-9617-EEF0A55A79C2}"/>
          </ac:spMkLst>
        </pc:spChg>
        <pc:spChg chg="add mod">
          <ac:chgData name="Peyman Tahghighi" userId="302b5e02-0ccb-4051-8688-06802fe7a381" providerId="ADAL" clId="{E0D8981D-A9A9-4066-B851-04395D41E678}" dt="2024-02-14T00:22:03.505" v="470" actId="1076"/>
          <ac:spMkLst>
            <pc:docMk/>
            <pc:sldMk cId="3838324161" sldId="259"/>
            <ac:spMk id="46" creationId="{9E241AE1-CE77-F54E-62B6-A562BD7B198D}"/>
          </ac:spMkLst>
        </pc:spChg>
        <pc:spChg chg="add mod">
          <ac:chgData name="Peyman Tahghighi" userId="302b5e02-0ccb-4051-8688-06802fe7a381" providerId="ADAL" clId="{E0D8981D-A9A9-4066-B851-04395D41E678}" dt="2024-02-14T00:22:03.505" v="470" actId="1076"/>
          <ac:spMkLst>
            <pc:docMk/>
            <pc:sldMk cId="3838324161" sldId="259"/>
            <ac:spMk id="47" creationId="{FA4EBC1D-4734-EAD3-97B4-0CCBC0C858E2}"/>
          </ac:spMkLst>
        </pc:spChg>
        <pc:spChg chg="add mod">
          <ac:chgData name="Peyman Tahghighi" userId="302b5e02-0ccb-4051-8688-06802fe7a381" providerId="ADAL" clId="{E0D8981D-A9A9-4066-B851-04395D41E678}" dt="2024-02-14T00:22:03.505" v="470" actId="1076"/>
          <ac:spMkLst>
            <pc:docMk/>
            <pc:sldMk cId="3838324161" sldId="259"/>
            <ac:spMk id="48" creationId="{8CCA256B-54D8-3201-AAFA-BE5D7D9D7B4C}"/>
          </ac:spMkLst>
        </pc:spChg>
        <pc:spChg chg="add mod">
          <ac:chgData name="Peyman Tahghighi" userId="302b5e02-0ccb-4051-8688-06802fe7a381" providerId="ADAL" clId="{E0D8981D-A9A9-4066-B851-04395D41E678}" dt="2024-02-14T00:22:03.505" v="470" actId="1076"/>
          <ac:spMkLst>
            <pc:docMk/>
            <pc:sldMk cId="3838324161" sldId="259"/>
            <ac:spMk id="49" creationId="{6ACE7E2F-CE99-296F-55D8-5C707D03460A}"/>
          </ac:spMkLst>
        </pc:spChg>
        <pc:spChg chg="add mod">
          <ac:chgData name="Peyman Tahghighi" userId="302b5e02-0ccb-4051-8688-06802fe7a381" providerId="ADAL" clId="{E0D8981D-A9A9-4066-B851-04395D41E678}" dt="2024-02-14T00:22:03.505" v="470" actId="1076"/>
          <ac:spMkLst>
            <pc:docMk/>
            <pc:sldMk cId="3838324161" sldId="259"/>
            <ac:spMk id="50" creationId="{1E8B7F0F-08FC-FB94-9085-D72362A493E6}"/>
          </ac:spMkLst>
        </pc:spChg>
        <pc:spChg chg="add mod">
          <ac:chgData name="Peyman Tahghighi" userId="302b5e02-0ccb-4051-8688-06802fe7a381" providerId="ADAL" clId="{E0D8981D-A9A9-4066-B851-04395D41E678}" dt="2024-02-14T00:22:03.505" v="470" actId="1076"/>
          <ac:spMkLst>
            <pc:docMk/>
            <pc:sldMk cId="3838324161" sldId="259"/>
            <ac:spMk id="51" creationId="{F331A7F7-AC80-359E-A82A-FE7322C55A87}"/>
          </ac:spMkLst>
        </pc:spChg>
        <pc:spChg chg="add mod">
          <ac:chgData name="Peyman Tahghighi" userId="302b5e02-0ccb-4051-8688-06802fe7a381" providerId="ADAL" clId="{E0D8981D-A9A9-4066-B851-04395D41E678}" dt="2024-02-14T00:22:03.505" v="470" actId="1076"/>
          <ac:spMkLst>
            <pc:docMk/>
            <pc:sldMk cId="3838324161" sldId="259"/>
            <ac:spMk id="52" creationId="{7CFB40CA-2608-59A8-4677-0C2BB99B4F21}"/>
          </ac:spMkLst>
        </pc:spChg>
        <pc:spChg chg="add mod">
          <ac:chgData name="Peyman Tahghighi" userId="302b5e02-0ccb-4051-8688-06802fe7a381" providerId="ADAL" clId="{E0D8981D-A9A9-4066-B851-04395D41E678}" dt="2024-02-14T00:22:03.505" v="470" actId="1076"/>
          <ac:spMkLst>
            <pc:docMk/>
            <pc:sldMk cId="3838324161" sldId="259"/>
            <ac:spMk id="53" creationId="{6712BA3F-F9CA-BD38-4B51-2F72F30F5746}"/>
          </ac:spMkLst>
        </pc:spChg>
        <pc:spChg chg="add del">
          <ac:chgData name="Peyman Tahghighi" userId="302b5e02-0ccb-4051-8688-06802fe7a381" providerId="ADAL" clId="{E0D8981D-A9A9-4066-B851-04395D41E678}" dt="2024-02-14T00:22:27.344" v="472" actId="478"/>
          <ac:spMkLst>
            <pc:docMk/>
            <pc:sldMk cId="3838324161" sldId="259"/>
            <ac:spMk id="54" creationId="{AF46786C-F9E8-CA17-CCAB-4DB98EFFD9D6}"/>
          </ac:spMkLst>
        </pc:spChg>
        <pc:spChg chg="add mod">
          <ac:chgData name="Peyman Tahghighi" userId="302b5e02-0ccb-4051-8688-06802fe7a381" providerId="ADAL" clId="{E0D8981D-A9A9-4066-B851-04395D41E678}" dt="2024-02-14T00:22:47.903" v="476" actId="207"/>
          <ac:spMkLst>
            <pc:docMk/>
            <pc:sldMk cId="3838324161" sldId="259"/>
            <ac:spMk id="55" creationId="{A21C5AE2-6F8C-0F2A-C87E-15B582A03401}"/>
          </ac:spMkLst>
        </pc:spChg>
        <pc:spChg chg="add mod">
          <ac:chgData name="Peyman Tahghighi" userId="302b5e02-0ccb-4051-8688-06802fe7a381" providerId="ADAL" clId="{E0D8981D-A9A9-4066-B851-04395D41E678}" dt="2024-02-14T00:22:57.097" v="479" actId="1076"/>
          <ac:spMkLst>
            <pc:docMk/>
            <pc:sldMk cId="3838324161" sldId="259"/>
            <ac:spMk id="56" creationId="{17F70A52-6ABD-2C29-029D-D3DE68F11F73}"/>
          </ac:spMkLst>
        </pc:spChg>
        <pc:spChg chg="add mod">
          <ac:chgData name="Peyman Tahghighi" userId="302b5e02-0ccb-4051-8688-06802fe7a381" providerId="ADAL" clId="{E0D8981D-A9A9-4066-B851-04395D41E678}" dt="2024-02-14T00:23:02.259" v="481" actId="1076"/>
          <ac:spMkLst>
            <pc:docMk/>
            <pc:sldMk cId="3838324161" sldId="259"/>
            <ac:spMk id="57" creationId="{A82390CE-1ECF-0C66-A09C-41423A928561}"/>
          </ac:spMkLst>
        </pc:spChg>
        <pc:spChg chg="add mod">
          <ac:chgData name="Peyman Tahghighi" userId="302b5e02-0ccb-4051-8688-06802fe7a381" providerId="ADAL" clId="{E0D8981D-A9A9-4066-B851-04395D41E678}" dt="2024-02-14T00:23:09.170" v="484" actId="14100"/>
          <ac:spMkLst>
            <pc:docMk/>
            <pc:sldMk cId="3838324161" sldId="259"/>
            <ac:spMk id="58" creationId="{BF03F704-A978-CF29-05DD-AEC36663B543}"/>
          </ac:spMkLst>
        </pc:spChg>
        <pc:spChg chg="add mod">
          <ac:chgData name="Peyman Tahghighi" userId="302b5e02-0ccb-4051-8688-06802fe7a381" providerId="ADAL" clId="{E0D8981D-A9A9-4066-B851-04395D41E678}" dt="2024-02-14T00:23:25.046" v="490" actId="14100"/>
          <ac:spMkLst>
            <pc:docMk/>
            <pc:sldMk cId="3838324161" sldId="259"/>
            <ac:spMk id="59" creationId="{09D63E34-9831-7F15-1A34-311A91A411B7}"/>
          </ac:spMkLst>
        </pc:spChg>
        <pc:spChg chg="add mod">
          <ac:chgData name="Peyman Tahghighi" userId="302b5e02-0ccb-4051-8688-06802fe7a381" providerId="ADAL" clId="{E0D8981D-A9A9-4066-B851-04395D41E678}" dt="2024-02-14T00:23:22.091" v="489" actId="14100"/>
          <ac:spMkLst>
            <pc:docMk/>
            <pc:sldMk cId="3838324161" sldId="259"/>
            <ac:spMk id="60" creationId="{9FE9AAC6-05F4-1542-CD11-FADA8E1BC70C}"/>
          </ac:spMkLst>
        </pc:spChg>
        <pc:spChg chg="add mod">
          <ac:chgData name="Peyman Tahghighi" userId="302b5e02-0ccb-4051-8688-06802fe7a381" providerId="ADAL" clId="{E0D8981D-A9A9-4066-B851-04395D41E678}" dt="2024-02-14T00:23:31.426" v="493" actId="14100"/>
          <ac:spMkLst>
            <pc:docMk/>
            <pc:sldMk cId="3838324161" sldId="259"/>
            <ac:spMk id="61" creationId="{BEAA2C81-02BD-D727-18E5-3563CB6DB767}"/>
          </ac:spMkLst>
        </pc:spChg>
        <pc:spChg chg="add mod">
          <ac:chgData name="Peyman Tahghighi" userId="302b5e02-0ccb-4051-8688-06802fe7a381" providerId="ADAL" clId="{E0D8981D-A9A9-4066-B851-04395D41E678}" dt="2024-02-14T00:23:34.747" v="495" actId="1076"/>
          <ac:spMkLst>
            <pc:docMk/>
            <pc:sldMk cId="3838324161" sldId="259"/>
            <ac:spMk id="62" creationId="{2B617462-4EBE-9FEF-3C43-B0357A3A4843}"/>
          </ac:spMkLst>
        </pc:spChg>
        <pc:spChg chg="add mod">
          <ac:chgData name="Peyman Tahghighi" userId="302b5e02-0ccb-4051-8688-06802fe7a381" providerId="ADAL" clId="{E0D8981D-A9A9-4066-B851-04395D41E678}" dt="2024-02-14T00:25:02.560" v="521" actId="1076"/>
          <ac:spMkLst>
            <pc:docMk/>
            <pc:sldMk cId="3838324161" sldId="259"/>
            <ac:spMk id="63" creationId="{B6A358DA-4BE8-1B90-2B00-9234F2B17654}"/>
          </ac:spMkLst>
        </pc:spChg>
        <pc:spChg chg="add mod">
          <ac:chgData name="Peyman Tahghighi" userId="302b5e02-0ccb-4051-8688-06802fe7a381" providerId="ADAL" clId="{E0D8981D-A9A9-4066-B851-04395D41E678}" dt="2024-02-14T00:25:02.560" v="521" actId="1076"/>
          <ac:spMkLst>
            <pc:docMk/>
            <pc:sldMk cId="3838324161" sldId="259"/>
            <ac:spMk id="64" creationId="{1681510F-9F00-1325-8865-D619CACB55DB}"/>
          </ac:spMkLst>
        </pc:spChg>
        <pc:spChg chg="add mod">
          <ac:chgData name="Peyman Tahghighi" userId="302b5e02-0ccb-4051-8688-06802fe7a381" providerId="ADAL" clId="{E0D8981D-A9A9-4066-B851-04395D41E678}" dt="2024-02-14T00:25:02.560" v="521" actId="1076"/>
          <ac:spMkLst>
            <pc:docMk/>
            <pc:sldMk cId="3838324161" sldId="259"/>
            <ac:spMk id="65" creationId="{38BBB88A-26E2-5325-9567-E81E98F42E62}"/>
          </ac:spMkLst>
        </pc:spChg>
        <pc:spChg chg="add mod">
          <ac:chgData name="Peyman Tahghighi" userId="302b5e02-0ccb-4051-8688-06802fe7a381" providerId="ADAL" clId="{E0D8981D-A9A9-4066-B851-04395D41E678}" dt="2024-02-14T00:25:02.560" v="521" actId="1076"/>
          <ac:spMkLst>
            <pc:docMk/>
            <pc:sldMk cId="3838324161" sldId="259"/>
            <ac:spMk id="66" creationId="{B3A88A36-0A25-6D6D-122D-DD3E4AAE125E}"/>
          </ac:spMkLst>
        </pc:spChg>
        <pc:spChg chg="add mod">
          <ac:chgData name="Peyman Tahghighi" userId="302b5e02-0ccb-4051-8688-06802fe7a381" providerId="ADAL" clId="{E0D8981D-A9A9-4066-B851-04395D41E678}" dt="2024-02-14T00:25:02.560" v="521" actId="1076"/>
          <ac:spMkLst>
            <pc:docMk/>
            <pc:sldMk cId="3838324161" sldId="259"/>
            <ac:spMk id="67" creationId="{28BF5AF3-B6C8-D226-F8FA-2D1836EBB12A}"/>
          </ac:spMkLst>
        </pc:spChg>
        <pc:spChg chg="add mod">
          <ac:chgData name="Peyman Tahghighi" userId="302b5e02-0ccb-4051-8688-06802fe7a381" providerId="ADAL" clId="{E0D8981D-A9A9-4066-B851-04395D41E678}" dt="2024-02-14T00:25:02.560" v="521" actId="1076"/>
          <ac:spMkLst>
            <pc:docMk/>
            <pc:sldMk cId="3838324161" sldId="259"/>
            <ac:spMk id="68" creationId="{E581662E-D9B2-0A90-0D9B-9A9EB160B3EB}"/>
          </ac:spMkLst>
        </pc:spChg>
        <pc:spChg chg="add mod">
          <ac:chgData name="Peyman Tahghighi" userId="302b5e02-0ccb-4051-8688-06802fe7a381" providerId="ADAL" clId="{E0D8981D-A9A9-4066-B851-04395D41E678}" dt="2024-02-14T00:25:02.560" v="521" actId="1076"/>
          <ac:spMkLst>
            <pc:docMk/>
            <pc:sldMk cId="3838324161" sldId="259"/>
            <ac:spMk id="69" creationId="{A320BCBE-7A7F-CE5E-C5F3-EECA83F0E1F9}"/>
          </ac:spMkLst>
        </pc:spChg>
        <pc:spChg chg="add mod">
          <ac:chgData name="Peyman Tahghighi" userId="302b5e02-0ccb-4051-8688-06802fe7a381" providerId="ADAL" clId="{E0D8981D-A9A9-4066-B851-04395D41E678}" dt="2024-02-14T00:25:02.560" v="521" actId="1076"/>
          <ac:spMkLst>
            <pc:docMk/>
            <pc:sldMk cId="3838324161" sldId="259"/>
            <ac:spMk id="70" creationId="{DC074105-F89F-A011-DDFD-135288A24134}"/>
          </ac:spMkLst>
        </pc:spChg>
        <pc:spChg chg="add mod">
          <ac:chgData name="Peyman Tahghighi" userId="302b5e02-0ccb-4051-8688-06802fe7a381" providerId="ADAL" clId="{E0D8981D-A9A9-4066-B851-04395D41E678}" dt="2024-02-14T00:25:02.560" v="521" actId="1076"/>
          <ac:spMkLst>
            <pc:docMk/>
            <pc:sldMk cId="3838324161" sldId="259"/>
            <ac:spMk id="71" creationId="{03131127-5E47-32DB-B71C-1122DC84A757}"/>
          </ac:spMkLst>
        </pc:spChg>
        <pc:spChg chg="add mod">
          <ac:chgData name="Peyman Tahghighi" userId="302b5e02-0ccb-4051-8688-06802fe7a381" providerId="ADAL" clId="{E0D8981D-A9A9-4066-B851-04395D41E678}" dt="2024-02-14T00:23:53.355" v="498"/>
          <ac:spMkLst>
            <pc:docMk/>
            <pc:sldMk cId="3838324161" sldId="259"/>
            <ac:spMk id="72" creationId="{4869F838-4F81-E860-A3AA-212C69052211}"/>
          </ac:spMkLst>
        </pc:spChg>
        <pc:spChg chg="add mod">
          <ac:chgData name="Peyman Tahghighi" userId="302b5e02-0ccb-4051-8688-06802fe7a381" providerId="ADAL" clId="{E0D8981D-A9A9-4066-B851-04395D41E678}" dt="2024-02-14T00:23:53.355" v="498"/>
          <ac:spMkLst>
            <pc:docMk/>
            <pc:sldMk cId="3838324161" sldId="259"/>
            <ac:spMk id="73" creationId="{3BBB7508-1918-4406-A40C-1D1594BD3E85}"/>
          </ac:spMkLst>
        </pc:spChg>
        <pc:spChg chg="add mod">
          <ac:chgData name="Peyman Tahghighi" userId="302b5e02-0ccb-4051-8688-06802fe7a381" providerId="ADAL" clId="{E0D8981D-A9A9-4066-B851-04395D41E678}" dt="2024-02-14T00:23:53.355" v="498"/>
          <ac:spMkLst>
            <pc:docMk/>
            <pc:sldMk cId="3838324161" sldId="259"/>
            <ac:spMk id="74" creationId="{2EBE7570-02F5-36B3-736B-D02DEA575C0A}"/>
          </ac:spMkLst>
        </pc:spChg>
        <pc:spChg chg="add mod">
          <ac:chgData name="Peyman Tahghighi" userId="302b5e02-0ccb-4051-8688-06802fe7a381" providerId="ADAL" clId="{E0D8981D-A9A9-4066-B851-04395D41E678}" dt="2024-02-14T00:23:53.355" v="498"/>
          <ac:spMkLst>
            <pc:docMk/>
            <pc:sldMk cId="3838324161" sldId="259"/>
            <ac:spMk id="75" creationId="{216BFE42-EF0F-6294-F57B-50CEFC45FCA3}"/>
          </ac:spMkLst>
        </pc:spChg>
        <pc:spChg chg="add mod">
          <ac:chgData name="Peyman Tahghighi" userId="302b5e02-0ccb-4051-8688-06802fe7a381" providerId="ADAL" clId="{E0D8981D-A9A9-4066-B851-04395D41E678}" dt="2024-02-14T00:23:53.355" v="498"/>
          <ac:spMkLst>
            <pc:docMk/>
            <pc:sldMk cId="3838324161" sldId="259"/>
            <ac:spMk id="76" creationId="{317BC75E-3051-8AB9-D656-603AF5E4EBC5}"/>
          </ac:spMkLst>
        </pc:spChg>
        <pc:spChg chg="add mod">
          <ac:chgData name="Peyman Tahghighi" userId="302b5e02-0ccb-4051-8688-06802fe7a381" providerId="ADAL" clId="{E0D8981D-A9A9-4066-B851-04395D41E678}" dt="2024-02-14T00:23:53.355" v="498"/>
          <ac:spMkLst>
            <pc:docMk/>
            <pc:sldMk cId="3838324161" sldId="259"/>
            <ac:spMk id="77" creationId="{F70246B0-6762-C491-9CB4-D710CA844797}"/>
          </ac:spMkLst>
        </pc:spChg>
        <pc:spChg chg="add mod">
          <ac:chgData name="Peyman Tahghighi" userId="302b5e02-0ccb-4051-8688-06802fe7a381" providerId="ADAL" clId="{E0D8981D-A9A9-4066-B851-04395D41E678}" dt="2024-02-14T00:23:53.355" v="498"/>
          <ac:spMkLst>
            <pc:docMk/>
            <pc:sldMk cId="3838324161" sldId="259"/>
            <ac:spMk id="78" creationId="{A0CF8DB9-AE55-5BEB-E0BB-329400E553CF}"/>
          </ac:spMkLst>
        </pc:spChg>
        <pc:spChg chg="add mod">
          <ac:chgData name="Peyman Tahghighi" userId="302b5e02-0ccb-4051-8688-06802fe7a381" providerId="ADAL" clId="{E0D8981D-A9A9-4066-B851-04395D41E678}" dt="2024-02-14T00:23:53.355" v="498"/>
          <ac:spMkLst>
            <pc:docMk/>
            <pc:sldMk cId="3838324161" sldId="259"/>
            <ac:spMk id="79" creationId="{7DA2B642-55F5-7500-343D-708E1B8FE956}"/>
          </ac:spMkLst>
        </pc:spChg>
        <pc:spChg chg="add mod">
          <ac:chgData name="Peyman Tahghighi" userId="302b5e02-0ccb-4051-8688-06802fe7a381" providerId="ADAL" clId="{E0D8981D-A9A9-4066-B851-04395D41E678}" dt="2024-02-14T00:23:53.355" v="498"/>
          <ac:spMkLst>
            <pc:docMk/>
            <pc:sldMk cId="3838324161" sldId="259"/>
            <ac:spMk id="80" creationId="{2A56FC8E-93B2-566F-E076-12FEDE78D941}"/>
          </ac:spMkLst>
        </pc:spChg>
        <pc:spChg chg="add mod">
          <ac:chgData name="Peyman Tahghighi" userId="302b5e02-0ccb-4051-8688-06802fe7a381" providerId="ADAL" clId="{E0D8981D-A9A9-4066-B851-04395D41E678}" dt="2024-02-14T00:25:02.560" v="521" actId="1076"/>
          <ac:spMkLst>
            <pc:docMk/>
            <pc:sldMk cId="3838324161" sldId="259"/>
            <ac:spMk id="81" creationId="{F475B7DF-D74E-B02A-5F62-8510073171FE}"/>
          </ac:spMkLst>
        </pc:spChg>
        <pc:spChg chg="add mod">
          <ac:chgData name="Peyman Tahghighi" userId="302b5e02-0ccb-4051-8688-06802fe7a381" providerId="ADAL" clId="{E0D8981D-A9A9-4066-B851-04395D41E678}" dt="2024-02-14T00:25:02.560" v="521" actId="1076"/>
          <ac:spMkLst>
            <pc:docMk/>
            <pc:sldMk cId="3838324161" sldId="259"/>
            <ac:spMk id="82" creationId="{0D48207E-06CE-CB54-9AC5-11FE278D0993}"/>
          </ac:spMkLst>
        </pc:spChg>
        <pc:spChg chg="add mod">
          <ac:chgData name="Peyman Tahghighi" userId="302b5e02-0ccb-4051-8688-06802fe7a381" providerId="ADAL" clId="{E0D8981D-A9A9-4066-B851-04395D41E678}" dt="2024-02-14T00:25:02.560" v="521" actId="1076"/>
          <ac:spMkLst>
            <pc:docMk/>
            <pc:sldMk cId="3838324161" sldId="259"/>
            <ac:spMk id="83" creationId="{B1B1847C-EA9F-176C-3382-52B7DF67DE4B}"/>
          </ac:spMkLst>
        </pc:spChg>
        <pc:spChg chg="add mod">
          <ac:chgData name="Peyman Tahghighi" userId="302b5e02-0ccb-4051-8688-06802fe7a381" providerId="ADAL" clId="{E0D8981D-A9A9-4066-B851-04395D41E678}" dt="2024-02-14T00:25:02.560" v="521" actId="1076"/>
          <ac:spMkLst>
            <pc:docMk/>
            <pc:sldMk cId="3838324161" sldId="259"/>
            <ac:spMk id="84" creationId="{DCBE2E5E-1316-8F86-AFCE-D7E36703A978}"/>
          </ac:spMkLst>
        </pc:spChg>
        <pc:spChg chg="add mod">
          <ac:chgData name="Peyman Tahghighi" userId="302b5e02-0ccb-4051-8688-06802fe7a381" providerId="ADAL" clId="{E0D8981D-A9A9-4066-B851-04395D41E678}" dt="2024-02-14T00:25:02.560" v="521" actId="1076"/>
          <ac:spMkLst>
            <pc:docMk/>
            <pc:sldMk cId="3838324161" sldId="259"/>
            <ac:spMk id="85" creationId="{B078B74B-0100-E689-2BAE-2B2161E43AC8}"/>
          </ac:spMkLst>
        </pc:spChg>
        <pc:spChg chg="add mod">
          <ac:chgData name="Peyman Tahghighi" userId="302b5e02-0ccb-4051-8688-06802fe7a381" providerId="ADAL" clId="{E0D8981D-A9A9-4066-B851-04395D41E678}" dt="2024-02-14T00:25:02.560" v="521" actId="1076"/>
          <ac:spMkLst>
            <pc:docMk/>
            <pc:sldMk cId="3838324161" sldId="259"/>
            <ac:spMk id="86" creationId="{D77B6F9F-57AB-D9B1-B1C0-A77C2DB13871}"/>
          </ac:spMkLst>
        </pc:spChg>
        <pc:spChg chg="add mod">
          <ac:chgData name="Peyman Tahghighi" userId="302b5e02-0ccb-4051-8688-06802fe7a381" providerId="ADAL" clId="{E0D8981D-A9A9-4066-B851-04395D41E678}" dt="2024-02-14T00:25:02.560" v="521" actId="1076"/>
          <ac:spMkLst>
            <pc:docMk/>
            <pc:sldMk cId="3838324161" sldId="259"/>
            <ac:spMk id="87" creationId="{A7FE25D8-0B14-3650-A63C-B62B0DF57920}"/>
          </ac:spMkLst>
        </pc:spChg>
        <pc:spChg chg="add mod">
          <ac:chgData name="Peyman Tahghighi" userId="302b5e02-0ccb-4051-8688-06802fe7a381" providerId="ADAL" clId="{E0D8981D-A9A9-4066-B851-04395D41E678}" dt="2024-02-14T00:25:02.560" v="521" actId="1076"/>
          <ac:spMkLst>
            <pc:docMk/>
            <pc:sldMk cId="3838324161" sldId="259"/>
            <ac:spMk id="88" creationId="{D68CE913-0EE2-C285-FE9C-FB00F281C969}"/>
          </ac:spMkLst>
        </pc:spChg>
        <pc:spChg chg="add mod">
          <ac:chgData name="Peyman Tahghighi" userId="302b5e02-0ccb-4051-8688-06802fe7a381" providerId="ADAL" clId="{E0D8981D-A9A9-4066-B851-04395D41E678}" dt="2024-02-14T00:25:02.560" v="521" actId="1076"/>
          <ac:spMkLst>
            <pc:docMk/>
            <pc:sldMk cId="3838324161" sldId="259"/>
            <ac:spMk id="89" creationId="{FC58C06B-D252-A83D-46E8-DB787EC17A2D}"/>
          </ac:spMkLst>
        </pc:spChg>
        <pc:spChg chg="add mod">
          <ac:chgData name="Peyman Tahghighi" userId="302b5e02-0ccb-4051-8688-06802fe7a381" providerId="ADAL" clId="{E0D8981D-A9A9-4066-B851-04395D41E678}" dt="2024-02-14T00:25:02.560" v="521" actId="1076"/>
          <ac:spMkLst>
            <pc:docMk/>
            <pc:sldMk cId="3838324161" sldId="259"/>
            <ac:spMk id="90" creationId="{2908D17F-73B4-EC5A-2A00-A6836E62DD32}"/>
          </ac:spMkLst>
        </pc:spChg>
        <pc:spChg chg="add mod">
          <ac:chgData name="Peyman Tahghighi" userId="302b5e02-0ccb-4051-8688-06802fe7a381" providerId="ADAL" clId="{E0D8981D-A9A9-4066-B851-04395D41E678}" dt="2024-02-14T00:25:02.560" v="521" actId="1076"/>
          <ac:spMkLst>
            <pc:docMk/>
            <pc:sldMk cId="3838324161" sldId="259"/>
            <ac:spMk id="91" creationId="{AE636DDF-2210-7840-4AEE-0558827896DD}"/>
          </ac:spMkLst>
        </pc:spChg>
        <pc:spChg chg="add mod">
          <ac:chgData name="Peyman Tahghighi" userId="302b5e02-0ccb-4051-8688-06802fe7a381" providerId="ADAL" clId="{E0D8981D-A9A9-4066-B851-04395D41E678}" dt="2024-02-14T00:25:02.560" v="521" actId="1076"/>
          <ac:spMkLst>
            <pc:docMk/>
            <pc:sldMk cId="3838324161" sldId="259"/>
            <ac:spMk id="92" creationId="{217F519A-F35C-160F-FC0A-D75CFC86CD70}"/>
          </ac:spMkLst>
        </pc:spChg>
        <pc:spChg chg="add mod">
          <ac:chgData name="Peyman Tahghighi" userId="302b5e02-0ccb-4051-8688-06802fe7a381" providerId="ADAL" clId="{E0D8981D-A9A9-4066-B851-04395D41E678}" dt="2024-02-14T00:25:02.560" v="521" actId="1076"/>
          <ac:spMkLst>
            <pc:docMk/>
            <pc:sldMk cId="3838324161" sldId="259"/>
            <ac:spMk id="93" creationId="{2DD8287F-496F-27D9-FF4B-2786B4DB68B3}"/>
          </ac:spMkLst>
        </pc:spChg>
        <pc:spChg chg="add mod">
          <ac:chgData name="Peyman Tahghighi" userId="302b5e02-0ccb-4051-8688-06802fe7a381" providerId="ADAL" clId="{E0D8981D-A9A9-4066-B851-04395D41E678}" dt="2024-02-14T00:25:02.560" v="521" actId="1076"/>
          <ac:spMkLst>
            <pc:docMk/>
            <pc:sldMk cId="3838324161" sldId="259"/>
            <ac:spMk id="94" creationId="{3B7D061E-53CE-876E-DE24-C4D768B55282}"/>
          </ac:spMkLst>
        </pc:spChg>
        <pc:spChg chg="add mod">
          <ac:chgData name="Peyman Tahghighi" userId="302b5e02-0ccb-4051-8688-06802fe7a381" providerId="ADAL" clId="{E0D8981D-A9A9-4066-B851-04395D41E678}" dt="2024-02-14T00:25:02.560" v="521" actId="1076"/>
          <ac:spMkLst>
            <pc:docMk/>
            <pc:sldMk cId="3838324161" sldId="259"/>
            <ac:spMk id="95" creationId="{81F954C7-5511-96C9-BD27-5BCBF73751B9}"/>
          </ac:spMkLst>
        </pc:spChg>
        <pc:spChg chg="add mod">
          <ac:chgData name="Peyman Tahghighi" userId="302b5e02-0ccb-4051-8688-06802fe7a381" providerId="ADAL" clId="{E0D8981D-A9A9-4066-B851-04395D41E678}" dt="2024-02-14T00:25:02.560" v="521" actId="1076"/>
          <ac:spMkLst>
            <pc:docMk/>
            <pc:sldMk cId="3838324161" sldId="259"/>
            <ac:spMk id="96" creationId="{1318A4FF-397E-6AC6-5BDA-63CB120E4C74}"/>
          </ac:spMkLst>
        </pc:spChg>
        <pc:spChg chg="add mod">
          <ac:chgData name="Peyman Tahghighi" userId="302b5e02-0ccb-4051-8688-06802fe7a381" providerId="ADAL" clId="{E0D8981D-A9A9-4066-B851-04395D41E678}" dt="2024-02-14T00:25:02.560" v="521" actId="1076"/>
          <ac:spMkLst>
            <pc:docMk/>
            <pc:sldMk cId="3838324161" sldId="259"/>
            <ac:spMk id="97" creationId="{49611459-F89A-4381-E9D8-B2D4F8B834ED}"/>
          </ac:spMkLst>
        </pc:spChg>
        <pc:spChg chg="add mod">
          <ac:chgData name="Peyman Tahghighi" userId="302b5e02-0ccb-4051-8688-06802fe7a381" providerId="ADAL" clId="{E0D8981D-A9A9-4066-B851-04395D41E678}" dt="2024-02-14T00:25:02.560" v="521" actId="1076"/>
          <ac:spMkLst>
            <pc:docMk/>
            <pc:sldMk cId="3838324161" sldId="259"/>
            <ac:spMk id="98" creationId="{B31777D4-E8D1-85AA-C21E-31FC8C242D51}"/>
          </ac:spMkLst>
        </pc:spChg>
        <pc:spChg chg="add mod">
          <ac:chgData name="Peyman Tahghighi" userId="302b5e02-0ccb-4051-8688-06802fe7a381" providerId="ADAL" clId="{E0D8981D-A9A9-4066-B851-04395D41E678}" dt="2024-02-14T00:25:02.560" v="521" actId="1076"/>
          <ac:spMkLst>
            <pc:docMk/>
            <pc:sldMk cId="3838324161" sldId="259"/>
            <ac:spMk id="99" creationId="{7623F4AD-E60D-90F4-8D87-AF7734AE4AD3}"/>
          </ac:spMkLst>
        </pc:spChg>
        <pc:spChg chg="add mod">
          <ac:chgData name="Peyman Tahghighi" userId="302b5e02-0ccb-4051-8688-06802fe7a381" providerId="ADAL" clId="{E0D8981D-A9A9-4066-B851-04395D41E678}" dt="2024-02-14T00:25:02.560" v="521" actId="1076"/>
          <ac:spMkLst>
            <pc:docMk/>
            <pc:sldMk cId="3838324161" sldId="259"/>
            <ac:spMk id="100" creationId="{8FE79BD3-515B-9567-3CCE-A73814A4D6D8}"/>
          </ac:spMkLst>
        </pc:spChg>
        <pc:spChg chg="add mod">
          <ac:chgData name="Peyman Tahghighi" userId="302b5e02-0ccb-4051-8688-06802fe7a381" providerId="ADAL" clId="{E0D8981D-A9A9-4066-B851-04395D41E678}" dt="2024-02-14T00:25:02.560" v="521" actId="1076"/>
          <ac:spMkLst>
            <pc:docMk/>
            <pc:sldMk cId="3838324161" sldId="259"/>
            <ac:spMk id="101" creationId="{F794B282-4957-670B-ED59-F975032E0965}"/>
          </ac:spMkLst>
        </pc:spChg>
        <pc:spChg chg="add mod">
          <ac:chgData name="Peyman Tahghighi" userId="302b5e02-0ccb-4051-8688-06802fe7a381" providerId="ADAL" clId="{E0D8981D-A9A9-4066-B851-04395D41E678}" dt="2024-02-14T00:25:02.560" v="521" actId="1076"/>
          <ac:spMkLst>
            <pc:docMk/>
            <pc:sldMk cId="3838324161" sldId="259"/>
            <ac:spMk id="102" creationId="{8CEED234-4DB7-7AA2-9F7A-467CEBC18B46}"/>
          </ac:spMkLst>
        </pc:spChg>
        <pc:spChg chg="add mod">
          <ac:chgData name="Peyman Tahghighi" userId="302b5e02-0ccb-4051-8688-06802fe7a381" providerId="ADAL" clId="{E0D8981D-A9A9-4066-B851-04395D41E678}" dt="2024-02-14T00:25:02.560" v="521" actId="1076"/>
          <ac:spMkLst>
            <pc:docMk/>
            <pc:sldMk cId="3838324161" sldId="259"/>
            <ac:spMk id="103" creationId="{6CA7710F-6751-4E56-8818-9F920B68D83F}"/>
          </ac:spMkLst>
        </pc:spChg>
        <pc:spChg chg="add mod">
          <ac:chgData name="Peyman Tahghighi" userId="302b5e02-0ccb-4051-8688-06802fe7a381" providerId="ADAL" clId="{E0D8981D-A9A9-4066-B851-04395D41E678}" dt="2024-02-14T00:25:02.560" v="521" actId="1076"/>
          <ac:spMkLst>
            <pc:docMk/>
            <pc:sldMk cId="3838324161" sldId="259"/>
            <ac:spMk id="104" creationId="{9C217FC6-288A-31D6-FB8A-D7C48FA721C5}"/>
          </ac:spMkLst>
        </pc:spChg>
        <pc:spChg chg="add mod">
          <ac:chgData name="Peyman Tahghighi" userId="302b5e02-0ccb-4051-8688-06802fe7a381" providerId="ADAL" clId="{E0D8981D-A9A9-4066-B851-04395D41E678}" dt="2024-02-14T00:25:02.560" v="521" actId="1076"/>
          <ac:spMkLst>
            <pc:docMk/>
            <pc:sldMk cId="3838324161" sldId="259"/>
            <ac:spMk id="105" creationId="{EAA8E2C4-C18B-13D4-5622-76B69F6C108D}"/>
          </ac:spMkLst>
        </pc:spChg>
        <pc:spChg chg="add mod">
          <ac:chgData name="Peyman Tahghighi" userId="302b5e02-0ccb-4051-8688-06802fe7a381" providerId="ADAL" clId="{E0D8981D-A9A9-4066-B851-04395D41E678}" dt="2024-02-14T00:25:02.560" v="521" actId="1076"/>
          <ac:spMkLst>
            <pc:docMk/>
            <pc:sldMk cId="3838324161" sldId="259"/>
            <ac:spMk id="106" creationId="{01A15562-BCBE-A77C-22EB-F6E04FD55EFB}"/>
          </ac:spMkLst>
        </pc:spChg>
        <pc:spChg chg="add mod">
          <ac:chgData name="Peyman Tahghighi" userId="302b5e02-0ccb-4051-8688-06802fe7a381" providerId="ADAL" clId="{E0D8981D-A9A9-4066-B851-04395D41E678}" dt="2024-02-14T00:25:02.560" v="521" actId="1076"/>
          <ac:spMkLst>
            <pc:docMk/>
            <pc:sldMk cId="3838324161" sldId="259"/>
            <ac:spMk id="107" creationId="{FAF39542-B030-7F8A-2C13-DEA62ABBAE0C}"/>
          </ac:spMkLst>
        </pc:spChg>
        <pc:spChg chg="add mod">
          <ac:chgData name="Peyman Tahghighi" userId="302b5e02-0ccb-4051-8688-06802fe7a381" providerId="ADAL" clId="{E0D8981D-A9A9-4066-B851-04395D41E678}" dt="2024-02-14T00:25:17.204" v="530" actId="1076"/>
          <ac:spMkLst>
            <pc:docMk/>
            <pc:sldMk cId="3838324161" sldId="259"/>
            <ac:spMk id="108" creationId="{EE4CC984-771B-0373-EE21-8B078A5D7F16}"/>
          </ac:spMkLst>
        </pc:spChg>
        <pc:spChg chg="add mod">
          <ac:chgData name="Peyman Tahghighi" userId="302b5e02-0ccb-4051-8688-06802fe7a381" providerId="ADAL" clId="{E0D8981D-A9A9-4066-B851-04395D41E678}" dt="2024-02-14T00:25:25.164" v="538" actId="1076"/>
          <ac:spMkLst>
            <pc:docMk/>
            <pc:sldMk cId="3838324161" sldId="259"/>
            <ac:spMk id="109" creationId="{8884E67A-9ED4-CAAE-54B3-65CE9EDB0110}"/>
          </ac:spMkLst>
        </pc:spChg>
      </pc:sldChg>
      <pc:sldChg chg="addSp delSp modSp new mod">
        <pc:chgData name="Peyman Tahghighi" userId="302b5e02-0ccb-4051-8688-06802fe7a381" providerId="ADAL" clId="{E0D8981D-A9A9-4066-B851-04395D41E678}" dt="2024-02-14T00:40:38.226" v="603" actId="1076"/>
        <pc:sldMkLst>
          <pc:docMk/>
          <pc:sldMk cId="1023507117" sldId="260"/>
        </pc:sldMkLst>
        <pc:spChg chg="del">
          <ac:chgData name="Peyman Tahghighi" userId="302b5e02-0ccb-4051-8688-06802fe7a381" providerId="ADAL" clId="{E0D8981D-A9A9-4066-B851-04395D41E678}" dt="2024-02-14T00:38:57.027" v="544" actId="478"/>
          <ac:spMkLst>
            <pc:docMk/>
            <pc:sldMk cId="1023507117" sldId="260"/>
            <ac:spMk id="2" creationId="{78FAD46C-8D15-4F70-429A-9B92AE4E9452}"/>
          </ac:spMkLst>
        </pc:spChg>
        <pc:spChg chg="del">
          <ac:chgData name="Peyman Tahghighi" userId="302b5e02-0ccb-4051-8688-06802fe7a381" providerId="ADAL" clId="{E0D8981D-A9A9-4066-B851-04395D41E678}" dt="2024-02-14T00:39:24.131" v="553" actId="478"/>
          <ac:spMkLst>
            <pc:docMk/>
            <pc:sldMk cId="1023507117" sldId="260"/>
            <ac:spMk id="3" creationId="{16202C0F-C0FF-669B-0721-A60D091CEE1D}"/>
          </ac:spMkLst>
        </pc:spChg>
        <pc:spChg chg="add mod">
          <ac:chgData name="Peyman Tahghighi" userId="302b5e02-0ccb-4051-8688-06802fe7a381" providerId="ADAL" clId="{E0D8981D-A9A9-4066-B851-04395D41E678}" dt="2024-02-14T00:39:00.295" v="552" actId="20577"/>
          <ac:spMkLst>
            <pc:docMk/>
            <pc:sldMk cId="1023507117" sldId="260"/>
            <ac:spMk id="4" creationId="{EA0D7E2E-F68E-5C86-7CD9-B130478AC44A}"/>
          </ac:spMkLst>
        </pc:spChg>
        <pc:spChg chg="add mod">
          <ac:chgData name="Peyman Tahghighi" userId="302b5e02-0ccb-4051-8688-06802fe7a381" providerId="ADAL" clId="{E0D8981D-A9A9-4066-B851-04395D41E678}" dt="2024-02-14T00:40:38.226" v="603" actId="1076"/>
          <ac:spMkLst>
            <pc:docMk/>
            <pc:sldMk cId="1023507117" sldId="260"/>
            <ac:spMk id="7" creationId="{6E57B085-4435-3711-1DE6-BCDDF2924BBF}"/>
          </ac:spMkLst>
        </pc:spChg>
        <pc:picChg chg="add mod">
          <ac:chgData name="Peyman Tahghighi" userId="302b5e02-0ccb-4051-8688-06802fe7a381" providerId="ADAL" clId="{E0D8981D-A9A9-4066-B851-04395D41E678}" dt="2024-02-14T00:39:32.390" v="560" actId="1076"/>
          <ac:picMkLst>
            <pc:docMk/>
            <pc:sldMk cId="1023507117" sldId="260"/>
            <ac:picMk id="6" creationId="{0EB8370E-10EF-DB1A-6036-4C3B0A116E94}"/>
          </ac:picMkLst>
        </pc:picChg>
      </pc:sldChg>
      <pc:sldChg chg="addSp delSp modSp new mod">
        <pc:chgData name="Peyman Tahghighi" userId="302b5e02-0ccb-4051-8688-06802fe7a381" providerId="ADAL" clId="{E0D8981D-A9A9-4066-B851-04395D41E678}" dt="2024-02-14T00:40:54.965" v="624" actId="1076"/>
        <pc:sldMkLst>
          <pc:docMk/>
          <pc:sldMk cId="2416063596" sldId="261"/>
        </pc:sldMkLst>
        <pc:spChg chg="del">
          <ac:chgData name="Peyman Tahghighi" userId="302b5e02-0ccb-4051-8688-06802fe7a381" providerId="ADAL" clId="{E0D8981D-A9A9-4066-B851-04395D41E678}" dt="2024-02-14T00:40:04.599" v="568" actId="478"/>
          <ac:spMkLst>
            <pc:docMk/>
            <pc:sldMk cId="2416063596" sldId="261"/>
            <ac:spMk id="2" creationId="{9DEACEA0-4531-E7BE-B09C-D3AFCE48D8B6}"/>
          </ac:spMkLst>
        </pc:spChg>
        <pc:spChg chg="del">
          <ac:chgData name="Peyman Tahghighi" userId="302b5e02-0ccb-4051-8688-06802fe7a381" providerId="ADAL" clId="{E0D8981D-A9A9-4066-B851-04395D41E678}" dt="2024-02-14T00:39:55.337" v="562" actId="478"/>
          <ac:spMkLst>
            <pc:docMk/>
            <pc:sldMk cId="2416063596" sldId="261"/>
            <ac:spMk id="3" creationId="{5E4FFB99-B045-1C98-D54C-52DA38262ABC}"/>
          </ac:spMkLst>
        </pc:spChg>
        <pc:spChg chg="add mod">
          <ac:chgData name="Peyman Tahghighi" userId="302b5e02-0ccb-4051-8688-06802fe7a381" providerId="ADAL" clId="{E0D8981D-A9A9-4066-B851-04395D41E678}" dt="2024-02-14T00:40:03.541" v="567"/>
          <ac:spMkLst>
            <pc:docMk/>
            <pc:sldMk cId="2416063596" sldId="261"/>
            <ac:spMk id="6" creationId="{61C89A41-0BDE-E793-595E-1C3002E09E12}"/>
          </ac:spMkLst>
        </pc:spChg>
        <pc:spChg chg="add mod">
          <ac:chgData name="Peyman Tahghighi" userId="302b5e02-0ccb-4051-8688-06802fe7a381" providerId="ADAL" clId="{E0D8981D-A9A9-4066-B851-04395D41E678}" dt="2024-02-14T00:40:54.965" v="624" actId="1076"/>
          <ac:spMkLst>
            <pc:docMk/>
            <pc:sldMk cId="2416063596" sldId="261"/>
            <ac:spMk id="7" creationId="{BC7493AD-94F7-11A1-E2F3-9C92CF1EB9E3}"/>
          </ac:spMkLst>
        </pc:spChg>
        <pc:picChg chg="add mod">
          <ac:chgData name="Peyman Tahghighi" userId="302b5e02-0ccb-4051-8688-06802fe7a381" providerId="ADAL" clId="{E0D8981D-A9A9-4066-B851-04395D41E678}" dt="2024-02-14T00:39:59.840" v="566" actId="1076"/>
          <ac:picMkLst>
            <pc:docMk/>
            <pc:sldMk cId="2416063596" sldId="261"/>
            <ac:picMk id="5" creationId="{1C1841E3-D3FC-E4D0-10A5-A579C2A221F6}"/>
          </ac:picMkLst>
        </pc:picChg>
      </pc:sldChg>
      <pc:sldChg chg="addSp delSp modSp new mod">
        <pc:chgData name="Peyman Tahghighi" userId="302b5e02-0ccb-4051-8688-06802fe7a381" providerId="ADAL" clId="{E0D8981D-A9A9-4066-B851-04395D41E678}" dt="2024-02-14T00:41:42.236" v="655" actId="478"/>
        <pc:sldMkLst>
          <pc:docMk/>
          <pc:sldMk cId="825369083" sldId="262"/>
        </pc:sldMkLst>
        <pc:spChg chg="del">
          <ac:chgData name="Peyman Tahghighi" userId="302b5e02-0ccb-4051-8688-06802fe7a381" providerId="ADAL" clId="{E0D8981D-A9A9-4066-B851-04395D41E678}" dt="2024-02-14T00:41:42.236" v="655" actId="478"/>
          <ac:spMkLst>
            <pc:docMk/>
            <pc:sldMk cId="825369083" sldId="262"/>
            <ac:spMk id="2" creationId="{4F35659A-769A-57BB-8F85-90F727CD0F24}"/>
          </ac:spMkLst>
        </pc:spChg>
        <pc:spChg chg="del">
          <ac:chgData name="Peyman Tahghighi" userId="302b5e02-0ccb-4051-8688-06802fe7a381" providerId="ADAL" clId="{E0D8981D-A9A9-4066-B851-04395D41E678}" dt="2024-02-14T00:41:11.203" v="626" actId="478"/>
          <ac:spMkLst>
            <pc:docMk/>
            <pc:sldMk cId="825369083" sldId="262"/>
            <ac:spMk id="3" creationId="{C9708974-32C9-9272-9A94-979DE87F8DDF}"/>
          </ac:spMkLst>
        </pc:spChg>
        <pc:spChg chg="add mod">
          <ac:chgData name="Peyman Tahghighi" userId="302b5e02-0ccb-4051-8688-06802fe7a381" providerId="ADAL" clId="{E0D8981D-A9A9-4066-B851-04395D41E678}" dt="2024-02-14T00:41:34.338" v="653" actId="20577"/>
          <ac:spMkLst>
            <pc:docMk/>
            <pc:sldMk cId="825369083" sldId="262"/>
            <ac:spMk id="6" creationId="{2271485C-6409-B3E3-5C22-14ACEAA8F888}"/>
          </ac:spMkLst>
        </pc:spChg>
        <pc:spChg chg="add mod">
          <ac:chgData name="Peyman Tahghighi" userId="302b5e02-0ccb-4051-8688-06802fe7a381" providerId="ADAL" clId="{E0D8981D-A9A9-4066-B851-04395D41E678}" dt="2024-02-14T00:41:40.679" v="654"/>
          <ac:spMkLst>
            <pc:docMk/>
            <pc:sldMk cId="825369083" sldId="262"/>
            <ac:spMk id="7" creationId="{8C96F7C4-B223-7163-E876-13C8A02F152B}"/>
          </ac:spMkLst>
        </pc:spChg>
        <pc:picChg chg="add mod">
          <ac:chgData name="Peyman Tahghighi" userId="302b5e02-0ccb-4051-8688-06802fe7a381" providerId="ADAL" clId="{E0D8981D-A9A9-4066-B851-04395D41E678}" dt="2024-02-14T00:41:21.944" v="632" actId="1076"/>
          <ac:picMkLst>
            <pc:docMk/>
            <pc:sldMk cId="825369083" sldId="262"/>
            <ac:picMk id="5" creationId="{3F3C5705-20CC-B9C2-B1D7-6F20F17FD201}"/>
          </ac:picMkLst>
        </pc:picChg>
      </pc:sldChg>
      <pc:sldChg chg="addSp delSp modSp new mod">
        <pc:chgData name="Peyman Tahghighi" userId="302b5e02-0ccb-4051-8688-06802fe7a381" providerId="ADAL" clId="{E0D8981D-A9A9-4066-B851-04395D41E678}" dt="2024-02-14T00:46:04.921" v="781" actId="478"/>
        <pc:sldMkLst>
          <pc:docMk/>
          <pc:sldMk cId="3279074236" sldId="263"/>
        </pc:sldMkLst>
        <pc:spChg chg="del mod">
          <ac:chgData name="Peyman Tahghighi" userId="302b5e02-0ccb-4051-8688-06802fe7a381" providerId="ADAL" clId="{E0D8981D-A9A9-4066-B851-04395D41E678}" dt="2024-02-14T00:45:59.387" v="778" actId="478"/>
          <ac:spMkLst>
            <pc:docMk/>
            <pc:sldMk cId="3279074236" sldId="263"/>
            <ac:spMk id="2" creationId="{08D3A396-8FE1-548A-BBA9-6E45A64A2F99}"/>
          </ac:spMkLst>
        </pc:spChg>
        <pc:spChg chg="add del mod">
          <ac:chgData name="Peyman Tahghighi" userId="302b5e02-0ccb-4051-8688-06802fe7a381" providerId="ADAL" clId="{E0D8981D-A9A9-4066-B851-04395D41E678}" dt="2024-02-14T00:43:28.571" v="759" actId="207"/>
          <ac:spMkLst>
            <pc:docMk/>
            <pc:sldMk cId="3279074236" sldId="263"/>
            <ac:spMk id="3" creationId="{4C5A9D14-8985-9DA5-D35C-97AC589EBF47}"/>
          </ac:spMkLst>
        </pc:spChg>
        <pc:spChg chg="add mod">
          <ac:chgData name="Peyman Tahghighi" userId="302b5e02-0ccb-4051-8688-06802fe7a381" providerId="ADAL" clId="{E0D8981D-A9A9-4066-B851-04395D41E678}" dt="2024-02-14T00:44:26.725" v="772" actId="208"/>
          <ac:spMkLst>
            <pc:docMk/>
            <pc:sldMk cId="3279074236" sldId="263"/>
            <ac:spMk id="8" creationId="{BAE4873A-58BD-01D4-A4C8-6875643A952F}"/>
          </ac:spMkLst>
        </pc:spChg>
        <pc:spChg chg="add del mod">
          <ac:chgData name="Peyman Tahghighi" userId="302b5e02-0ccb-4051-8688-06802fe7a381" providerId="ADAL" clId="{E0D8981D-A9A9-4066-B851-04395D41E678}" dt="2024-02-14T00:46:04.921" v="781" actId="478"/>
          <ac:spMkLst>
            <pc:docMk/>
            <pc:sldMk cId="3279074236" sldId="263"/>
            <ac:spMk id="10" creationId="{F65C15BA-6AB1-55C2-02DB-F631D327C3C0}"/>
          </ac:spMkLst>
        </pc:spChg>
        <pc:spChg chg="add mod">
          <ac:chgData name="Peyman Tahghighi" userId="302b5e02-0ccb-4051-8688-06802fe7a381" providerId="ADAL" clId="{E0D8981D-A9A9-4066-B851-04395D41E678}" dt="2024-02-14T00:46:03.348" v="780"/>
          <ac:spMkLst>
            <pc:docMk/>
            <pc:sldMk cId="3279074236" sldId="263"/>
            <ac:spMk id="11" creationId="{0080BC24-1F9C-C51E-F2C5-18FA250D62A0}"/>
          </ac:spMkLst>
        </pc:spChg>
        <pc:picChg chg="add del mod">
          <ac:chgData name="Peyman Tahghighi" userId="302b5e02-0ccb-4051-8688-06802fe7a381" providerId="ADAL" clId="{E0D8981D-A9A9-4066-B851-04395D41E678}" dt="2024-02-14T00:43:57.171" v="764" actId="478"/>
          <ac:picMkLst>
            <pc:docMk/>
            <pc:sldMk cId="3279074236" sldId="263"/>
            <ac:picMk id="5" creationId="{BD945912-FABB-C234-04DD-B0A3B61D5557}"/>
          </ac:picMkLst>
        </pc:picChg>
        <pc:picChg chg="add mod">
          <ac:chgData name="Peyman Tahghighi" userId="302b5e02-0ccb-4051-8688-06802fe7a381" providerId="ADAL" clId="{E0D8981D-A9A9-4066-B851-04395D41E678}" dt="2024-02-14T00:44:13.560" v="769" actId="14100"/>
          <ac:picMkLst>
            <pc:docMk/>
            <pc:sldMk cId="3279074236" sldId="263"/>
            <ac:picMk id="7" creationId="{397ABF57-C30B-FF09-DB67-1DF183EFC6CE}"/>
          </ac:picMkLst>
        </pc:picChg>
      </pc:sldChg>
      <pc:sldChg chg="addSp delSp modSp new mod">
        <pc:chgData name="Peyman Tahghighi" userId="302b5e02-0ccb-4051-8688-06802fe7a381" providerId="ADAL" clId="{E0D8981D-A9A9-4066-B851-04395D41E678}" dt="2024-02-14T00:46:19.014" v="784" actId="1076"/>
        <pc:sldMkLst>
          <pc:docMk/>
          <pc:sldMk cId="3911381568" sldId="264"/>
        </pc:sldMkLst>
        <pc:spChg chg="del">
          <ac:chgData name="Peyman Tahghighi" userId="302b5e02-0ccb-4051-8688-06802fe7a381" providerId="ADAL" clId="{E0D8981D-A9A9-4066-B851-04395D41E678}" dt="2024-02-14T00:45:49.172" v="775" actId="478"/>
          <ac:spMkLst>
            <pc:docMk/>
            <pc:sldMk cId="3911381568" sldId="264"/>
            <ac:spMk id="2" creationId="{9C945E1D-F6D2-7985-08DC-6EFB551C4ED9}"/>
          </ac:spMkLst>
        </pc:spChg>
        <pc:spChg chg="del">
          <ac:chgData name="Peyman Tahghighi" userId="302b5e02-0ccb-4051-8688-06802fe7a381" providerId="ADAL" clId="{E0D8981D-A9A9-4066-B851-04395D41E678}" dt="2024-02-14T00:45:50.814" v="776" actId="478"/>
          <ac:spMkLst>
            <pc:docMk/>
            <pc:sldMk cId="3911381568" sldId="264"/>
            <ac:spMk id="3" creationId="{CCD18859-1025-8B93-1820-8B971DC8F6EB}"/>
          </ac:spMkLst>
        </pc:spChg>
        <pc:spChg chg="add mod">
          <ac:chgData name="Peyman Tahghighi" userId="302b5e02-0ccb-4051-8688-06802fe7a381" providerId="ADAL" clId="{E0D8981D-A9A9-4066-B851-04395D41E678}" dt="2024-02-14T00:46:02.110" v="779" actId="1076"/>
          <ac:spMkLst>
            <pc:docMk/>
            <pc:sldMk cId="3911381568" sldId="264"/>
            <ac:spMk id="4" creationId="{6FE78568-1078-5DF8-B3D3-A47549BED47C}"/>
          </ac:spMkLst>
        </pc:spChg>
        <pc:picChg chg="add mod">
          <ac:chgData name="Peyman Tahghighi" userId="302b5e02-0ccb-4051-8688-06802fe7a381" providerId="ADAL" clId="{E0D8981D-A9A9-4066-B851-04395D41E678}" dt="2024-02-14T00:46:19.014" v="784" actId="1076"/>
          <ac:picMkLst>
            <pc:docMk/>
            <pc:sldMk cId="3911381568" sldId="264"/>
            <ac:picMk id="6" creationId="{99F2AEB1-C2AF-B8EB-C36A-D6696BCEF77D}"/>
          </ac:picMkLst>
        </pc:picChg>
      </pc:sldChg>
      <pc:sldChg chg="addSp delSp modSp new mod modAnim">
        <pc:chgData name="Peyman Tahghighi" userId="302b5e02-0ccb-4051-8688-06802fe7a381" providerId="ADAL" clId="{E0D8981D-A9A9-4066-B851-04395D41E678}" dt="2024-02-14T00:49:34.340" v="844" actId="403"/>
        <pc:sldMkLst>
          <pc:docMk/>
          <pc:sldMk cId="477157164" sldId="265"/>
        </pc:sldMkLst>
        <pc:spChg chg="del mod">
          <ac:chgData name="Peyman Tahghighi" userId="302b5e02-0ccb-4051-8688-06802fe7a381" providerId="ADAL" clId="{E0D8981D-A9A9-4066-B851-04395D41E678}" dt="2024-02-14T00:48:01.590" v="791" actId="478"/>
          <ac:spMkLst>
            <pc:docMk/>
            <pc:sldMk cId="477157164" sldId="265"/>
            <ac:spMk id="2" creationId="{929B981F-0D58-E803-0166-828918D29B22}"/>
          </ac:spMkLst>
        </pc:spChg>
        <pc:spChg chg="del">
          <ac:chgData name="Peyman Tahghighi" userId="302b5e02-0ccb-4051-8688-06802fe7a381" providerId="ADAL" clId="{E0D8981D-A9A9-4066-B851-04395D41E678}" dt="2024-02-14T00:48:28.817" v="795" actId="478"/>
          <ac:spMkLst>
            <pc:docMk/>
            <pc:sldMk cId="477157164" sldId="265"/>
            <ac:spMk id="3" creationId="{6C7A1AE7-A002-EE21-3EC1-01DA01C154E9}"/>
          </ac:spMkLst>
        </pc:spChg>
        <pc:spChg chg="add mod">
          <ac:chgData name="Peyman Tahghighi" userId="302b5e02-0ccb-4051-8688-06802fe7a381" providerId="ADAL" clId="{E0D8981D-A9A9-4066-B851-04395D41E678}" dt="2024-02-14T00:48:02.343" v="792"/>
          <ac:spMkLst>
            <pc:docMk/>
            <pc:sldMk cId="477157164" sldId="265"/>
            <ac:spMk id="6" creationId="{79D52414-13F3-245F-2305-292CE8C53249}"/>
          </ac:spMkLst>
        </pc:spChg>
        <pc:spChg chg="add del mod">
          <ac:chgData name="Peyman Tahghighi" userId="302b5e02-0ccb-4051-8688-06802fe7a381" providerId="ADAL" clId="{E0D8981D-A9A9-4066-B851-04395D41E678}" dt="2024-02-14T00:48:17.162" v="794" actId="478"/>
          <ac:spMkLst>
            <pc:docMk/>
            <pc:sldMk cId="477157164" sldId="265"/>
            <ac:spMk id="7" creationId="{3160050D-C5AA-38CC-6591-39DA1523FE1D}"/>
          </ac:spMkLst>
        </pc:spChg>
        <pc:spChg chg="add mod">
          <ac:chgData name="Peyman Tahghighi" userId="302b5e02-0ccb-4051-8688-06802fe7a381" providerId="ADAL" clId="{E0D8981D-A9A9-4066-B851-04395D41E678}" dt="2024-02-14T00:49:34.340" v="844" actId="403"/>
          <ac:spMkLst>
            <pc:docMk/>
            <pc:sldMk cId="477157164" sldId="265"/>
            <ac:spMk id="8" creationId="{EB990DB6-FC59-A304-8497-77D119012C73}"/>
          </ac:spMkLst>
        </pc:spChg>
        <pc:picChg chg="add mod">
          <ac:chgData name="Peyman Tahghighi" userId="302b5e02-0ccb-4051-8688-06802fe7a381" providerId="ADAL" clId="{E0D8981D-A9A9-4066-B851-04395D41E678}" dt="2024-02-14T00:47:48.681" v="788" actId="14100"/>
          <ac:picMkLst>
            <pc:docMk/>
            <pc:sldMk cId="477157164" sldId="265"/>
            <ac:picMk id="5" creationId="{C0F6DCDD-68AF-A1C6-95A7-5E927457E08B}"/>
          </ac:picMkLst>
        </pc:picChg>
      </pc:sldChg>
      <pc:sldChg chg="addSp delSp modSp new mod modAnim modNotesTx">
        <pc:chgData name="Peyman Tahghighi" userId="302b5e02-0ccb-4051-8688-06802fe7a381" providerId="ADAL" clId="{E0D8981D-A9A9-4066-B851-04395D41E678}" dt="2024-02-14T00:57:44.707" v="966"/>
        <pc:sldMkLst>
          <pc:docMk/>
          <pc:sldMk cId="4232544621" sldId="266"/>
        </pc:sldMkLst>
        <pc:spChg chg="mod">
          <ac:chgData name="Peyman Tahghighi" userId="302b5e02-0ccb-4051-8688-06802fe7a381" providerId="ADAL" clId="{E0D8981D-A9A9-4066-B851-04395D41E678}" dt="2024-02-14T00:52:45.100" v="875" actId="20577"/>
          <ac:spMkLst>
            <pc:docMk/>
            <pc:sldMk cId="4232544621" sldId="266"/>
            <ac:spMk id="2" creationId="{5B8536A8-E3F3-4C77-CCC7-1303D0EBCE34}"/>
          </ac:spMkLst>
        </pc:spChg>
        <pc:spChg chg="del mod">
          <ac:chgData name="Peyman Tahghighi" userId="302b5e02-0ccb-4051-8688-06802fe7a381" providerId="ADAL" clId="{E0D8981D-A9A9-4066-B851-04395D41E678}" dt="2024-02-14T00:55:05.714" v="882" actId="478"/>
          <ac:spMkLst>
            <pc:docMk/>
            <pc:sldMk cId="4232544621" sldId="266"/>
            <ac:spMk id="3" creationId="{DEE1D4FD-69BA-86A6-2491-32F1B9529851}"/>
          </ac:spMkLst>
        </pc:spChg>
        <pc:spChg chg="add del mod">
          <ac:chgData name="Peyman Tahghighi" userId="302b5e02-0ccb-4051-8688-06802fe7a381" providerId="ADAL" clId="{E0D8981D-A9A9-4066-B851-04395D41E678}" dt="2024-02-14T00:55:07.443" v="883" actId="478"/>
          <ac:spMkLst>
            <pc:docMk/>
            <pc:sldMk cId="4232544621" sldId="266"/>
            <ac:spMk id="5" creationId="{E5BE3435-5D96-93DD-A837-27BEA0D04C49}"/>
          </ac:spMkLst>
        </pc:spChg>
        <pc:spChg chg="add mod">
          <ac:chgData name="Peyman Tahghighi" userId="302b5e02-0ccb-4051-8688-06802fe7a381" providerId="ADAL" clId="{E0D8981D-A9A9-4066-B851-04395D41E678}" dt="2024-02-14T00:55:34.494" v="903" actId="1076"/>
          <ac:spMkLst>
            <pc:docMk/>
            <pc:sldMk cId="4232544621" sldId="266"/>
            <ac:spMk id="6" creationId="{EFBCC5C5-6CC3-573A-AC68-25B16D84BA00}"/>
          </ac:spMkLst>
        </pc:spChg>
        <pc:spChg chg="add mod">
          <ac:chgData name="Peyman Tahghighi" userId="302b5e02-0ccb-4051-8688-06802fe7a381" providerId="ADAL" clId="{E0D8981D-A9A9-4066-B851-04395D41E678}" dt="2024-02-14T00:55:31.189" v="902" actId="1076"/>
          <ac:spMkLst>
            <pc:docMk/>
            <pc:sldMk cId="4232544621" sldId="266"/>
            <ac:spMk id="7" creationId="{A81FBF03-5ED2-F89F-E3B8-1D1103C439C6}"/>
          </ac:spMkLst>
        </pc:spChg>
        <pc:spChg chg="add mod">
          <ac:chgData name="Peyman Tahghighi" userId="302b5e02-0ccb-4051-8688-06802fe7a381" providerId="ADAL" clId="{E0D8981D-A9A9-4066-B851-04395D41E678}" dt="2024-02-14T00:56:20.287" v="940" actId="20577"/>
          <ac:spMkLst>
            <pc:docMk/>
            <pc:sldMk cId="4232544621" sldId="266"/>
            <ac:spMk id="8" creationId="{739A7ED7-C4DE-3576-A015-9BD83D533E99}"/>
          </ac:spMkLst>
        </pc:spChg>
        <pc:spChg chg="add mod">
          <ac:chgData name="Peyman Tahghighi" userId="302b5e02-0ccb-4051-8688-06802fe7a381" providerId="ADAL" clId="{E0D8981D-A9A9-4066-B851-04395D41E678}" dt="2024-02-14T00:57:07" v="960" actId="1076"/>
          <ac:spMkLst>
            <pc:docMk/>
            <pc:sldMk cId="4232544621" sldId="266"/>
            <ac:spMk id="9" creationId="{06373D0A-143B-F176-EBE8-93027C2057E3}"/>
          </ac:spMkLst>
        </pc:spChg>
        <pc:spChg chg="add mod">
          <ac:chgData name="Peyman Tahghighi" userId="302b5e02-0ccb-4051-8688-06802fe7a381" providerId="ADAL" clId="{E0D8981D-A9A9-4066-B851-04395D41E678}" dt="2024-02-14T00:57:12.147" v="961" actId="1076"/>
          <ac:spMkLst>
            <pc:docMk/>
            <pc:sldMk cId="4232544621" sldId="266"/>
            <ac:spMk id="10" creationId="{4988D495-5147-D47C-6752-5BE0BC958B12}"/>
          </ac:spMkLst>
        </pc:spChg>
        <pc:spChg chg="add mod">
          <ac:chgData name="Peyman Tahghighi" userId="302b5e02-0ccb-4051-8688-06802fe7a381" providerId="ADAL" clId="{E0D8981D-A9A9-4066-B851-04395D41E678}" dt="2024-02-14T00:56:32.695" v="954" actId="14100"/>
          <ac:spMkLst>
            <pc:docMk/>
            <pc:sldMk cId="4232544621" sldId="266"/>
            <ac:spMk id="11" creationId="{336A526F-834A-DA8B-2A95-C16CCCF42CDD}"/>
          </ac:spMkLst>
        </pc:spChg>
        <pc:picChg chg="add mod">
          <ac:chgData name="Peyman Tahghighi" userId="302b5e02-0ccb-4051-8688-06802fe7a381" providerId="ADAL" clId="{E0D8981D-A9A9-4066-B851-04395D41E678}" dt="2024-02-14T00:56:58.708" v="959" actId="207"/>
          <ac:picMkLst>
            <pc:docMk/>
            <pc:sldMk cId="4232544621" sldId="266"/>
            <ac:picMk id="13" creationId="{4D0EA969-43FE-4A63-9EA7-D05452A22365}"/>
          </ac:picMkLst>
        </pc:picChg>
        <pc:picChg chg="add mod">
          <ac:chgData name="Peyman Tahghighi" userId="302b5e02-0ccb-4051-8688-06802fe7a381" providerId="ADAL" clId="{E0D8981D-A9A9-4066-B851-04395D41E678}" dt="2024-02-14T00:57:27.078" v="964" actId="207"/>
          <ac:picMkLst>
            <pc:docMk/>
            <pc:sldMk cId="4232544621" sldId="266"/>
            <ac:picMk id="15" creationId="{5827315D-94D1-066F-C91E-450DCFBF37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97396-9235-4BDE-9706-0A7EEA5669B4}" type="datetimeFigureOut">
              <a:rPr lang="en-CA" smtClean="0"/>
              <a:t>2024-02-15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5B0D0-091B-4BE9-BF0C-15A226315F77}" type="slidenum">
              <a:rPr lang="en-CA" smtClean="0"/>
              <a:t>‹#›</a:t>
            </a:fld>
            <a:endParaRPr lang="en-CA"/>
          </a:p>
        </p:txBody>
      </p:sp>
    </p:spTree>
    <p:extLst>
      <p:ext uri="{BB962C8B-B14F-4D97-AF65-F5344CB8AC3E}">
        <p14:creationId xmlns:p14="http://schemas.microsoft.com/office/powerpoint/2010/main" val="40478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if we can label all the data in the world, for low resource languages we don’t have huge data to label</a:t>
            </a:r>
          </a:p>
          <a:p>
            <a:pPr algn="l"/>
            <a:r>
              <a:rPr lang="en-US" b="0" i="0" dirty="0">
                <a:effectLst/>
                <a:latin typeface="Söhne"/>
              </a:rPr>
              <a:t>How is it that humans can learn to drive a car in about 20 hours of practice with very little supervision, while fully autonomous driving still eludes our best AI systems trained with thousands of hours of data from human drivers? The short answer is that humans rely on their previously acquired background knowledge of how the world works.</a:t>
            </a:r>
          </a:p>
          <a:p>
            <a:br>
              <a:rPr lang="en-US" b="0" i="0" dirty="0">
                <a:effectLst/>
                <a:latin typeface="Söhne"/>
              </a:rPr>
            </a:br>
            <a:endParaRPr lang="en-CA" dirty="0"/>
          </a:p>
        </p:txBody>
      </p:sp>
      <p:sp>
        <p:nvSpPr>
          <p:cNvPr id="4" name="Slide Number Placeholder 3"/>
          <p:cNvSpPr>
            <a:spLocks noGrp="1"/>
          </p:cNvSpPr>
          <p:nvPr>
            <p:ph type="sldNum" sz="quarter" idx="5"/>
          </p:nvPr>
        </p:nvSpPr>
        <p:spPr/>
        <p:txBody>
          <a:bodyPr/>
          <a:lstStyle/>
          <a:p>
            <a:fld id="{C505B0D0-091B-4BE9-BF0C-15A226315F77}" type="slidenum">
              <a:rPr lang="en-CA" smtClean="0"/>
              <a:t>3</a:t>
            </a:fld>
            <a:endParaRPr lang="en-CA"/>
          </a:p>
        </p:txBody>
      </p:sp>
    </p:spTree>
    <p:extLst>
      <p:ext uri="{BB962C8B-B14F-4D97-AF65-F5344CB8AC3E}">
        <p14:creationId xmlns:p14="http://schemas.microsoft.com/office/powerpoint/2010/main" val="15036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44854"/>
                </a:solidFill>
                <a:effectLst/>
                <a:latin typeface="Optimistic Text"/>
              </a:rPr>
              <a:t>These techniques, however, can’t be easily extended to new domains, such as CV. Despite promising early results, SSL has not yet brought about the same improvements in computer vision that we have seen in NLP (though this will change).</a:t>
            </a:r>
          </a:p>
          <a:p>
            <a:pPr algn="l"/>
            <a:r>
              <a:rPr lang="en-US" b="0" i="0" dirty="0">
                <a:solidFill>
                  <a:srgbClr val="344854"/>
                </a:solidFill>
                <a:effectLst/>
                <a:latin typeface="Optimistic Text"/>
              </a:rPr>
              <a:t>The main reason is that it is considerably more difficult to represent uncertainty in the prediction for images There are an infinite number of possible video frames that can plausibly follow a given video clip. It is not possible to explicitly represent all the possible video frames and associate a prediction score to them</a:t>
            </a:r>
          </a:p>
          <a:p>
            <a:endParaRPr lang="en-CA" dirty="0"/>
          </a:p>
        </p:txBody>
      </p:sp>
      <p:sp>
        <p:nvSpPr>
          <p:cNvPr id="4" name="Slide Number Placeholder 3"/>
          <p:cNvSpPr>
            <a:spLocks noGrp="1"/>
          </p:cNvSpPr>
          <p:nvPr>
            <p:ph type="sldNum" sz="quarter" idx="5"/>
          </p:nvPr>
        </p:nvSpPr>
        <p:spPr/>
        <p:txBody>
          <a:bodyPr/>
          <a:lstStyle/>
          <a:p>
            <a:fld id="{C505B0D0-091B-4BE9-BF0C-15A226315F77}" type="slidenum">
              <a:rPr lang="en-CA" smtClean="0"/>
              <a:t>14</a:t>
            </a:fld>
            <a:endParaRPr lang="en-CA"/>
          </a:p>
        </p:txBody>
      </p:sp>
    </p:spTree>
    <p:extLst>
      <p:ext uri="{BB962C8B-B14F-4D97-AF65-F5344CB8AC3E}">
        <p14:creationId xmlns:p14="http://schemas.microsoft.com/office/powerpoint/2010/main" val="129612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505B0D0-091B-4BE9-BF0C-15A226315F77}" type="slidenum">
              <a:rPr lang="en-CA" smtClean="0"/>
              <a:t>15</a:t>
            </a:fld>
            <a:endParaRPr lang="en-CA"/>
          </a:p>
        </p:txBody>
      </p:sp>
    </p:spTree>
    <p:extLst>
      <p:ext uri="{BB962C8B-B14F-4D97-AF65-F5344CB8AC3E}">
        <p14:creationId xmlns:p14="http://schemas.microsoft.com/office/powerpoint/2010/main" val="361272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505B0D0-091B-4BE9-BF0C-15A226315F77}" type="slidenum">
              <a:rPr lang="en-CA" smtClean="0"/>
              <a:t>16</a:t>
            </a:fld>
            <a:endParaRPr lang="en-CA"/>
          </a:p>
        </p:txBody>
      </p:sp>
    </p:spTree>
    <p:extLst>
      <p:ext uri="{BB962C8B-B14F-4D97-AF65-F5344CB8AC3E}">
        <p14:creationId xmlns:p14="http://schemas.microsoft.com/office/powerpoint/2010/main" val="103979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C91A-16BF-465B-E65F-A200D4DAE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AA1A618-458A-B448-8634-245412C2A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311AFB-95E2-E01E-AFFE-7DA574DFA6F1}"/>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3DA86537-117C-995B-7701-90B8B2AA07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9C45CD-0F32-8EB3-80B0-ABF84426DEFA}"/>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427792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45F2-4BA7-917E-1FED-ED9096F942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FA7941-ADFF-BD4C-61B0-66D24BB2E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8A2E58-E633-4358-D545-EF83B19BAB28}"/>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DC38367A-72EB-C20F-19D9-63B6B76D85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21347A-9548-9F76-3F6C-2152C777C425}"/>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357130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02EB2-EDE7-13E9-E962-C53417E27E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5486CF-56F3-C35C-BDB2-E427C139C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3D7B95-55F6-19A3-736D-41CAAD6BCDF3}"/>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1958D92B-B37E-7FF5-321E-AE70D5D42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7EE435-2923-E885-81C6-93D25E22AB6A}"/>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309153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679A-3380-7A1C-F094-C0E9E110ED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2525EC6-892D-2484-733B-9634C81B6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9836B9-8806-33D6-C1ED-C6DA532725CD}"/>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3AC3743F-147E-F632-7D11-DFDE780306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59B6FE-E502-3640-D2D2-1A4A12151DBD}"/>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762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2D22-8977-7ED0-9016-720A4EBCA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A4E96-4AA7-BCFC-3537-D66CC89A2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BCF19-38E7-4B1F-0284-1A83247648B3}"/>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BE8DFC1E-C2B1-1C94-5E1C-7688AC06FD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7C87A5-A94D-959A-3F7D-D845C44A8AC5}"/>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5952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E3BC-E0A6-EE73-C3A7-3E9BCE8CE7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F10A4A-4170-2C95-DFBB-0C29D8648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2B80C0E-90DE-1F71-2666-9D96F2C2D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31C1990-4673-9854-B79E-48BD3D679920}"/>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6" name="Footer Placeholder 5">
            <a:extLst>
              <a:ext uri="{FF2B5EF4-FFF2-40B4-BE49-F238E27FC236}">
                <a16:creationId xmlns:a16="http://schemas.microsoft.com/office/drawing/2014/main" id="{AA5E98EB-25B4-C6AC-B4FD-FE0654C94B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669EE3-2C01-7F11-BD00-947B90DA50F7}"/>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327116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849-2F4B-2999-2DFB-BA352014C93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401958-DB30-03D2-D017-C0F40AC57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7491E-3332-BAF2-C19B-00A6942AD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E721F83-330E-AD21-2E9E-BDB52B7EE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55A2-B656-8522-4D0F-A8C97B7DC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0364F5B-45C1-51AD-F099-12A9BDE17EFE}"/>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8" name="Footer Placeholder 7">
            <a:extLst>
              <a:ext uri="{FF2B5EF4-FFF2-40B4-BE49-F238E27FC236}">
                <a16:creationId xmlns:a16="http://schemas.microsoft.com/office/drawing/2014/main" id="{0AE0AF17-84D3-0046-6505-FE718F458C9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9E80B2-0224-ADC0-E697-872304C0A7EA}"/>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89680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7F98-CE29-2B63-C53A-2574144B81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034AA0F-D849-B051-B165-78FB2632EF44}"/>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4" name="Footer Placeholder 3">
            <a:extLst>
              <a:ext uri="{FF2B5EF4-FFF2-40B4-BE49-F238E27FC236}">
                <a16:creationId xmlns:a16="http://schemas.microsoft.com/office/drawing/2014/main" id="{B82BA664-923C-57B7-FA31-2B82570AB9D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0731EE7-24A0-F650-0949-8FF9797B5216}"/>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270290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0B141-AED8-6F0B-D33A-750877EC9177}"/>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3" name="Footer Placeholder 2">
            <a:extLst>
              <a:ext uri="{FF2B5EF4-FFF2-40B4-BE49-F238E27FC236}">
                <a16:creationId xmlns:a16="http://schemas.microsoft.com/office/drawing/2014/main" id="{D275299B-62C0-5515-8381-4DC4724535B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03696C7-07C0-DA31-3B58-63BB59745480}"/>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212756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87BF-53BE-8AE5-9DEF-15C3FA1E3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2472083-6072-B46F-E63C-31B06982E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8F399A6-AC8B-B9E5-397A-31849CC58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042D0-4D30-5C5F-6D30-3ACCB27F2FBB}"/>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6" name="Footer Placeholder 5">
            <a:extLst>
              <a:ext uri="{FF2B5EF4-FFF2-40B4-BE49-F238E27FC236}">
                <a16:creationId xmlns:a16="http://schemas.microsoft.com/office/drawing/2014/main" id="{84E275E4-03CC-E113-447A-ACB732730A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5520457-4529-EE64-9EA2-B597F022F329}"/>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26507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0498-40CA-7355-32D2-0FF923CB5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3B0297-C214-23FB-A2FA-D06B37B9C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E18093F-6866-0CDB-D527-B583A85A2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07706-640E-1548-6125-1F8199A3EE32}"/>
              </a:ext>
            </a:extLst>
          </p:cNvPr>
          <p:cNvSpPr>
            <a:spLocks noGrp="1"/>
          </p:cNvSpPr>
          <p:nvPr>
            <p:ph type="dt" sz="half" idx="10"/>
          </p:nvPr>
        </p:nvSpPr>
        <p:spPr/>
        <p:txBody>
          <a:bodyPr/>
          <a:lstStyle/>
          <a:p>
            <a:fld id="{00B5F551-B0E5-44FC-8380-3C8FD52DDCEF}" type="datetimeFigureOut">
              <a:rPr lang="en-CA" smtClean="0"/>
              <a:t>2024-02-15</a:t>
            </a:fld>
            <a:endParaRPr lang="en-CA"/>
          </a:p>
        </p:txBody>
      </p:sp>
      <p:sp>
        <p:nvSpPr>
          <p:cNvPr id="6" name="Footer Placeholder 5">
            <a:extLst>
              <a:ext uri="{FF2B5EF4-FFF2-40B4-BE49-F238E27FC236}">
                <a16:creationId xmlns:a16="http://schemas.microsoft.com/office/drawing/2014/main" id="{A2549C9B-CAF0-FBE6-9EC4-6377E026515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FF6EEC9-B17B-8D00-BE69-BB11617E1796}"/>
              </a:ext>
            </a:extLst>
          </p:cNvPr>
          <p:cNvSpPr>
            <a:spLocks noGrp="1"/>
          </p:cNvSpPr>
          <p:nvPr>
            <p:ph type="sldNum" sz="quarter" idx="12"/>
          </p:nvPr>
        </p:nvSpPr>
        <p:spPr/>
        <p:txBody>
          <a:bodyPr/>
          <a:lstStyle/>
          <a:p>
            <a:fld id="{E7BB43CF-2648-4454-857F-55FF91DD7FFD}" type="slidenum">
              <a:rPr lang="en-CA" smtClean="0"/>
              <a:t>‹#›</a:t>
            </a:fld>
            <a:endParaRPr lang="en-CA"/>
          </a:p>
        </p:txBody>
      </p:sp>
    </p:spTree>
    <p:extLst>
      <p:ext uri="{BB962C8B-B14F-4D97-AF65-F5344CB8AC3E}">
        <p14:creationId xmlns:p14="http://schemas.microsoft.com/office/powerpoint/2010/main" val="315145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F4FCE-D166-71B9-0950-1E8EC2DF9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B1AFCE-9026-9D22-27AA-02960DADF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7EFDBE-216D-843D-6895-A2A007249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F551-B0E5-44FC-8380-3C8FD52DDCEF}" type="datetimeFigureOut">
              <a:rPr lang="en-CA" smtClean="0"/>
              <a:t>2024-02-15</a:t>
            </a:fld>
            <a:endParaRPr lang="en-CA"/>
          </a:p>
        </p:txBody>
      </p:sp>
      <p:sp>
        <p:nvSpPr>
          <p:cNvPr id="5" name="Footer Placeholder 4">
            <a:extLst>
              <a:ext uri="{FF2B5EF4-FFF2-40B4-BE49-F238E27FC236}">
                <a16:creationId xmlns:a16="http://schemas.microsoft.com/office/drawing/2014/main" id="{57D757ED-EE11-36BC-6698-AB85D40E4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04DF80-8061-D316-8F42-816093B05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B43CF-2648-4454-857F-55FF91DD7FFD}" type="slidenum">
              <a:rPr lang="en-CA" smtClean="0"/>
              <a:t>‹#›</a:t>
            </a:fld>
            <a:endParaRPr lang="en-CA"/>
          </a:p>
        </p:txBody>
      </p:sp>
    </p:spTree>
    <p:extLst>
      <p:ext uri="{BB962C8B-B14F-4D97-AF65-F5344CB8AC3E}">
        <p14:creationId xmlns:p14="http://schemas.microsoft.com/office/powerpoint/2010/main" val="40939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i.meta.com/blog/self-supervised-learning-the-dark-matter-of-intelligence/" TargetMode="External"/><Relationship Id="rId2" Type="http://schemas.openxmlformats.org/officeDocument/2006/relationships/hyperlink" Target="https://www.youtube.com/watch?v=8L10w1KoOU8&amp;t=486s&amp;ab_channel=AlfredoCanzian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502E-562D-31AA-E891-F80E4BF052B3}"/>
              </a:ext>
            </a:extLst>
          </p:cNvPr>
          <p:cNvSpPr>
            <a:spLocks noGrp="1"/>
          </p:cNvSpPr>
          <p:nvPr>
            <p:ph type="ctrTitle"/>
          </p:nvPr>
        </p:nvSpPr>
        <p:spPr/>
        <p:txBody>
          <a:bodyPr/>
          <a:lstStyle/>
          <a:p>
            <a:r>
              <a:rPr lang="en-CA" dirty="0"/>
              <a:t>Introduction to Self-Supervised Learning</a:t>
            </a:r>
          </a:p>
        </p:txBody>
      </p:sp>
      <p:sp>
        <p:nvSpPr>
          <p:cNvPr id="3" name="Subtitle 2">
            <a:extLst>
              <a:ext uri="{FF2B5EF4-FFF2-40B4-BE49-F238E27FC236}">
                <a16:creationId xmlns:a16="http://schemas.microsoft.com/office/drawing/2014/main" id="{7A67A2AD-6705-26EF-A1DE-D0588604D89D}"/>
              </a:ext>
            </a:extLst>
          </p:cNvPr>
          <p:cNvSpPr>
            <a:spLocks noGrp="1"/>
          </p:cNvSpPr>
          <p:nvPr>
            <p:ph type="subTitle" idx="1"/>
          </p:nvPr>
        </p:nvSpPr>
        <p:spPr>
          <a:xfrm>
            <a:off x="1524000" y="3602038"/>
            <a:ext cx="9144000" cy="2885026"/>
          </a:xfrm>
        </p:spPr>
        <p:txBody>
          <a:bodyPr>
            <a:normAutofit/>
          </a:bodyPr>
          <a:lstStyle/>
          <a:p>
            <a:endParaRPr lang="en-CA" dirty="0"/>
          </a:p>
          <a:p>
            <a:r>
              <a:rPr lang="en-CA" dirty="0"/>
              <a:t>Peyman Tahghighi</a:t>
            </a:r>
          </a:p>
          <a:p>
            <a:endParaRPr lang="en-CA" dirty="0"/>
          </a:p>
          <a:p>
            <a:endParaRPr lang="en-CA" dirty="0"/>
          </a:p>
          <a:p>
            <a:endParaRPr lang="en-CA" dirty="0"/>
          </a:p>
          <a:p>
            <a:r>
              <a:rPr lang="en-CA" dirty="0"/>
              <a:t>Winter 2024</a:t>
            </a:r>
          </a:p>
        </p:txBody>
      </p:sp>
    </p:spTree>
    <p:extLst>
      <p:ext uri="{BB962C8B-B14F-4D97-AF65-F5344CB8AC3E}">
        <p14:creationId xmlns:p14="http://schemas.microsoft.com/office/powerpoint/2010/main" val="269883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A9D14-8985-9DA5-D35C-97AC589EBF47}"/>
              </a:ext>
            </a:extLst>
          </p:cNvPr>
          <p:cNvSpPr>
            <a:spLocks noGrp="1"/>
          </p:cNvSpPr>
          <p:nvPr>
            <p:ph idx="1"/>
          </p:nvPr>
        </p:nvSpPr>
        <p:spPr/>
        <p:txBody>
          <a:bodyPr/>
          <a:lstStyle/>
          <a:p>
            <a:r>
              <a:rPr lang="en-CA" dirty="0"/>
              <a:t>We hope that the </a:t>
            </a:r>
            <a:r>
              <a:rPr lang="en-CA" dirty="0">
                <a:solidFill>
                  <a:srgbClr val="00B050"/>
                </a:solidFill>
              </a:rPr>
              <a:t>pre-text</a:t>
            </a:r>
            <a:r>
              <a:rPr lang="en-CA" dirty="0"/>
              <a:t> task and </a:t>
            </a:r>
            <a:r>
              <a:rPr lang="en-CA" dirty="0">
                <a:solidFill>
                  <a:srgbClr val="00B050"/>
                </a:solidFill>
              </a:rPr>
              <a:t>downstream</a:t>
            </a:r>
            <a:r>
              <a:rPr lang="en-CA" dirty="0"/>
              <a:t> task are aligned.</a:t>
            </a:r>
          </a:p>
        </p:txBody>
      </p:sp>
      <p:pic>
        <p:nvPicPr>
          <p:cNvPr id="7" name="Picture 6">
            <a:extLst>
              <a:ext uri="{FF2B5EF4-FFF2-40B4-BE49-F238E27FC236}">
                <a16:creationId xmlns:a16="http://schemas.microsoft.com/office/drawing/2014/main" id="{397ABF57-C30B-FF09-DB67-1DF183EFC6CE}"/>
              </a:ext>
            </a:extLst>
          </p:cNvPr>
          <p:cNvPicPr>
            <a:picLocks noChangeAspect="1"/>
          </p:cNvPicPr>
          <p:nvPr/>
        </p:nvPicPr>
        <p:blipFill>
          <a:blip r:embed="rId2"/>
          <a:stretch>
            <a:fillRect/>
          </a:stretch>
        </p:blipFill>
        <p:spPr>
          <a:xfrm>
            <a:off x="747210" y="2552577"/>
            <a:ext cx="9958890" cy="2427068"/>
          </a:xfrm>
          <a:prstGeom prst="rect">
            <a:avLst/>
          </a:prstGeom>
        </p:spPr>
      </p:pic>
      <p:sp>
        <p:nvSpPr>
          <p:cNvPr id="8" name="Rectangle 7">
            <a:extLst>
              <a:ext uri="{FF2B5EF4-FFF2-40B4-BE49-F238E27FC236}">
                <a16:creationId xmlns:a16="http://schemas.microsoft.com/office/drawing/2014/main" id="{BAE4873A-58BD-01D4-A4C8-6875643A952F}"/>
              </a:ext>
            </a:extLst>
          </p:cNvPr>
          <p:cNvSpPr/>
          <p:nvPr/>
        </p:nvSpPr>
        <p:spPr>
          <a:xfrm>
            <a:off x="8674100" y="4787900"/>
            <a:ext cx="2400300" cy="558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itle 1">
            <a:extLst>
              <a:ext uri="{FF2B5EF4-FFF2-40B4-BE49-F238E27FC236}">
                <a16:creationId xmlns:a16="http://schemas.microsoft.com/office/drawing/2014/main" id="{0080BC24-1F9C-C51E-F2C5-18FA250D62A0}"/>
              </a:ext>
            </a:extLst>
          </p:cNvPr>
          <p:cNvSpPr txBox="1">
            <a:spLocks/>
          </p:cNvSpPr>
          <p:nvPr/>
        </p:nvSpPr>
        <p:spPr>
          <a:xfrm>
            <a:off x="10795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The hope of generalization</a:t>
            </a:r>
          </a:p>
        </p:txBody>
      </p:sp>
    </p:spTree>
    <p:extLst>
      <p:ext uri="{BB962C8B-B14F-4D97-AF65-F5344CB8AC3E}">
        <p14:creationId xmlns:p14="http://schemas.microsoft.com/office/powerpoint/2010/main" val="327907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E78568-1078-5DF8-B3D3-A47549BED47C}"/>
              </a:ext>
            </a:extLst>
          </p:cNvPr>
          <p:cNvSpPr txBox="1">
            <a:spLocks/>
          </p:cNvSpPr>
          <p:nvPr/>
        </p:nvSpPr>
        <p:spPr>
          <a:xfrm>
            <a:off x="10795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The hope of generalization</a:t>
            </a:r>
          </a:p>
        </p:txBody>
      </p:sp>
      <p:pic>
        <p:nvPicPr>
          <p:cNvPr id="6" name="Picture 5">
            <a:extLst>
              <a:ext uri="{FF2B5EF4-FFF2-40B4-BE49-F238E27FC236}">
                <a16:creationId xmlns:a16="http://schemas.microsoft.com/office/drawing/2014/main" id="{99F2AEB1-C2AF-B8EB-C36A-D6696BCEF77D}"/>
              </a:ext>
            </a:extLst>
          </p:cNvPr>
          <p:cNvPicPr>
            <a:picLocks noChangeAspect="1"/>
          </p:cNvPicPr>
          <p:nvPr/>
        </p:nvPicPr>
        <p:blipFill>
          <a:blip r:embed="rId2"/>
          <a:stretch>
            <a:fillRect/>
          </a:stretch>
        </p:blipFill>
        <p:spPr>
          <a:xfrm>
            <a:off x="268199" y="1675351"/>
            <a:ext cx="11655601" cy="3729207"/>
          </a:xfrm>
          <a:prstGeom prst="rect">
            <a:avLst/>
          </a:prstGeom>
        </p:spPr>
      </p:pic>
    </p:spTree>
    <p:extLst>
      <p:ext uri="{BB962C8B-B14F-4D97-AF65-F5344CB8AC3E}">
        <p14:creationId xmlns:p14="http://schemas.microsoft.com/office/powerpoint/2010/main" val="391138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F6DCDD-68AF-A1C6-95A7-5E927457E08B}"/>
              </a:ext>
            </a:extLst>
          </p:cNvPr>
          <p:cNvPicPr>
            <a:picLocks noChangeAspect="1"/>
          </p:cNvPicPr>
          <p:nvPr/>
        </p:nvPicPr>
        <p:blipFill>
          <a:blip r:embed="rId2"/>
          <a:stretch>
            <a:fillRect/>
          </a:stretch>
        </p:blipFill>
        <p:spPr>
          <a:xfrm>
            <a:off x="1086910" y="1825625"/>
            <a:ext cx="9352490" cy="4410884"/>
          </a:xfrm>
          <a:prstGeom prst="rect">
            <a:avLst/>
          </a:prstGeom>
        </p:spPr>
      </p:pic>
      <p:sp>
        <p:nvSpPr>
          <p:cNvPr id="6" name="Title 1">
            <a:extLst>
              <a:ext uri="{FF2B5EF4-FFF2-40B4-BE49-F238E27FC236}">
                <a16:creationId xmlns:a16="http://schemas.microsoft.com/office/drawing/2014/main" id="{79D52414-13F3-245F-2305-292CE8C53249}"/>
              </a:ext>
            </a:extLst>
          </p:cNvPr>
          <p:cNvSpPr txBox="1">
            <a:spLocks/>
          </p:cNvSpPr>
          <p:nvPr/>
        </p:nvSpPr>
        <p:spPr>
          <a:xfrm>
            <a:off x="10795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The hope of generalization</a:t>
            </a:r>
          </a:p>
        </p:txBody>
      </p:sp>
      <p:sp>
        <p:nvSpPr>
          <p:cNvPr id="8" name="Rectangle 7">
            <a:extLst>
              <a:ext uri="{FF2B5EF4-FFF2-40B4-BE49-F238E27FC236}">
                <a16:creationId xmlns:a16="http://schemas.microsoft.com/office/drawing/2014/main" id="{EB990DB6-FC59-A304-8497-77D119012C73}"/>
              </a:ext>
            </a:extLst>
          </p:cNvPr>
          <p:cNvSpPr/>
          <p:nvPr/>
        </p:nvSpPr>
        <p:spPr>
          <a:xfrm rot="19671442">
            <a:off x="1070600" y="2514139"/>
            <a:ext cx="8695526" cy="2108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5400" dirty="0">
                <a:solidFill>
                  <a:srgbClr val="FF0000"/>
                </a:solidFill>
              </a:rPr>
              <a:t>Higher layers do not generalize</a:t>
            </a:r>
          </a:p>
        </p:txBody>
      </p:sp>
    </p:spTree>
    <p:extLst>
      <p:ext uri="{BB962C8B-B14F-4D97-AF65-F5344CB8AC3E}">
        <p14:creationId xmlns:p14="http://schemas.microsoft.com/office/powerpoint/2010/main" val="47715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85F1-1937-1293-C9B6-F42D1419C049}"/>
              </a:ext>
            </a:extLst>
          </p:cNvPr>
          <p:cNvSpPr>
            <a:spLocks noGrp="1"/>
          </p:cNvSpPr>
          <p:nvPr>
            <p:ph type="title"/>
          </p:nvPr>
        </p:nvSpPr>
        <p:spPr>
          <a:xfrm>
            <a:off x="838200" y="0"/>
            <a:ext cx="10515600" cy="1325563"/>
          </a:xfrm>
        </p:spPr>
        <p:txBody>
          <a:bodyPr/>
          <a:lstStyle/>
          <a:p>
            <a:r>
              <a:rPr lang="en-CA" dirty="0"/>
              <a:t>Pretrained features should</a:t>
            </a:r>
          </a:p>
        </p:txBody>
      </p:sp>
      <p:sp>
        <p:nvSpPr>
          <p:cNvPr id="3" name="Content Placeholder 2">
            <a:extLst>
              <a:ext uri="{FF2B5EF4-FFF2-40B4-BE49-F238E27FC236}">
                <a16:creationId xmlns:a16="http://schemas.microsoft.com/office/drawing/2014/main" id="{8152C120-E863-2EDC-CBA8-9F811C856F6F}"/>
              </a:ext>
            </a:extLst>
          </p:cNvPr>
          <p:cNvSpPr>
            <a:spLocks noGrp="1"/>
          </p:cNvSpPr>
          <p:nvPr>
            <p:ph idx="1"/>
          </p:nvPr>
        </p:nvSpPr>
        <p:spPr>
          <a:xfrm>
            <a:off x="838200" y="1325563"/>
            <a:ext cx="10515600" cy="4851400"/>
          </a:xfrm>
        </p:spPr>
        <p:txBody>
          <a:bodyPr/>
          <a:lstStyle/>
          <a:p>
            <a:r>
              <a:rPr lang="en-CA" dirty="0"/>
              <a:t>Represent how images relate to each other.</a:t>
            </a:r>
          </a:p>
          <a:p>
            <a:r>
              <a:rPr lang="en-CA" dirty="0"/>
              <a:t>Be robust to “nuisance factors”</a:t>
            </a:r>
          </a:p>
          <a:p>
            <a:pPr lvl="1"/>
            <a:r>
              <a:rPr lang="en-CA" dirty="0"/>
              <a:t> E.g., exact location, lighting, texture, color,…</a:t>
            </a:r>
          </a:p>
        </p:txBody>
      </p:sp>
      <p:pic>
        <p:nvPicPr>
          <p:cNvPr id="5" name="Picture 4">
            <a:extLst>
              <a:ext uri="{FF2B5EF4-FFF2-40B4-BE49-F238E27FC236}">
                <a16:creationId xmlns:a16="http://schemas.microsoft.com/office/drawing/2014/main" id="{0030F32C-E3AF-FF0F-0E26-AA5141C9F025}"/>
              </a:ext>
            </a:extLst>
          </p:cNvPr>
          <p:cNvPicPr>
            <a:picLocks noChangeAspect="1"/>
          </p:cNvPicPr>
          <p:nvPr/>
        </p:nvPicPr>
        <p:blipFill>
          <a:blip r:embed="rId2"/>
          <a:stretch>
            <a:fillRect/>
          </a:stretch>
        </p:blipFill>
        <p:spPr>
          <a:xfrm>
            <a:off x="2319224" y="3066425"/>
            <a:ext cx="7078063" cy="3486637"/>
          </a:xfrm>
          <a:prstGeom prst="rect">
            <a:avLst/>
          </a:prstGeom>
        </p:spPr>
      </p:pic>
    </p:spTree>
    <p:extLst>
      <p:ext uri="{BB962C8B-B14F-4D97-AF65-F5344CB8AC3E}">
        <p14:creationId xmlns:p14="http://schemas.microsoft.com/office/powerpoint/2010/main" val="308111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36A8-E3F3-4C77-CCC7-1303D0EBCE34}"/>
              </a:ext>
            </a:extLst>
          </p:cNvPr>
          <p:cNvSpPr>
            <a:spLocks noGrp="1"/>
          </p:cNvSpPr>
          <p:nvPr>
            <p:ph type="title"/>
          </p:nvPr>
        </p:nvSpPr>
        <p:spPr/>
        <p:txBody>
          <a:bodyPr/>
          <a:lstStyle/>
          <a:p>
            <a:r>
              <a:rPr lang="en-CA" dirty="0"/>
              <a:t>Self-supervision NLP vs Vision</a:t>
            </a:r>
          </a:p>
        </p:txBody>
      </p:sp>
      <p:sp>
        <p:nvSpPr>
          <p:cNvPr id="6" name="TextBox 5">
            <a:extLst>
              <a:ext uri="{FF2B5EF4-FFF2-40B4-BE49-F238E27FC236}">
                <a16:creationId xmlns:a16="http://schemas.microsoft.com/office/drawing/2014/main" id="{EFBCC5C5-6CC3-573A-AC68-25B16D84BA00}"/>
              </a:ext>
            </a:extLst>
          </p:cNvPr>
          <p:cNvSpPr txBox="1"/>
          <p:nvPr/>
        </p:nvSpPr>
        <p:spPr>
          <a:xfrm>
            <a:off x="3101848" y="2249824"/>
            <a:ext cx="1549400" cy="461665"/>
          </a:xfrm>
          <a:prstGeom prst="rect">
            <a:avLst/>
          </a:prstGeom>
          <a:noFill/>
        </p:spPr>
        <p:txBody>
          <a:bodyPr wrap="square" rtlCol="0">
            <a:spAutoFit/>
          </a:bodyPr>
          <a:lstStyle/>
          <a:p>
            <a:r>
              <a:rPr lang="en-CA" sz="2400" dirty="0"/>
              <a:t>NLP</a:t>
            </a:r>
          </a:p>
        </p:txBody>
      </p:sp>
      <p:sp>
        <p:nvSpPr>
          <p:cNvPr id="7" name="TextBox 6">
            <a:extLst>
              <a:ext uri="{FF2B5EF4-FFF2-40B4-BE49-F238E27FC236}">
                <a16:creationId xmlns:a16="http://schemas.microsoft.com/office/drawing/2014/main" id="{A81FBF03-5ED2-F89F-E3B8-1D1103C439C6}"/>
              </a:ext>
            </a:extLst>
          </p:cNvPr>
          <p:cNvSpPr txBox="1"/>
          <p:nvPr/>
        </p:nvSpPr>
        <p:spPr>
          <a:xfrm>
            <a:off x="7419848" y="2249825"/>
            <a:ext cx="1549400" cy="461665"/>
          </a:xfrm>
          <a:prstGeom prst="rect">
            <a:avLst/>
          </a:prstGeom>
          <a:noFill/>
        </p:spPr>
        <p:txBody>
          <a:bodyPr wrap="square" rtlCol="0">
            <a:spAutoFit/>
          </a:bodyPr>
          <a:lstStyle/>
          <a:p>
            <a:r>
              <a:rPr lang="en-CA" sz="2400" dirty="0"/>
              <a:t>Vision</a:t>
            </a:r>
          </a:p>
        </p:txBody>
      </p:sp>
      <p:sp>
        <p:nvSpPr>
          <p:cNvPr id="8" name="TextBox 7">
            <a:extLst>
              <a:ext uri="{FF2B5EF4-FFF2-40B4-BE49-F238E27FC236}">
                <a16:creationId xmlns:a16="http://schemas.microsoft.com/office/drawing/2014/main" id="{739A7ED7-C4DE-3576-A015-9BD83D533E99}"/>
              </a:ext>
            </a:extLst>
          </p:cNvPr>
          <p:cNvSpPr txBox="1"/>
          <p:nvPr/>
        </p:nvSpPr>
        <p:spPr>
          <a:xfrm>
            <a:off x="1450848" y="3028295"/>
            <a:ext cx="1397000" cy="461665"/>
          </a:xfrm>
          <a:prstGeom prst="rect">
            <a:avLst/>
          </a:prstGeom>
          <a:noFill/>
        </p:spPr>
        <p:txBody>
          <a:bodyPr wrap="square" rtlCol="0">
            <a:spAutoFit/>
          </a:bodyPr>
          <a:lstStyle/>
          <a:p>
            <a:r>
              <a:rPr lang="en-CA" sz="2400" dirty="0"/>
              <a:t>Type</a:t>
            </a:r>
          </a:p>
        </p:txBody>
      </p:sp>
      <p:sp>
        <p:nvSpPr>
          <p:cNvPr id="9" name="TextBox 8">
            <a:extLst>
              <a:ext uri="{FF2B5EF4-FFF2-40B4-BE49-F238E27FC236}">
                <a16:creationId xmlns:a16="http://schemas.microsoft.com/office/drawing/2014/main" id="{06373D0A-143B-F176-EBE8-93027C2057E3}"/>
              </a:ext>
            </a:extLst>
          </p:cNvPr>
          <p:cNvSpPr txBox="1"/>
          <p:nvPr/>
        </p:nvSpPr>
        <p:spPr>
          <a:xfrm>
            <a:off x="7089646" y="3028294"/>
            <a:ext cx="1879602" cy="461665"/>
          </a:xfrm>
          <a:prstGeom prst="rect">
            <a:avLst/>
          </a:prstGeom>
          <a:noFill/>
        </p:spPr>
        <p:txBody>
          <a:bodyPr wrap="square" rtlCol="0">
            <a:spAutoFit/>
          </a:bodyPr>
          <a:lstStyle/>
          <a:p>
            <a:r>
              <a:rPr lang="en-CA" sz="2400" dirty="0"/>
              <a:t>Continuous</a:t>
            </a:r>
          </a:p>
        </p:txBody>
      </p:sp>
      <p:sp>
        <p:nvSpPr>
          <p:cNvPr id="10" name="TextBox 9">
            <a:extLst>
              <a:ext uri="{FF2B5EF4-FFF2-40B4-BE49-F238E27FC236}">
                <a16:creationId xmlns:a16="http://schemas.microsoft.com/office/drawing/2014/main" id="{4988D495-5147-D47C-6752-5BE0BC958B12}"/>
              </a:ext>
            </a:extLst>
          </p:cNvPr>
          <p:cNvSpPr txBox="1"/>
          <p:nvPr/>
        </p:nvSpPr>
        <p:spPr>
          <a:xfrm>
            <a:off x="2873247" y="3028294"/>
            <a:ext cx="1397000" cy="461665"/>
          </a:xfrm>
          <a:prstGeom prst="rect">
            <a:avLst/>
          </a:prstGeom>
          <a:noFill/>
        </p:spPr>
        <p:txBody>
          <a:bodyPr wrap="square" rtlCol="0">
            <a:spAutoFit/>
          </a:bodyPr>
          <a:lstStyle/>
          <a:p>
            <a:r>
              <a:rPr lang="en-CA" sz="2400" dirty="0"/>
              <a:t>Discrete</a:t>
            </a:r>
          </a:p>
        </p:txBody>
      </p:sp>
      <p:sp>
        <p:nvSpPr>
          <p:cNvPr id="11" name="TextBox 10">
            <a:extLst>
              <a:ext uri="{FF2B5EF4-FFF2-40B4-BE49-F238E27FC236}">
                <a16:creationId xmlns:a16="http://schemas.microsoft.com/office/drawing/2014/main" id="{336A526F-834A-DA8B-2A95-C16CCCF42CDD}"/>
              </a:ext>
            </a:extLst>
          </p:cNvPr>
          <p:cNvSpPr txBox="1"/>
          <p:nvPr/>
        </p:nvSpPr>
        <p:spPr>
          <a:xfrm>
            <a:off x="1095248" y="4107795"/>
            <a:ext cx="1752600" cy="461665"/>
          </a:xfrm>
          <a:prstGeom prst="rect">
            <a:avLst/>
          </a:prstGeom>
          <a:noFill/>
        </p:spPr>
        <p:txBody>
          <a:bodyPr wrap="square" rtlCol="0">
            <a:spAutoFit/>
          </a:bodyPr>
          <a:lstStyle/>
          <a:p>
            <a:r>
              <a:rPr lang="en-CA" sz="2400" dirty="0"/>
              <a:t>Uncertainty</a:t>
            </a:r>
          </a:p>
        </p:txBody>
      </p:sp>
      <p:pic>
        <p:nvPicPr>
          <p:cNvPr id="13" name="Graphic 12" descr="Checkmark with solid fill">
            <a:extLst>
              <a:ext uri="{FF2B5EF4-FFF2-40B4-BE49-F238E27FC236}">
                <a16:creationId xmlns:a16="http://schemas.microsoft.com/office/drawing/2014/main" id="{4D0EA969-43FE-4A63-9EA7-D05452A22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1248" y="3866148"/>
            <a:ext cx="710506" cy="710506"/>
          </a:xfrm>
          <a:prstGeom prst="rect">
            <a:avLst/>
          </a:prstGeom>
        </p:spPr>
      </p:pic>
      <p:pic>
        <p:nvPicPr>
          <p:cNvPr id="15" name="Graphic 14" descr="Close with solid fill">
            <a:extLst>
              <a:ext uri="{FF2B5EF4-FFF2-40B4-BE49-F238E27FC236}">
                <a16:creationId xmlns:a16="http://schemas.microsoft.com/office/drawing/2014/main" id="{5827315D-94D1-066F-C91E-450DCFBF37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19848" y="3683336"/>
            <a:ext cx="914400" cy="914400"/>
          </a:xfrm>
          <a:prstGeom prst="rect">
            <a:avLst/>
          </a:prstGeom>
        </p:spPr>
      </p:pic>
      <p:sp>
        <p:nvSpPr>
          <p:cNvPr id="3" name="TextBox 2">
            <a:extLst>
              <a:ext uri="{FF2B5EF4-FFF2-40B4-BE49-F238E27FC236}">
                <a16:creationId xmlns:a16="http://schemas.microsoft.com/office/drawing/2014/main" id="{A4E1AAED-12F1-2ABE-9293-F13DD97A1BF8}"/>
              </a:ext>
            </a:extLst>
          </p:cNvPr>
          <p:cNvSpPr txBox="1"/>
          <p:nvPr/>
        </p:nvSpPr>
        <p:spPr>
          <a:xfrm>
            <a:off x="966216" y="5537734"/>
            <a:ext cx="8732520" cy="369332"/>
          </a:xfrm>
          <a:prstGeom prst="rect">
            <a:avLst/>
          </a:prstGeom>
          <a:noFill/>
        </p:spPr>
        <p:txBody>
          <a:bodyPr wrap="square" rtlCol="0">
            <a:spAutoFit/>
          </a:bodyPr>
          <a:lstStyle/>
          <a:p>
            <a:r>
              <a:rPr lang="en-CA" dirty="0"/>
              <a:t>Number of possible outcomes </a:t>
            </a:r>
            <a:r>
              <a:rPr lang="en-CA" dirty="0">
                <a:solidFill>
                  <a:srgbClr val="FF0000"/>
                </a:solidFill>
              </a:rPr>
              <a:t>can’t</a:t>
            </a:r>
            <a:r>
              <a:rPr lang="en-CA" dirty="0"/>
              <a:t> be enumerated in vision.</a:t>
            </a:r>
          </a:p>
        </p:txBody>
      </p:sp>
    </p:spTree>
    <p:extLst>
      <p:ext uri="{BB962C8B-B14F-4D97-AF65-F5344CB8AC3E}">
        <p14:creationId xmlns:p14="http://schemas.microsoft.com/office/powerpoint/2010/main" val="42325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EF92-1585-738C-5C0A-4038B19F73E8}"/>
              </a:ext>
            </a:extLst>
          </p:cNvPr>
          <p:cNvSpPr>
            <a:spLocks noGrp="1"/>
          </p:cNvSpPr>
          <p:nvPr>
            <p:ph type="title"/>
          </p:nvPr>
        </p:nvSpPr>
        <p:spPr/>
        <p:txBody>
          <a:bodyPr/>
          <a:lstStyle/>
          <a:p>
            <a:r>
              <a:rPr lang="en-CA" dirty="0"/>
              <a:t>Energy-based model (EBM)</a:t>
            </a:r>
          </a:p>
        </p:txBody>
      </p:sp>
      <p:sp>
        <p:nvSpPr>
          <p:cNvPr id="3" name="Content Placeholder 2">
            <a:extLst>
              <a:ext uri="{FF2B5EF4-FFF2-40B4-BE49-F238E27FC236}">
                <a16:creationId xmlns:a16="http://schemas.microsoft.com/office/drawing/2014/main" id="{BCD7C9C2-F7F2-1907-B4A0-0C8D40580805}"/>
              </a:ext>
            </a:extLst>
          </p:cNvPr>
          <p:cNvSpPr>
            <a:spLocks noGrp="1"/>
          </p:cNvSpPr>
          <p:nvPr>
            <p:ph idx="1"/>
          </p:nvPr>
        </p:nvSpPr>
        <p:spPr/>
        <p:txBody>
          <a:bodyPr/>
          <a:lstStyle/>
          <a:p>
            <a:r>
              <a:rPr lang="en-US" b="0" i="0" dirty="0">
                <a:solidFill>
                  <a:srgbClr val="344854"/>
                </a:solidFill>
                <a:effectLst/>
                <a:latin typeface="Optimistic Text"/>
              </a:rPr>
              <a:t>An EBM is a trainable system that, given two inputs, x and y, tells us how incompatible they are with each other.</a:t>
            </a:r>
          </a:p>
          <a:p>
            <a:r>
              <a:rPr lang="en-US" dirty="0">
                <a:solidFill>
                  <a:srgbClr val="344854"/>
                </a:solidFill>
                <a:latin typeface="Optimistic Text"/>
              </a:rPr>
              <a:t>Two steps of training:</a:t>
            </a:r>
          </a:p>
          <a:p>
            <a:pPr lvl="1"/>
            <a:r>
              <a:rPr lang="en-US" dirty="0">
                <a:solidFill>
                  <a:srgbClr val="344854"/>
                </a:solidFill>
                <a:latin typeface="Optimistic Text"/>
              </a:rPr>
              <a:t>Showing </a:t>
            </a:r>
            <a:r>
              <a:rPr lang="en-US" dirty="0">
                <a:solidFill>
                  <a:srgbClr val="00B050"/>
                </a:solidFill>
                <a:latin typeface="Optimistic Text"/>
              </a:rPr>
              <a:t>compatible</a:t>
            </a:r>
            <a:r>
              <a:rPr lang="en-US" dirty="0">
                <a:solidFill>
                  <a:srgbClr val="344854"/>
                </a:solidFill>
                <a:latin typeface="Optimistic Text"/>
              </a:rPr>
              <a:t> x and y, produces low energy</a:t>
            </a:r>
          </a:p>
          <a:p>
            <a:pPr lvl="1"/>
            <a:r>
              <a:rPr lang="en-US" dirty="0">
                <a:solidFill>
                  <a:srgbClr val="344854"/>
                </a:solidFill>
                <a:latin typeface="Optimistic Text"/>
              </a:rPr>
              <a:t>For incompatible examples of y, </a:t>
            </a:r>
          </a:p>
          <a:p>
            <a:pPr marL="457200" lvl="1" indent="0">
              <a:buNone/>
            </a:pPr>
            <a:r>
              <a:rPr lang="en-US" dirty="0">
                <a:solidFill>
                  <a:srgbClr val="344854"/>
                </a:solidFill>
                <a:latin typeface="Optimistic Text"/>
              </a:rPr>
              <a:t>give high energy</a:t>
            </a:r>
          </a:p>
          <a:p>
            <a:pPr lvl="1"/>
            <a:endParaRPr lang="en-CA" dirty="0"/>
          </a:p>
        </p:txBody>
      </p:sp>
      <p:pic>
        <p:nvPicPr>
          <p:cNvPr id="7" name="Picture 6">
            <a:extLst>
              <a:ext uri="{FF2B5EF4-FFF2-40B4-BE49-F238E27FC236}">
                <a16:creationId xmlns:a16="http://schemas.microsoft.com/office/drawing/2014/main" id="{2B3E8646-421B-1001-B079-9C2686950725}"/>
              </a:ext>
            </a:extLst>
          </p:cNvPr>
          <p:cNvPicPr>
            <a:picLocks noChangeAspect="1"/>
          </p:cNvPicPr>
          <p:nvPr/>
        </p:nvPicPr>
        <p:blipFill>
          <a:blip r:embed="rId3"/>
          <a:stretch>
            <a:fillRect/>
          </a:stretch>
        </p:blipFill>
        <p:spPr>
          <a:xfrm>
            <a:off x="6628263" y="3571416"/>
            <a:ext cx="5372850" cy="3286584"/>
          </a:xfrm>
          <a:prstGeom prst="rect">
            <a:avLst/>
          </a:prstGeom>
        </p:spPr>
      </p:pic>
    </p:spTree>
    <p:extLst>
      <p:ext uri="{BB962C8B-B14F-4D97-AF65-F5344CB8AC3E}">
        <p14:creationId xmlns:p14="http://schemas.microsoft.com/office/powerpoint/2010/main" val="113332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3843D30-F34C-0CB4-B98A-23BD64F1B08D}"/>
              </a:ext>
            </a:extLst>
          </p:cNvPr>
          <p:cNvGrpSpPr/>
          <p:nvPr/>
        </p:nvGrpSpPr>
        <p:grpSpPr>
          <a:xfrm>
            <a:off x="2470469" y="2392831"/>
            <a:ext cx="7251060" cy="3538280"/>
            <a:chOff x="2470469" y="2392831"/>
            <a:chExt cx="7251060" cy="3538280"/>
          </a:xfrm>
        </p:grpSpPr>
        <p:pic>
          <p:nvPicPr>
            <p:cNvPr id="6" name="Picture 5">
              <a:extLst>
                <a:ext uri="{FF2B5EF4-FFF2-40B4-BE49-F238E27FC236}">
                  <a16:creationId xmlns:a16="http://schemas.microsoft.com/office/drawing/2014/main" id="{356B02B0-587B-B583-396C-28B4B48BC66D}"/>
                </a:ext>
              </a:extLst>
            </p:cNvPr>
            <p:cNvPicPr>
              <a:picLocks noChangeAspect="1"/>
            </p:cNvPicPr>
            <p:nvPr/>
          </p:nvPicPr>
          <p:blipFill>
            <a:blip r:embed="rId3"/>
            <a:stretch>
              <a:fillRect/>
            </a:stretch>
          </p:blipFill>
          <p:spPr>
            <a:xfrm>
              <a:off x="2470469" y="2392831"/>
              <a:ext cx="7251060" cy="3389679"/>
            </a:xfrm>
            <a:prstGeom prst="rect">
              <a:avLst/>
            </a:prstGeom>
          </p:spPr>
        </p:pic>
        <p:pic>
          <p:nvPicPr>
            <p:cNvPr id="1032" name="Picture 8" descr="Acura Brossard | 2021 Acura TLX">
              <a:extLst>
                <a:ext uri="{FF2B5EF4-FFF2-40B4-BE49-F238E27FC236}">
                  <a16:creationId xmlns:a16="http://schemas.microsoft.com/office/drawing/2014/main" id="{370B37E3-E49E-7CC2-B215-56B056C48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176" y="5052037"/>
              <a:ext cx="1258823" cy="8790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2023 Acura TLX Prices, Reviews, and Photos - MotorTrend">
              <a:extLst>
                <a:ext uri="{FF2B5EF4-FFF2-40B4-BE49-F238E27FC236}">
                  <a16:creationId xmlns:a16="http://schemas.microsoft.com/office/drawing/2014/main" id="{0A59B123-320B-9362-8237-0E46A88CC2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05" y="5052037"/>
              <a:ext cx="1482917" cy="83382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C176159A-45B5-7C05-B361-8FCD8BDEFE62}"/>
              </a:ext>
            </a:extLst>
          </p:cNvPr>
          <p:cNvSpPr>
            <a:spLocks noGrp="1"/>
          </p:cNvSpPr>
          <p:nvPr>
            <p:ph type="title"/>
          </p:nvPr>
        </p:nvSpPr>
        <p:spPr/>
        <p:txBody>
          <a:bodyPr/>
          <a:lstStyle/>
          <a:p>
            <a:r>
              <a:rPr lang="en-CA" dirty="0"/>
              <a:t>Join Embedding, Siamese networks</a:t>
            </a:r>
          </a:p>
        </p:txBody>
      </p:sp>
      <p:sp>
        <p:nvSpPr>
          <p:cNvPr id="4" name="TextBox 3">
            <a:extLst>
              <a:ext uri="{FF2B5EF4-FFF2-40B4-BE49-F238E27FC236}">
                <a16:creationId xmlns:a16="http://schemas.microsoft.com/office/drawing/2014/main" id="{5D87F406-40C9-AC73-9CC7-A7B8DDFAFE0E}"/>
              </a:ext>
            </a:extLst>
          </p:cNvPr>
          <p:cNvSpPr txBox="1"/>
          <p:nvPr/>
        </p:nvSpPr>
        <p:spPr>
          <a:xfrm>
            <a:off x="987552" y="1690688"/>
            <a:ext cx="3465576" cy="400110"/>
          </a:xfrm>
          <a:prstGeom prst="rect">
            <a:avLst/>
          </a:prstGeom>
          <a:noFill/>
        </p:spPr>
        <p:txBody>
          <a:bodyPr wrap="square" rtlCol="0">
            <a:spAutoFit/>
          </a:bodyPr>
          <a:lstStyle/>
          <a:p>
            <a:r>
              <a:rPr lang="en-CA" sz="2000" dirty="0"/>
              <a:t>What could go wrong here?</a:t>
            </a:r>
          </a:p>
        </p:txBody>
      </p:sp>
      <p:sp>
        <p:nvSpPr>
          <p:cNvPr id="5" name="TextBox 4">
            <a:extLst>
              <a:ext uri="{FF2B5EF4-FFF2-40B4-BE49-F238E27FC236}">
                <a16:creationId xmlns:a16="http://schemas.microsoft.com/office/drawing/2014/main" id="{EE8EF7F4-46B5-DC23-5594-969D5E81FFA6}"/>
              </a:ext>
            </a:extLst>
          </p:cNvPr>
          <p:cNvSpPr txBox="1"/>
          <p:nvPr/>
        </p:nvSpPr>
        <p:spPr>
          <a:xfrm>
            <a:off x="987552" y="2217992"/>
            <a:ext cx="3465576" cy="1323439"/>
          </a:xfrm>
          <a:prstGeom prst="rect">
            <a:avLst/>
          </a:prstGeom>
          <a:noFill/>
        </p:spPr>
        <p:txBody>
          <a:bodyPr wrap="square" rtlCol="0">
            <a:spAutoFit/>
          </a:bodyPr>
          <a:lstStyle/>
          <a:p>
            <a:r>
              <a:rPr lang="en-CA" sz="2000" dirty="0">
                <a:solidFill>
                  <a:srgbClr val="00B050"/>
                </a:solidFill>
              </a:rPr>
              <a:t>Network ignoring input and generating same output regardless.</a:t>
            </a:r>
          </a:p>
          <a:p>
            <a:r>
              <a:rPr lang="en-CA" sz="2000" dirty="0">
                <a:solidFill>
                  <a:srgbClr val="00B050"/>
                </a:solidFill>
              </a:rPr>
              <a:t>Called </a:t>
            </a:r>
            <a:r>
              <a:rPr lang="en-CA" sz="2000" b="1" u="sng" dirty="0">
                <a:solidFill>
                  <a:srgbClr val="00B050"/>
                </a:solidFill>
              </a:rPr>
              <a:t>Collapse</a:t>
            </a:r>
          </a:p>
        </p:txBody>
      </p:sp>
    </p:spTree>
    <p:extLst>
      <p:ext uri="{BB962C8B-B14F-4D97-AF65-F5344CB8AC3E}">
        <p14:creationId xmlns:p14="http://schemas.microsoft.com/office/powerpoint/2010/main" val="242834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BCBD-CDAA-850C-5CC6-10572DE7E358}"/>
              </a:ext>
            </a:extLst>
          </p:cNvPr>
          <p:cNvSpPr>
            <a:spLocks noGrp="1"/>
          </p:cNvSpPr>
          <p:nvPr>
            <p:ph type="title"/>
          </p:nvPr>
        </p:nvSpPr>
        <p:spPr/>
        <p:txBody>
          <a:bodyPr/>
          <a:lstStyle/>
          <a:p>
            <a:r>
              <a:rPr lang="en-CA" dirty="0"/>
              <a:t>Contrastive energy-based SSL</a:t>
            </a:r>
          </a:p>
        </p:txBody>
      </p:sp>
      <p:pic>
        <p:nvPicPr>
          <p:cNvPr id="2050" name="Picture 2">
            <a:extLst>
              <a:ext uri="{FF2B5EF4-FFF2-40B4-BE49-F238E27FC236}">
                <a16:creationId xmlns:a16="http://schemas.microsoft.com/office/drawing/2014/main" id="{EFEF15DD-E7E1-FB8A-3EB3-ED380A560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306" y="1690688"/>
            <a:ext cx="8444712" cy="47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8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B0AA-DA14-13C1-7399-3189D38BDAF3}"/>
              </a:ext>
            </a:extLst>
          </p:cNvPr>
          <p:cNvSpPr>
            <a:spLocks noGrp="1"/>
          </p:cNvSpPr>
          <p:nvPr>
            <p:ph type="title"/>
          </p:nvPr>
        </p:nvSpPr>
        <p:spPr/>
        <p:txBody>
          <a:bodyPr/>
          <a:lstStyle/>
          <a:p>
            <a:r>
              <a:rPr lang="en-CA" dirty="0" err="1"/>
              <a:t>SimCLR</a:t>
            </a:r>
            <a:r>
              <a:rPr lang="en-CA" dirty="0"/>
              <a:t>: A Simple Framework for Contrastive Learning</a:t>
            </a:r>
          </a:p>
        </p:txBody>
      </p:sp>
      <p:pic>
        <p:nvPicPr>
          <p:cNvPr id="1026" name="Picture 2">
            <a:extLst>
              <a:ext uri="{FF2B5EF4-FFF2-40B4-BE49-F238E27FC236}">
                <a16:creationId xmlns:a16="http://schemas.microsoft.com/office/drawing/2014/main" id="{E8E7361E-3E44-61B3-BB47-09BCDED6E4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3826" y="1690688"/>
            <a:ext cx="4595966" cy="47322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ED16D4-DA50-C9D9-EC07-66B436C12BE1}"/>
              </a:ext>
            </a:extLst>
          </p:cNvPr>
          <p:cNvSpPr txBox="1"/>
          <p:nvPr/>
        </p:nvSpPr>
        <p:spPr>
          <a:xfrm>
            <a:off x="2660904" y="3872127"/>
            <a:ext cx="1005840" cy="369332"/>
          </a:xfrm>
          <a:prstGeom prst="rect">
            <a:avLst/>
          </a:prstGeom>
          <a:noFill/>
        </p:spPr>
        <p:txBody>
          <a:bodyPr wrap="square" rtlCol="0">
            <a:spAutoFit/>
          </a:bodyPr>
          <a:lstStyle/>
          <a:p>
            <a:r>
              <a:rPr lang="en-CA" dirty="0"/>
              <a:t>Encoder</a:t>
            </a:r>
          </a:p>
        </p:txBody>
      </p:sp>
      <p:sp>
        <p:nvSpPr>
          <p:cNvPr id="5" name="TextBox 4">
            <a:extLst>
              <a:ext uri="{FF2B5EF4-FFF2-40B4-BE49-F238E27FC236}">
                <a16:creationId xmlns:a16="http://schemas.microsoft.com/office/drawing/2014/main" id="{82FA2899-33F2-CBF3-EE6F-7448F151C51C}"/>
              </a:ext>
            </a:extLst>
          </p:cNvPr>
          <p:cNvSpPr txBox="1"/>
          <p:nvPr/>
        </p:nvSpPr>
        <p:spPr>
          <a:xfrm>
            <a:off x="2660904" y="2985873"/>
            <a:ext cx="1380744" cy="369332"/>
          </a:xfrm>
          <a:prstGeom prst="rect">
            <a:avLst/>
          </a:prstGeom>
          <a:noFill/>
        </p:spPr>
        <p:txBody>
          <a:bodyPr wrap="square" rtlCol="0">
            <a:spAutoFit/>
          </a:bodyPr>
          <a:lstStyle/>
          <a:p>
            <a:r>
              <a:rPr lang="en-CA" dirty="0"/>
              <a:t>Projection</a:t>
            </a:r>
          </a:p>
        </p:txBody>
      </p:sp>
    </p:spTree>
    <p:extLst>
      <p:ext uri="{BB962C8B-B14F-4D97-AF65-F5344CB8AC3E}">
        <p14:creationId xmlns:p14="http://schemas.microsoft.com/office/powerpoint/2010/main" val="175568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a:extLst>
            <a:ext uri="{FF2B5EF4-FFF2-40B4-BE49-F238E27FC236}">
              <a16:creationId xmlns:a16="http://schemas.microsoft.com/office/drawing/2014/main" id="{5F610DED-3D9A-3D45-964D-DB8545751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B375C-CFD6-198A-7C20-B3AF4CCC50E4}"/>
              </a:ext>
            </a:extLst>
          </p:cNvPr>
          <p:cNvSpPr>
            <a:spLocks noGrp="1"/>
          </p:cNvSpPr>
          <p:nvPr>
            <p:ph type="title"/>
          </p:nvPr>
        </p:nvSpPr>
        <p:spPr/>
        <p:txBody>
          <a:bodyPr/>
          <a:lstStyle/>
          <a:p>
            <a:r>
              <a:rPr lang="en-CA" dirty="0" err="1"/>
              <a:t>SimCLR</a:t>
            </a:r>
            <a:r>
              <a:rPr lang="en-CA" dirty="0"/>
              <a:t>: A Simple Framework for Contrastive Learning</a:t>
            </a:r>
          </a:p>
        </p:txBody>
      </p:sp>
      <p:pic>
        <p:nvPicPr>
          <p:cNvPr id="7" name="Picture 6">
            <a:extLst>
              <a:ext uri="{FF2B5EF4-FFF2-40B4-BE49-F238E27FC236}">
                <a16:creationId xmlns:a16="http://schemas.microsoft.com/office/drawing/2014/main" id="{4BF48DC9-10F9-8127-3E16-16C1390A8643}"/>
              </a:ext>
            </a:extLst>
          </p:cNvPr>
          <p:cNvPicPr>
            <a:picLocks noChangeAspect="1"/>
          </p:cNvPicPr>
          <p:nvPr/>
        </p:nvPicPr>
        <p:blipFill>
          <a:blip r:embed="rId2"/>
          <a:stretch>
            <a:fillRect/>
          </a:stretch>
        </p:blipFill>
        <p:spPr>
          <a:xfrm>
            <a:off x="3598447" y="2254759"/>
            <a:ext cx="4658862" cy="3345703"/>
          </a:xfrm>
          <a:prstGeom prst="rect">
            <a:avLst/>
          </a:prstGeom>
        </p:spPr>
      </p:pic>
      <p:sp>
        <p:nvSpPr>
          <p:cNvPr id="8" name="Rectangle: Rounded Corners 7">
            <a:extLst>
              <a:ext uri="{FF2B5EF4-FFF2-40B4-BE49-F238E27FC236}">
                <a16:creationId xmlns:a16="http://schemas.microsoft.com/office/drawing/2014/main" id="{7EE739D6-27DD-0E70-605E-76F296711B2A}"/>
              </a:ext>
            </a:extLst>
          </p:cNvPr>
          <p:cNvSpPr/>
          <p:nvPr/>
        </p:nvSpPr>
        <p:spPr>
          <a:xfrm>
            <a:off x="3352800" y="3241964"/>
            <a:ext cx="4913745" cy="1228436"/>
          </a:xfrm>
          <a:prstGeom prst="roundRect">
            <a:avLst/>
          </a:prstGeom>
          <a:noFill/>
          <a:ln>
            <a:solidFill>
              <a:srgbClr val="FFC000"/>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E4FA93F7-1AD9-757C-7E39-78B66689569F}"/>
              </a:ext>
            </a:extLst>
          </p:cNvPr>
          <p:cNvSpPr txBox="1"/>
          <p:nvPr/>
        </p:nvSpPr>
        <p:spPr>
          <a:xfrm>
            <a:off x="603114" y="3671516"/>
            <a:ext cx="2872509" cy="369332"/>
          </a:xfrm>
          <a:prstGeom prst="rect">
            <a:avLst/>
          </a:prstGeom>
          <a:noFill/>
        </p:spPr>
        <p:txBody>
          <a:bodyPr wrap="square" rtlCol="0">
            <a:spAutoFit/>
          </a:bodyPr>
          <a:lstStyle/>
          <a:p>
            <a:r>
              <a:rPr lang="en-CA" dirty="0"/>
              <a:t>Used a pre-trained weights</a:t>
            </a:r>
          </a:p>
        </p:txBody>
      </p:sp>
    </p:spTree>
    <p:extLst>
      <p:ext uri="{BB962C8B-B14F-4D97-AF65-F5344CB8AC3E}">
        <p14:creationId xmlns:p14="http://schemas.microsoft.com/office/powerpoint/2010/main" val="366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9CF0-6AAC-D927-256E-76335461EABC}"/>
              </a:ext>
            </a:extLst>
          </p:cNvPr>
          <p:cNvSpPr>
            <a:spLocks noGrp="1"/>
          </p:cNvSpPr>
          <p:nvPr>
            <p:ph type="title"/>
          </p:nvPr>
        </p:nvSpPr>
        <p:spPr/>
        <p:txBody>
          <a:bodyPr/>
          <a:lstStyle/>
          <a:p>
            <a:r>
              <a:rPr lang="en-CA" dirty="0"/>
              <a:t>Learning objectives</a:t>
            </a:r>
          </a:p>
        </p:txBody>
      </p:sp>
      <p:sp>
        <p:nvSpPr>
          <p:cNvPr id="3" name="Content Placeholder 2">
            <a:extLst>
              <a:ext uri="{FF2B5EF4-FFF2-40B4-BE49-F238E27FC236}">
                <a16:creationId xmlns:a16="http://schemas.microsoft.com/office/drawing/2014/main" id="{9203C22F-B112-2D38-4962-43EE00F57C83}"/>
              </a:ext>
            </a:extLst>
          </p:cNvPr>
          <p:cNvSpPr>
            <a:spLocks noGrp="1"/>
          </p:cNvSpPr>
          <p:nvPr>
            <p:ph idx="1"/>
          </p:nvPr>
        </p:nvSpPr>
        <p:spPr/>
        <p:txBody>
          <a:bodyPr/>
          <a:lstStyle/>
          <a:p>
            <a:r>
              <a:rPr lang="en-CA" dirty="0"/>
              <a:t>What is self-supervised learning?</a:t>
            </a:r>
          </a:p>
          <a:p>
            <a:endParaRPr lang="en-CA" dirty="0"/>
          </a:p>
          <a:p>
            <a:r>
              <a:rPr lang="en-CA" dirty="0"/>
              <a:t>How we can use it in NLP and Vision?</a:t>
            </a:r>
          </a:p>
          <a:p>
            <a:endParaRPr lang="en-CA" dirty="0"/>
          </a:p>
          <a:p>
            <a:r>
              <a:rPr lang="en-CA" dirty="0"/>
              <a:t>How it can benefit us?</a:t>
            </a:r>
          </a:p>
          <a:p>
            <a:endParaRPr lang="en-CA" dirty="0"/>
          </a:p>
        </p:txBody>
      </p:sp>
    </p:spTree>
    <p:extLst>
      <p:ext uri="{BB962C8B-B14F-4D97-AF65-F5344CB8AC3E}">
        <p14:creationId xmlns:p14="http://schemas.microsoft.com/office/powerpoint/2010/main" val="22984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245D-3F8E-32E6-3AAF-B35C7243B914}"/>
              </a:ext>
            </a:extLst>
          </p:cNvPr>
          <p:cNvSpPr>
            <a:spLocks noGrp="1"/>
          </p:cNvSpPr>
          <p:nvPr>
            <p:ph type="title"/>
          </p:nvPr>
        </p:nvSpPr>
        <p:spPr>
          <a:xfrm>
            <a:off x="838200" y="0"/>
            <a:ext cx="10515600" cy="1325563"/>
          </a:xfrm>
        </p:spPr>
        <p:txBody>
          <a:bodyPr/>
          <a:lstStyle/>
          <a:p>
            <a:r>
              <a:rPr lang="en-CA" dirty="0"/>
              <a:t>CLIP: Contrastive Language-Image Pretraining</a:t>
            </a:r>
          </a:p>
        </p:txBody>
      </p:sp>
      <p:pic>
        <p:nvPicPr>
          <p:cNvPr id="7" name="Picture 6">
            <a:extLst>
              <a:ext uri="{FF2B5EF4-FFF2-40B4-BE49-F238E27FC236}">
                <a16:creationId xmlns:a16="http://schemas.microsoft.com/office/drawing/2014/main" id="{12F07485-AAB3-E882-12D4-97CEC263E7D2}"/>
              </a:ext>
            </a:extLst>
          </p:cNvPr>
          <p:cNvPicPr>
            <a:picLocks noChangeAspect="1"/>
          </p:cNvPicPr>
          <p:nvPr/>
        </p:nvPicPr>
        <p:blipFill>
          <a:blip r:embed="rId2"/>
          <a:stretch>
            <a:fillRect/>
          </a:stretch>
        </p:blipFill>
        <p:spPr>
          <a:xfrm>
            <a:off x="0" y="947411"/>
            <a:ext cx="12192000" cy="4585026"/>
          </a:xfrm>
          <a:prstGeom prst="rect">
            <a:avLst/>
          </a:prstGeom>
        </p:spPr>
      </p:pic>
      <p:sp>
        <p:nvSpPr>
          <p:cNvPr id="8" name="Rectangle 7">
            <a:extLst>
              <a:ext uri="{FF2B5EF4-FFF2-40B4-BE49-F238E27FC236}">
                <a16:creationId xmlns:a16="http://schemas.microsoft.com/office/drawing/2014/main" id="{55DC224E-4695-7F22-1480-117FC1420E3B}"/>
              </a:ext>
            </a:extLst>
          </p:cNvPr>
          <p:cNvSpPr/>
          <p:nvPr/>
        </p:nvSpPr>
        <p:spPr>
          <a:xfrm>
            <a:off x="6096000" y="1096963"/>
            <a:ext cx="6096000" cy="51387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EA0DF3BA-E267-4C9C-3AD7-0B4D20F8597E}"/>
              </a:ext>
            </a:extLst>
          </p:cNvPr>
          <p:cNvSpPr txBox="1"/>
          <p:nvPr/>
        </p:nvSpPr>
        <p:spPr>
          <a:xfrm>
            <a:off x="457200" y="5532437"/>
            <a:ext cx="10896600" cy="923330"/>
          </a:xfrm>
          <a:prstGeom prst="rect">
            <a:avLst/>
          </a:prstGeom>
          <a:noFill/>
        </p:spPr>
        <p:txBody>
          <a:bodyPr wrap="square" rtlCol="0">
            <a:spAutoFit/>
          </a:bodyPr>
          <a:lstStyle/>
          <a:p>
            <a:r>
              <a:rPr lang="en-CA" dirty="0"/>
              <a:t>Clip solves:</a:t>
            </a:r>
          </a:p>
          <a:p>
            <a:pPr marL="285750" indent="-285750">
              <a:buFont typeface="Arial" panose="020B0604020202020204" pitchFamily="34" charset="0"/>
              <a:buChar char="•"/>
            </a:pPr>
            <a:r>
              <a:rPr lang="en-CA" dirty="0"/>
              <a:t>Costly dataset: Can be trained using image-text pair found on internet.</a:t>
            </a:r>
          </a:p>
          <a:p>
            <a:pPr marL="285750" indent="-285750">
              <a:buFont typeface="Arial" panose="020B0604020202020204" pitchFamily="34" charset="0"/>
              <a:buChar char="•"/>
            </a:pPr>
            <a:r>
              <a:rPr lang="en-CA" dirty="0"/>
              <a:t>Adaptation: Easily adopted to other unseen datasets</a:t>
            </a:r>
          </a:p>
        </p:txBody>
      </p:sp>
    </p:spTree>
    <p:extLst>
      <p:ext uri="{BB962C8B-B14F-4D97-AF65-F5344CB8AC3E}">
        <p14:creationId xmlns:p14="http://schemas.microsoft.com/office/powerpoint/2010/main" val="235702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DE100301-FDD8-FC86-5488-42BF78D3E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06139-C38D-B408-FDF8-68B57D451116}"/>
              </a:ext>
            </a:extLst>
          </p:cNvPr>
          <p:cNvSpPr>
            <a:spLocks noGrp="1"/>
          </p:cNvSpPr>
          <p:nvPr>
            <p:ph type="title"/>
          </p:nvPr>
        </p:nvSpPr>
        <p:spPr>
          <a:xfrm>
            <a:off x="838200" y="0"/>
            <a:ext cx="10515600" cy="1325563"/>
          </a:xfrm>
        </p:spPr>
        <p:txBody>
          <a:bodyPr/>
          <a:lstStyle/>
          <a:p>
            <a:r>
              <a:rPr lang="en-CA" dirty="0"/>
              <a:t>CLIP: Contrastive Language-Image Pretraining</a:t>
            </a:r>
          </a:p>
        </p:txBody>
      </p:sp>
      <p:pic>
        <p:nvPicPr>
          <p:cNvPr id="6" name="Picture 5">
            <a:extLst>
              <a:ext uri="{FF2B5EF4-FFF2-40B4-BE49-F238E27FC236}">
                <a16:creationId xmlns:a16="http://schemas.microsoft.com/office/drawing/2014/main" id="{45C8690D-52F4-2BE1-93F1-97B2460DC264}"/>
              </a:ext>
            </a:extLst>
          </p:cNvPr>
          <p:cNvPicPr>
            <a:picLocks noChangeAspect="1"/>
          </p:cNvPicPr>
          <p:nvPr/>
        </p:nvPicPr>
        <p:blipFill>
          <a:blip r:embed="rId2"/>
          <a:stretch>
            <a:fillRect/>
          </a:stretch>
        </p:blipFill>
        <p:spPr>
          <a:xfrm>
            <a:off x="1879600" y="1528497"/>
            <a:ext cx="8231748" cy="3896165"/>
          </a:xfrm>
          <a:prstGeom prst="rect">
            <a:avLst/>
          </a:prstGeom>
        </p:spPr>
      </p:pic>
      <p:pic>
        <p:nvPicPr>
          <p:cNvPr id="10" name="Picture 9">
            <a:extLst>
              <a:ext uri="{FF2B5EF4-FFF2-40B4-BE49-F238E27FC236}">
                <a16:creationId xmlns:a16="http://schemas.microsoft.com/office/drawing/2014/main" id="{5EEA5AA1-5BF3-E9D6-4A27-EF66B8A23275}"/>
              </a:ext>
            </a:extLst>
          </p:cNvPr>
          <p:cNvPicPr>
            <a:picLocks noChangeAspect="1"/>
          </p:cNvPicPr>
          <p:nvPr/>
        </p:nvPicPr>
        <p:blipFill>
          <a:blip r:embed="rId3"/>
          <a:stretch>
            <a:fillRect/>
          </a:stretch>
        </p:blipFill>
        <p:spPr>
          <a:xfrm>
            <a:off x="1879600" y="1528497"/>
            <a:ext cx="8725674" cy="3896165"/>
          </a:xfrm>
          <a:prstGeom prst="rect">
            <a:avLst/>
          </a:prstGeom>
        </p:spPr>
      </p:pic>
    </p:spTree>
    <p:extLst>
      <p:ext uri="{BB962C8B-B14F-4D97-AF65-F5344CB8AC3E}">
        <p14:creationId xmlns:p14="http://schemas.microsoft.com/office/powerpoint/2010/main" val="5977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A20-04CB-429D-0194-417EBADC8971}"/>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ADB01218-1F1E-F437-1A90-B056DAE63714}"/>
              </a:ext>
            </a:extLst>
          </p:cNvPr>
          <p:cNvSpPr>
            <a:spLocks noGrp="1"/>
          </p:cNvSpPr>
          <p:nvPr>
            <p:ph idx="1"/>
          </p:nvPr>
        </p:nvSpPr>
        <p:spPr/>
        <p:txBody>
          <a:bodyPr/>
          <a:lstStyle/>
          <a:p>
            <a:r>
              <a:rPr lang="en-CA" dirty="0"/>
              <a:t>Self-supervised learning means using the underlying structure of data to obtain data.</a:t>
            </a:r>
          </a:p>
          <a:p>
            <a:endParaRPr lang="en-CA" dirty="0"/>
          </a:p>
          <a:p>
            <a:r>
              <a:rPr lang="en-CA" dirty="0"/>
              <a:t>Self-supervised learning is effective in both NLP and Vision</a:t>
            </a:r>
          </a:p>
          <a:p>
            <a:endParaRPr lang="en-CA" dirty="0"/>
          </a:p>
          <a:p>
            <a:r>
              <a:rPr lang="en-CA" dirty="0"/>
              <a:t>Self-supervised learning is mostly used as pretraining phase </a:t>
            </a:r>
          </a:p>
        </p:txBody>
      </p:sp>
    </p:spTree>
    <p:extLst>
      <p:ext uri="{BB962C8B-B14F-4D97-AF65-F5344CB8AC3E}">
        <p14:creationId xmlns:p14="http://schemas.microsoft.com/office/powerpoint/2010/main" val="3326906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CB38-1C5C-07BC-D172-3AB762E8F57C}"/>
              </a:ext>
            </a:extLst>
          </p:cNvPr>
          <p:cNvSpPr>
            <a:spLocks noGrp="1"/>
          </p:cNvSpPr>
          <p:nvPr>
            <p:ph type="title"/>
          </p:nvPr>
        </p:nvSpPr>
        <p:spPr/>
        <p:txBody>
          <a:bodyPr/>
          <a:lstStyle/>
          <a:p>
            <a:r>
              <a:rPr lang="en-CA" dirty="0"/>
              <a:t>Useful resources</a:t>
            </a:r>
          </a:p>
        </p:txBody>
      </p:sp>
      <p:sp>
        <p:nvSpPr>
          <p:cNvPr id="3" name="Content Placeholder 2">
            <a:extLst>
              <a:ext uri="{FF2B5EF4-FFF2-40B4-BE49-F238E27FC236}">
                <a16:creationId xmlns:a16="http://schemas.microsoft.com/office/drawing/2014/main" id="{3A966C52-D50F-90FA-57A4-C1D7F1AF3BD9}"/>
              </a:ext>
            </a:extLst>
          </p:cNvPr>
          <p:cNvSpPr>
            <a:spLocks noGrp="1"/>
          </p:cNvSpPr>
          <p:nvPr>
            <p:ph idx="1"/>
          </p:nvPr>
        </p:nvSpPr>
        <p:spPr/>
        <p:txBody>
          <a:bodyPr/>
          <a:lstStyle/>
          <a:p>
            <a:r>
              <a:rPr lang="en-CA" dirty="0">
                <a:hlinkClick r:id="rId2"/>
              </a:rPr>
              <a:t>https://www.youtube.com/watch?v=8L10w1KoOU8&amp;t=486s&amp;ab_channel=AlfredoCanziani</a:t>
            </a:r>
            <a:endParaRPr lang="en-CA" dirty="0"/>
          </a:p>
          <a:p>
            <a:endParaRPr lang="en-CA" dirty="0"/>
          </a:p>
          <a:p>
            <a:r>
              <a:rPr lang="en-CA" dirty="0">
                <a:hlinkClick r:id="rId3"/>
              </a:rPr>
              <a:t>https://ai.meta.com/blog/self-supervised-learning-the-dark-matter-of-intelligence/</a:t>
            </a:r>
            <a:endParaRPr lang="en-CA" dirty="0"/>
          </a:p>
          <a:p>
            <a:endParaRPr lang="en-CA" dirty="0"/>
          </a:p>
        </p:txBody>
      </p:sp>
    </p:spTree>
    <p:extLst>
      <p:ext uri="{BB962C8B-B14F-4D97-AF65-F5344CB8AC3E}">
        <p14:creationId xmlns:p14="http://schemas.microsoft.com/office/powerpoint/2010/main" val="380673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F21-3CF1-8C3A-E513-30920FD35EB3}"/>
              </a:ext>
            </a:extLst>
          </p:cNvPr>
          <p:cNvSpPr>
            <a:spLocks noGrp="1"/>
          </p:cNvSpPr>
          <p:nvPr>
            <p:ph type="title"/>
          </p:nvPr>
        </p:nvSpPr>
        <p:spPr/>
        <p:txBody>
          <a:bodyPr/>
          <a:lstStyle/>
          <a:p>
            <a:r>
              <a:rPr lang="en-US" dirty="0"/>
              <a:t>Self-supervised learning: The dark matter of intelligence</a:t>
            </a:r>
            <a:endParaRPr lang="en-CA" dirty="0"/>
          </a:p>
        </p:txBody>
      </p:sp>
      <p:sp>
        <p:nvSpPr>
          <p:cNvPr id="3" name="Content Placeholder 2">
            <a:extLst>
              <a:ext uri="{FF2B5EF4-FFF2-40B4-BE49-F238E27FC236}">
                <a16:creationId xmlns:a16="http://schemas.microsoft.com/office/drawing/2014/main" id="{09953416-CB42-6257-6337-D83E2D4900E9}"/>
              </a:ext>
            </a:extLst>
          </p:cNvPr>
          <p:cNvSpPr>
            <a:spLocks noGrp="1"/>
          </p:cNvSpPr>
          <p:nvPr>
            <p:ph idx="1"/>
          </p:nvPr>
        </p:nvSpPr>
        <p:spPr>
          <a:xfrm>
            <a:off x="838200" y="1825624"/>
            <a:ext cx="10515600" cy="4867275"/>
          </a:xfrm>
        </p:spPr>
        <p:txBody>
          <a:bodyPr/>
          <a:lstStyle/>
          <a:p>
            <a:r>
              <a:rPr lang="en-US" b="0" i="0" dirty="0">
                <a:solidFill>
                  <a:srgbClr val="0D0D0D"/>
                </a:solidFill>
                <a:effectLst/>
                <a:latin typeface="Söhne"/>
              </a:rPr>
              <a:t>Supervised learning is a bottleneck for building more intelligent generalist models that can do multiple tasks and acquire new skills without massive amounts of labelled data.</a:t>
            </a:r>
          </a:p>
          <a:p>
            <a:r>
              <a:rPr lang="en-US" b="0" i="0" dirty="0">
                <a:solidFill>
                  <a:srgbClr val="0D0D0D"/>
                </a:solidFill>
                <a:effectLst/>
                <a:latin typeface="Söhne"/>
              </a:rPr>
              <a:t>As babies, we learn how the world works largely by observation.</a:t>
            </a:r>
          </a:p>
          <a:p>
            <a:r>
              <a:rPr lang="en-US" dirty="0">
                <a:solidFill>
                  <a:srgbClr val="0D0D0D"/>
                </a:solidFill>
                <a:latin typeface="Söhne"/>
              </a:rPr>
              <a:t>We learn new skills by short training, e.g. driving.</a:t>
            </a:r>
            <a:r>
              <a:rPr lang="en-US" b="0" i="0" dirty="0">
                <a:solidFill>
                  <a:srgbClr val="0D0D0D"/>
                </a:solidFill>
                <a:effectLst/>
                <a:latin typeface="Söhne"/>
              </a:rPr>
              <a:t> </a:t>
            </a:r>
            <a:endParaRPr lang="en-US" dirty="0">
              <a:solidFill>
                <a:srgbClr val="0D0D0D"/>
              </a:solidFill>
              <a:latin typeface="Söhne"/>
            </a:endParaRPr>
          </a:p>
          <a:p>
            <a:r>
              <a:rPr lang="en-US" b="0" i="0" dirty="0">
                <a:solidFill>
                  <a:srgbClr val="0D0D0D"/>
                </a:solidFill>
                <a:effectLst/>
                <a:latin typeface="Söhne"/>
              </a:rPr>
              <a:t>A working hypothesis is that generalized knowledge about the world, or common sense, forms the bulk of biological intelligence in both humans and animals.</a:t>
            </a:r>
          </a:p>
          <a:p>
            <a:r>
              <a:rPr lang="en-US" b="0" i="0" dirty="0">
                <a:solidFill>
                  <a:srgbClr val="0D0D0D"/>
                </a:solidFill>
                <a:effectLst/>
                <a:latin typeface="Söhne"/>
              </a:rPr>
              <a:t>Common sense helps people learn new skills without requiring massive amounts of teaching for every single task.</a:t>
            </a:r>
            <a:endParaRPr lang="en-CA" dirty="0"/>
          </a:p>
        </p:txBody>
      </p:sp>
    </p:spTree>
    <p:extLst>
      <p:ext uri="{BB962C8B-B14F-4D97-AF65-F5344CB8AC3E}">
        <p14:creationId xmlns:p14="http://schemas.microsoft.com/office/powerpoint/2010/main" val="264754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09BC-ABAD-5634-5C26-067268BAA947}"/>
              </a:ext>
            </a:extLst>
          </p:cNvPr>
          <p:cNvSpPr>
            <a:spLocks noGrp="1"/>
          </p:cNvSpPr>
          <p:nvPr>
            <p:ph type="title"/>
          </p:nvPr>
        </p:nvSpPr>
        <p:spPr/>
        <p:txBody>
          <a:bodyPr/>
          <a:lstStyle/>
          <a:p>
            <a:r>
              <a:rPr lang="en-CA" dirty="0"/>
              <a:t>What is self-supervision?</a:t>
            </a:r>
          </a:p>
        </p:txBody>
      </p:sp>
      <p:sp>
        <p:nvSpPr>
          <p:cNvPr id="3" name="Content Placeholder 2">
            <a:extLst>
              <a:ext uri="{FF2B5EF4-FFF2-40B4-BE49-F238E27FC236}">
                <a16:creationId xmlns:a16="http://schemas.microsoft.com/office/drawing/2014/main" id="{C63C138E-3FA9-D7FF-D38F-A6D3D7DB3058}"/>
              </a:ext>
            </a:extLst>
          </p:cNvPr>
          <p:cNvSpPr>
            <a:spLocks noGrp="1"/>
          </p:cNvSpPr>
          <p:nvPr>
            <p:ph idx="1"/>
          </p:nvPr>
        </p:nvSpPr>
        <p:spPr/>
        <p:txBody>
          <a:bodyPr/>
          <a:lstStyle/>
          <a:p>
            <a:r>
              <a:rPr lang="en-CA" dirty="0"/>
              <a:t>Obtain “labels” from the data itself and leverage the underlying structure in data.</a:t>
            </a:r>
          </a:p>
          <a:p>
            <a:r>
              <a:rPr lang="en-CA" dirty="0"/>
              <a:t>Predict unobserved or hidden parts.</a:t>
            </a:r>
          </a:p>
        </p:txBody>
      </p:sp>
      <p:pic>
        <p:nvPicPr>
          <p:cNvPr id="7" name="Picture 6">
            <a:extLst>
              <a:ext uri="{FF2B5EF4-FFF2-40B4-BE49-F238E27FC236}">
                <a16:creationId xmlns:a16="http://schemas.microsoft.com/office/drawing/2014/main" id="{B4E51EAD-B321-DF2B-5A4D-0A43B30D1471}"/>
              </a:ext>
            </a:extLst>
          </p:cNvPr>
          <p:cNvPicPr>
            <a:picLocks noChangeAspect="1"/>
          </p:cNvPicPr>
          <p:nvPr/>
        </p:nvPicPr>
        <p:blipFill>
          <a:blip r:embed="rId2"/>
          <a:stretch>
            <a:fillRect/>
          </a:stretch>
        </p:blipFill>
        <p:spPr>
          <a:xfrm>
            <a:off x="2734864" y="3798730"/>
            <a:ext cx="5706271" cy="2257740"/>
          </a:xfrm>
          <a:prstGeom prst="rect">
            <a:avLst/>
          </a:prstGeom>
        </p:spPr>
      </p:pic>
    </p:spTree>
    <p:extLst>
      <p:ext uri="{BB962C8B-B14F-4D97-AF65-F5344CB8AC3E}">
        <p14:creationId xmlns:p14="http://schemas.microsoft.com/office/powerpoint/2010/main" val="416381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E7ED-97DF-718D-B7E0-7405A7151A84}"/>
              </a:ext>
            </a:extLst>
          </p:cNvPr>
          <p:cNvSpPr>
            <a:spLocks noGrp="1"/>
          </p:cNvSpPr>
          <p:nvPr>
            <p:ph type="title"/>
          </p:nvPr>
        </p:nvSpPr>
        <p:spPr>
          <a:xfrm>
            <a:off x="838200" y="69561"/>
            <a:ext cx="10515600" cy="1325563"/>
          </a:xfrm>
        </p:spPr>
        <p:txBody>
          <a:bodyPr/>
          <a:lstStyle/>
          <a:p>
            <a:r>
              <a:rPr lang="en-CA" dirty="0"/>
              <a:t>Examples of data generation in NLP</a:t>
            </a:r>
          </a:p>
        </p:txBody>
      </p:sp>
      <p:sp>
        <p:nvSpPr>
          <p:cNvPr id="4" name="Rectangle 3">
            <a:extLst>
              <a:ext uri="{FF2B5EF4-FFF2-40B4-BE49-F238E27FC236}">
                <a16:creationId xmlns:a16="http://schemas.microsoft.com/office/drawing/2014/main" id="{FF8D424E-7744-B1D4-D006-BB1A1180FE31}"/>
              </a:ext>
            </a:extLst>
          </p:cNvPr>
          <p:cNvSpPr/>
          <p:nvPr/>
        </p:nvSpPr>
        <p:spPr>
          <a:xfrm>
            <a:off x="2182275" y="1214310"/>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5" name="Rectangle 4">
            <a:extLst>
              <a:ext uri="{FF2B5EF4-FFF2-40B4-BE49-F238E27FC236}">
                <a16:creationId xmlns:a16="http://schemas.microsoft.com/office/drawing/2014/main" id="{ACA00932-84B4-2A8B-6AB7-DE4EDA1CB457}"/>
              </a:ext>
            </a:extLst>
          </p:cNvPr>
          <p:cNvSpPr/>
          <p:nvPr/>
        </p:nvSpPr>
        <p:spPr>
          <a:xfrm>
            <a:off x="2429163" y="1461198"/>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9" name="Rectangle 8">
            <a:extLst>
              <a:ext uri="{FF2B5EF4-FFF2-40B4-BE49-F238E27FC236}">
                <a16:creationId xmlns:a16="http://schemas.microsoft.com/office/drawing/2014/main" id="{7539DE93-CA87-8D2A-A3A1-B50FC7DDA7BC}"/>
              </a:ext>
            </a:extLst>
          </p:cNvPr>
          <p:cNvSpPr/>
          <p:nvPr/>
        </p:nvSpPr>
        <p:spPr>
          <a:xfrm>
            <a:off x="3216563" y="1700624"/>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11" name="Rectangle 10">
            <a:extLst>
              <a:ext uri="{FF2B5EF4-FFF2-40B4-BE49-F238E27FC236}">
                <a16:creationId xmlns:a16="http://schemas.microsoft.com/office/drawing/2014/main" id="{71B581B8-248D-26D9-6E7D-9F81A686BA94}"/>
              </a:ext>
            </a:extLst>
          </p:cNvPr>
          <p:cNvSpPr/>
          <p:nvPr/>
        </p:nvSpPr>
        <p:spPr>
          <a:xfrm>
            <a:off x="4003963" y="195198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13" name="Rectangle 12">
            <a:extLst>
              <a:ext uri="{FF2B5EF4-FFF2-40B4-BE49-F238E27FC236}">
                <a16:creationId xmlns:a16="http://schemas.microsoft.com/office/drawing/2014/main" id="{71703185-A6BA-BD6E-4C61-FF8805215066}"/>
              </a:ext>
            </a:extLst>
          </p:cNvPr>
          <p:cNvSpPr/>
          <p:nvPr/>
        </p:nvSpPr>
        <p:spPr>
          <a:xfrm>
            <a:off x="4779060" y="2208499"/>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14" name="Rectangle 13">
            <a:extLst>
              <a:ext uri="{FF2B5EF4-FFF2-40B4-BE49-F238E27FC236}">
                <a16:creationId xmlns:a16="http://schemas.microsoft.com/office/drawing/2014/main" id="{C2FA2585-CBFD-D018-FC46-3AF7C9F25C3A}"/>
              </a:ext>
            </a:extLst>
          </p:cNvPr>
          <p:cNvSpPr/>
          <p:nvPr/>
        </p:nvSpPr>
        <p:spPr>
          <a:xfrm>
            <a:off x="5718066" y="2468037"/>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15" name="Rectangle 14">
            <a:extLst>
              <a:ext uri="{FF2B5EF4-FFF2-40B4-BE49-F238E27FC236}">
                <a16:creationId xmlns:a16="http://schemas.microsoft.com/office/drawing/2014/main" id="{436B350A-DB0C-1C23-4671-588DA56813BD}"/>
              </a:ext>
            </a:extLst>
          </p:cNvPr>
          <p:cNvSpPr/>
          <p:nvPr/>
        </p:nvSpPr>
        <p:spPr>
          <a:xfrm>
            <a:off x="6493163" y="269370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16" name="Rectangle 15">
            <a:extLst>
              <a:ext uri="{FF2B5EF4-FFF2-40B4-BE49-F238E27FC236}">
                <a16:creationId xmlns:a16="http://schemas.microsoft.com/office/drawing/2014/main" id="{650E8B8D-0097-6F19-BCB0-B5E3841D5427}"/>
              </a:ext>
            </a:extLst>
          </p:cNvPr>
          <p:cNvSpPr/>
          <p:nvPr/>
        </p:nvSpPr>
        <p:spPr>
          <a:xfrm>
            <a:off x="7268260" y="29376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lazy</a:t>
            </a:r>
          </a:p>
        </p:txBody>
      </p:sp>
      <p:sp>
        <p:nvSpPr>
          <p:cNvPr id="17" name="Rectangle 16">
            <a:extLst>
              <a:ext uri="{FF2B5EF4-FFF2-40B4-BE49-F238E27FC236}">
                <a16:creationId xmlns:a16="http://schemas.microsoft.com/office/drawing/2014/main" id="{2FAE517A-E87A-6A2E-FD1B-5E5F2C65B339}"/>
              </a:ext>
            </a:extLst>
          </p:cNvPr>
          <p:cNvSpPr/>
          <p:nvPr/>
        </p:nvSpPr>
        <p:spPr>
          <a:xfrm>
            <a:off x="8055660" y="3178461"/>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dog</a:t>
            </a:r>
          </a:p>
        </p:txBody>
      </p:sp>
      <p:sp>
        <p:nvSpPr>
          <p:cNvPr id="18" name="Rectangle 17">
            <a:extLst>
              <a:ext uri="{FF2B5EF4-FFF2-40B4-BE49-F238E27FC236}">
                <a16:creationId xmlns:a16="http://schemas.microsoft.com/office/drawing/2014/main" id="{B7BEB127-ABA7-30FA-E036-FE76DC59F4DA}"/>
              </a:ext>
            </a:extLst>
          </p:cNvPr>
          <p:cNvSpPr/>
          <p:nvPr/>
        </p:nvSpPr>
        <p:spPr>
          <a:xfrm>
            <a:off x="2182275" y="1458213"/>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9" name="Rectangle 18">
            <a:extLst>
              <a:ext uri="{FF2B5EF4-FFF2-40B4-BE49-F238E27FC236}">
                <a16:creationId xmlns:a16="http://schemas.microsoft.com/office/drawing/2014/main" id="{DB63DC03-BDEF-03B7-829C-A5E4E7635534}"/>
              </a:ext>
            </a:extLst>
          </p:cNvPr>
          <p:cNvSpPr/>
          <p:nvPr/>
        </p:nvSpPr>
        <p:spPr>
          <a:xfrm>
            <a:off x="2429163" y="170129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20" name="Rectangle 19">
            <a:extLst>
              <a:ext uri="{FF2B5EF4-FFF2-40B4-BE49-F238E27FC236}">
                <a16:creationId xmlns:a16="http://schemas.microsoft.com/office/drawing/2014/main" id="{22DEE75B-06D5-13ED-C308-6F33E3C5D3DF}"/>
              </a:ext>
            </a:extLst>
          </p:cNvPr>
          <p:cNvSpPr/>
          <p:nvPr/>
        </p:nvSpPr>
        <p:spPr>
          <a:xfrm>
            <a:off x="2182275" y="1700624"/>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1" name="Rectangle 20">
            <a:extLst>
              <a:ext uri="{FF2B5EF4-FFF2-40B4-BE49-F238E27FC236}">
                <a16:creationId xmlns:a16="http://schemas.microsoft.com/office/drawing/2014/main" id="{649C8E1D-619C-37DB-A1F3-B34A75BDDE38}"/>
              </a:ext>
            </a:extLst>
          </p:cNvPr>
          <p:cNvSpPr/>
          <p:nvPr/>
        </p:nvSpPr>
        <p:spPr>
          <a:xfrm>
            <a:off x="3216563" y="195198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22" name="Rectangle 21">
            <a:extLst>
              <a:ext uri="{FF2B5EF4-FFF2-40B4-BE49-F238E27FC236}">
                <a16:creationId xmlns:a16="http://schemas.microsoft.com/office/drawing/2014/main" id="{19FF55C7-0660-D74D-36D6-BB7AA2A76395}"/>
              </a:ext>
            </a:extLst>
          </p:cNvPr>
          <p:cNvSpPr/>
          <p:nvPr/>
        </p:nvSpPr>
        <p:spPr>
          <a:xfrm>
            <a:off x="2429163" y="1952655"/>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23" name="Rectangle 22">
            <a:extLst>
              <a:ext uri="{FF2B5EF4-FFF2-40B4-BE49-F238E27FC236}">
                <a16:creationId xmlns:a16="http://schemas.microsoft.com/office/drawing/2014/main" id="{8794FBB8-E2EF-F56F-5978-3F166F7861B1}"/>
              </a:ext>
            </a:extLst>
          </p:cNvPr>
          <p:cNvSpPr/>
          <p:nvPr/>
        </p:nvSpPr>
        <p:spPr>
          <a:xfrm>
            <a:off x="2182275" y="1951989"/>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4" name="Rectangle 23">
            <a:extLst>
              <a:ext uri="{FF2B5EF4-FFF2-40B4-BE49-F238E27FC236}">
                <a16:creationId xmlns:a16="http://schemas.microsoft.com/office/drawing/2014/main" id="{A58FA8EF-9DAB-9598-07FD-F5F176E9317C}"/>
              </a:ext>
            </a:extLst>
          </p:cNvPr>
          <p:cNvSpPr/>
          <p:nvPr/>
        </p:nvSpPr>
        <p:spPr>
          <a:xfrm>
            <a:off x="4003963" y="220849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25" name="Rectangle 24">
            <a:extLst>
              <a:ext uri="{FF2B5EF4-FFF2-40B4-BE49-F238E27FC236}">
                <a16:creationId xmlns:a16="http://schemas.microsoft.com/office/drawing/2014/main" id="{20DCE748-57F0-AF91-7417-ECA56FB59F5B}"/>
              </a:ext>
            </a:extLst>
          </p:cNvPr>
          <p:cNvSpPr/>
          <p:nvPr/>
        </p:nvSpPr>
        <p:spPr>
          <a:xfrm>
            <a:off x="3216563" y="220849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26" name="Rectangle 25">
            <a:extLst>
              <a:ext uri="{FF2B5EF4-FFF2-40B4-BE49-F238E27FC236}">
                <a16:creationId xmlns:a16="http://schemas.microsoft.com/office/drawing/2014/main" id="{E1EC4B54-2AA3-0CB2-09C7-21E8E8807448}"/>
              </a:ext>
            </a:extLst>
          </p:cNvPr>
          <p:cNvSpPr/>
          <p:nvPr/>
        </p:nvSpPr>
        <p:spPr>
          <a:xfrm>
            <a:off x="2429163" y="2209165"/>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27" name="Rectangle 26">
            <a:extLst>
              <a:ext uri="{FF2B5EF4-FFF2-40B4-BE49-F238E27FC236}">
                <a16:creationId xmlns:a16="http://schemas.microsoft.com/office/drawing/2014/main" id="{10A0D53E-5F05-A9C3-DF79-564D277BB647}"/>
              </a:ext>
            </a:extLst>
          </p:cNvPr>
          <p:cNvSpPr/>
          <p:nvPr/>
        </p:nvSpPr>
        <p:spPr>
          <a:xfrm>
            <a:off x="2182275" y="2208499"/>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8" name="Rectangle 27">
            <a:extLst>
              <a:ext uri="{FF2B5EF4-FFF2-40B4-BE49-F238E27FC236}">
                <a16:creationId xmlns:a16="http://schemas.microsoft.com/office/drawing/2014/main" id="{111AD492-73A5-F11B-4C71-1384FA50090F}"/>
              </a:ext>
            </a:extLst>
          </p:cNvPr>
          <p:cNvSpPr/>
          <p:nvPr/>
        </p:nvSpPr>
        <p:spPr>
          <a:xfrm>
            <a:off x="4779060" y="2468037"/>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29" name="Rectangle 28">
            <a:extLst>
              <a:ext uri="{FF2B5EF4-FFF2-40B4-BE49-F238E27FC236}">
                <a16:creationId xmlns:a16="http://schemas.microsoft.com/office/drawing/2014/main" id="{631E8980-BA91-10D6-E389-5182F220ABB9}"/>
              </a:ext>
            </a:extLst>
          </p:cNvPr>
          <p:cNvSpPr/>
          <p:nvPr/>
        </p:nvSpPr>
        <p:spPr>
          <a:xfrm>
            <a:off x="4003963" y="2468037"/>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30" name="Rectangle 29">
            <a:extLst>
              <a:ext uri="{FF2B5EF4-FFF2-40B4-BE49-F238E27FC236}">
                <a16:creationId xmlns:a16="http://schemas.microsoft.com/office/drawing/2014/main" id="{E463DB5F-DF76-4432-B738-0CEB8D1BAD62}"/>
              </a:ext>
            </a:extLst>
          </p:cNvPr>
          <p:cNvSpPr/>
          <p:nvPr/>
        </p:nvSpPr>
        <p:spPr>
          <a:xfrm>
            <a:off x="3216563" y="2468037"/>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31" name="Rectangle 30">
            <a:extLst>
              <a:ext uri="{FF2B5EF4-FFF2-40B4-BE49-F238E27FC236}">
                <a16:creationId xmlns:a16="http://schemas.microsoft.com/office/drawing/2014/main" id="{6B7C0282-C6D8-9CF3-911C-84E989465FB5}"/>
              </a:ext>
            </a:extLst>
          </p:cNvPr>
          <p:cNvSpPr/>
          <p:nvPr/>
        </p:nvSpPr>
        <p:spPr>
          <a:xfrm>
            <a:off x="2429163" y="24687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32" name="Rectangle 31">
            <a:extLst>
              <a:ext uri="{FF2B5EF4-FFF2-40B4-BE49-F238E27FC236}">
                <a16:creationId xmlns:a16="http://schemas.microsoft.com/office/drawing/2014/main" id="{7F149BA6-4807-28FE-8200-F7875E079970}"/>
              </a:ext>
            </a:extLst>
          </p:cNvPr>
          <p:cNvSpPr/>
          <p:nvPr/>
        </p:nvSpPr>
        <p:spPr>
          <a:xfrm>
            <a:off x="2182275" y="2468037"/>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33" name="Rectangle 32">
            <a:extLst>
              <a:ext uri="{FF2B5EF4-FFF2-40B4-BE49-F238E27FC236}">
                <a16:creationId xmlns:a16="http://schemas.microsoft.com/office/drawing/2014/main" id="{42E73383-66EF-512A-F464-CA395617E44A}"/>
              </a:ext>
            </a:extLst>
          </p:cNvPr>
          <p:cNvSpPr/>
          <p:nvPr/>
        </p:nvSpPr>
        <p:spPr>
          <a:xfrm>
            <a:off x="5718066" y="269370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34" name="Rectangle 33">
            <a:extLst>
              <a:ext uri="{FF2B5EF4-FFF2-40B4-BE49-F238E27FC236}">
                <a16:creationId xmlns:a16="http://schemas.microsoft.com/office/drawing/2014/main" id="{8F1592F7-1FB2-F839-6B42-74819FADDD3D}"/>
              </a:ext>
            </a:extLst>
          </p:cNvPr>
          <p:cNvSpPr/>
          <p:nvPr/>
        </p:nvSpPr>
        <p:spPr>
          <a:xfrm>
            <a:off x="4779060" y="2693700"/>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35" name="Rectangle 34">
            <a:extLst>
              <a:ext uri="{FF2B5EF4-FFF2-40B4-BE49-F238E27FC236}">
                <a16:creationId xmlns:a16="http://schemas.microsoft.com/office/drawing/2014/main" id="{2C4DB84F-FEE1-76F9-066A-ACC0BAE89647}"/>
              </a:ext>
            </a:extLst>
          </p:cNvPr>
          <p:cNvSpPr/>
          <p:nvPr/>
        </p:nvSpPr>
        <p:spPr>
          <a:xfrm>
            <a:off x="4003963" y="269370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36" name="Rectangle 35">
            <a:extLst>
              <a:ext uri="{FF2B5EF4-FFF2-40B4-BE49-F238E27FC236}">
                <a16:creationId xmlns:a16="http://schemas.microsoft.com/office/drawing/2014/main" id="{6F306459-6437-32F0-9D22-DDD732299F86}"/>
              </a:ext>
            </a:extLst>
          </p:cNvPr>
          <p:cNvSpPr/>
          <p:nvPr/>
        </p:nvSpPr>
        <p:spPr>
          <a:xfrm>
            <a:off x="3216563" y="269370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37" name="Rectangle 36">
            <a:extLst>
              <a:ext uri="{FF2B5EF4-FFF2-40B4-BE49-F238E27FC236}">
                <a16:creationId xmlns:a16="http://schemas.microsoft.com/office/drawing/2014/main" id="{A4629927-34CB-5669-4610-D20157FE1FE4}"/>
              </a:ext>
            </a:extLst>
          </p:cNvPr>
          <p:cNvSpPr/>
          <p:nvPr/>
        </p:nvSpPr>
        <p:spPr>
          <a:xfrm>
            <a:off x="2429163" y="269436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38" name="Rectangle 37">
            <a:extLst>
              <a:ext uri="{FF2B5EF4-FFF2-40B4-BE49-F238E27FC236}">
                <a16:creationId xmlns:a16="http://schemas.microsoft.com/office/drawing/2014/main" id="{3F127BD5-B831-0EE7-EBC6-5FECECD59B4B}"/>
              </a:ext>
            </a:extLst>
          </p:cNvPr>
          <p:cNvSpPr/>
          <p:nvPr/>
        </p:nvSpPr>
        <p:spPr>
          <a:xfrm>
            <a:off x="2182275" y="2693700"/>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39" name="Rectangle 38">
            <a:extLst>
              <a:ext uri="{FF2B5EF4-FFF2-40B4-BE49-F238E27FC236}">
                <a16:creationId xmlns:a16="http://schemas.microsoft.com/office/drawing/2014/main" id="{438306AA-0ADC-D116-0363-74C1F317B1A7}"/>
              </a:ext>
            </a:extLst>
          </p:cNvPr>
          <p:cNvSpPr/>
          <p:nvPr/>
        </p:nvSpPr>
        <p:spPr>
          <a:xfrm>
            <a:off x="6493163" y="29376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40" name="Rectangle 39">
            <a:extLst>
              <a:ext uri="{FF2B5EF4-FFF2-40B4-BE49-F238E27FC236}">
                <a16:creationId xmlns:a16="http://schemas.microsoft.com/office/drawing/2014/main" id="{651C5CF0-62FF-1E6D-45E7-F61DC458EF3F}"/>
              </a:ext>
            </a:extLst>
          </p:cNvPr>
          <p:cNvSpPr/>
          <p:nvPr/>
        </p:nvSpPr>
        <p:spPr>
          <a:xfrm>
            <a:off x="5718066" y="29376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41" name="Rectangle 40">
            <a:extLst>
              <a:ext uri="{FF2B5EF4-FFF2-40B4-BE49-F238E27FC236}">
                <a16:creationId xmlns:a16="http://schemas.microsoft.com/office/drawing/2014/main" id="{4473A8E8-4FB4-C36D-D521-B19E2C0782EC}"/>
              </a:ext>
            </a:extLst>
          </p:cNvPr>
          <p:cNvSpPr/>
          <p:nvPr/>
        </p:nvSpPr>
        <p:spPr>
          <a:xfrm>
            <a:off x="4779060" y="2937603"/>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42" name="Rectangle 41">
            <a:extLst>
              <a:ext uri="{FF2B5EF4-FFF2-40B4-BE49-F238E27FC236}">
                <a16:creationId xmlns:a16="http://schemas.microsoft.com/office/drawing/2014/main" id="{4E5AFFC6-0D35-BE34-6245-F6C9F1500D0F}"/>
              </a:ext>
            </a:extLst>
          </p:cNvPr>
          <p:cNvSpPr/>
          <p:nvPr/>
        </p:nvSpPr>
        <p:spPr>
          <a:xfrm>
            <a:off x="4003963" y="29376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43" name="Rectangle 42">
            <a:extLst>
              <a:ext uri="{FF2B5EF4-FFF2-40B4-BE49-F238E27FC236}">
                <a16:creationId xmlns:a16="http://schemas.microsoft.com/office/drawing/2014/main" id="{1F5BA5F2-6334-7B26-1A95-C20BC488A81C}"/>
              </a:ext>
            </a:extLst>
          </p:cNvPr>
          <p:cNvSpPr/>
          <p:nvPr/>
        </p:nvSpPr>
        <p:spPr>
          <a:xfrm>
            <a:off x="3216563" y="293760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44" name="Rectangle 43">
            <a:extLst>
              <a:ext uri="{FF2B5EF4-FFF2-40B4-BE49-F238E27FC236}">
                <a16:creationId xmlns:a16="http://schemas.microsoft.com/office/drawing/2014/main" id="{C5763476-A28D-BD06-AC95-CF2EC2D0CE3A}"/>
              </a:ext>
            </a:extLst>
          </p:cNvPr>
          <p:cNvSpPr/>
          <p:nvPr/>
        </p:nvSpPr>
        <p:spPr>
          <a:xfrm>
            <a:off x="2429163" y="293826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45" name="Rectangle 44">
            <a:extLst>
              <a:ext uri="{FF2B5EF4-FFF2-40B4-BE49-F238E27FC236}">
                <a16:creationId xmlns:a16="http://schemas.microsoft.com/office/drawing/2014/main" id="{C4FBAA3E-0C84-2738-9617-EEF0A55A79C2}"/>
              </a:ext>
            </a:extLst>
          </p:cNvPr>
          <p:cNvSpPr/>
          <p:nvPr/>
        </p:nvSpPr>
        <p:spPr>
          <a:xfrm>
            <a:off x="2182275" y="2937603"/>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46" name="Rectangle 45">
            <a:extLst>
              <a:ext uri="{FF2B5EF4-FFF2-40B4-BE49-F238E27FC236}">
                <a16:creationId xmlns:a16="http://schemas.microsoft.com/office/drawing/2014/main" id="{9E241AE1-CE77-F54E-62B6-A562BD7B198D}"/>
              </a:ext>
            </a:extLst>
          </p:cNvPr>
          <p:cNvSpPr/>
          <p:nvPr/>
        </p:nvSpPr>
        <p:spPr>
          <a:xfrm>
            <a:off x="7268260" y="31814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lazy</a:t>
            </a:r>
          </a:p>
        </p:txBody>
      </p:sp>
      <p:sp>
        <p:nvSpPr>
          <p:cNvPr id="47" name="Rectangle 46">
            <a:extLst>
              <a:ext uri="{FF2B5EF4-FFF2-40B4-BE49-F238E27FC236}">
                <a16:creationId xmlns:a16="http://schemas.microsoft.com/office/drawing/2014/main" id="{FA4EBC1D-4734-EAD3-97B4-0CCBC0C858E2}"/>
              </a:ext>
            </a:extLst>
          </p:cNvPr>
          <p:cNvSpPr/>
          <p:nvPr/>
        </p:nvSpPr>
        <p:spPr>
          <a:xfrm>
            <a:off x="6493163" y="31814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48" name="Rectangle 47">
            <a:extLst>
              <a:ext uri="{FF2B5EF4-FFF2-40B4-BE49-F238E27FC236}">
                <a16:creationId xmlns:a16="http://schemas.microsoft.com/office/drawing/2014/main" id="{8CCA256B-54D8-3201-AAFA-BE5D7D9D7B4C}"/>
              </a:ext>
            </a:extLst>
          </p:cNvPr>
          <p:cNvSpPr/>
          <p:nvPr/>
        </p:nvSpPr>
        <p:spPr>
          <a:xfrm>
            <a:off x="5718066" y="31814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49" name="Rectangle 48">
            <a:extLst>
              <a:ext uri="{FF2B5EF4-FFF2-40B4-BE49-F238E27FC236}">
                <a16:creationId xmlns:a16="http://schemas.microsoft.com/office/drawing/2014/main" id="{6ACE7E2F-CE99-296F-55D8-5C707D03460A}"/>
              </a:ext>
            </a:extLst>
          </p:cNvPr>
          <p:cNvSpPr/>
          <p:nvPr/>
        </p:nvSpPr>
        <p:spPr>
          <a:xfrm>
            <a:off x="4779060" y="3181446"/>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50" name="Rectangle 49">
            <a:extLst>
              <a:ext uri="{FF2B5EF4-FFF2-40B4-BE49-F238E27FC236}">
                <a16:creationId xmlns:a16="http://schemas.microsoft.com/office/drawing/2014/main" id="{1E8B7F0F-08FC-FB94-9085-D72362A493E6}"/>
              </a:ext>
            </a:extLst>
          </p:cNvPr>
          <p:cNvSpPr/>
          <p:nvPr/>
        </p:nvSpPr>
        <p:spPr>
          <a:xfrm>
            <a:off x="4003963" y="31814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51" name="Rectangle 50">
            <a:extLst>
              <a:ext uri="{FF2B5EF4-FFF2-40B4-BE49-F238E27FC236}">
                <a16:creationId xmlns:a16="http://schemas.microsoft.com/office/drawing/2014/main" id="{F331A7F7-AC80-359E-A82A-FE7322C55A87}"/>
              </a:ext>
            </a:extLst>
          </p:cNvPr>
          <p:cNvSpPr/>
          <p:nvPr/>
        </p:nvSpPr>
        <p:spPr>
          <a:xfrm>
            <a:off x="3216563" y="31814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52" name="Rectangle 51">
            <a:extLst>
              <a:ext uri="{FF2B5EF4-FFF2-40B4-BE49-F238E27FC236}">
                <a16:creationId xmlns:a16="http://schemas.microsoft.com/office/drawing/2014/main" id="{7CFB40CA-2608-59A8-4677-0C2BB99B4F21}"/>
              </a:ext>
            </a:extLst>
          </p:cNvPr>
          <p:cNvSpPr/>
          <p:nvPr/>
        </p:nvSpPr>
        <p:spPr>
          <a:xfrm>
            <a:off x="2429163" y="3182112"/>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53" name="Rectangle 52">
            <a:extLst>
              <a:ext uri="{FF2B5EF4-FFF2-40B4-BE49-F238E27FC236}">
                <a16:creationId xmlns:a16="http://schemas.microsoft.com/office/drawing/2014/main" id="{6712BA3F-F9CA-BD38-4B51-2F72F30F5746}"/>
              </a:ext>
            </a:extLst>
          </p:cNvPr>
          <p:cNvSpPr/>
          <p:nvPr/>
        </p:nvSpPr>
        <p:spPr>
          <a:xfrm>
            <a:off x="2182275" y="3181446"/>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55" name="Rectangle 54">
            <a:extLst>
              <a:ext uri="{FF2B5EF4-FFF2-40B4-BE49-F238E27FC236}">
                <a16:creationId xmlns:a16="http://schemas.microsoft.com/office/drawing/2014/main" id="{A21C5AE2-6F8C-0F2A-C87E-15B582A03401}"/>
              </a:ext>
            </a:extLst>
          </p:cNvPr>
          <p:cNvSpPr/>
          <p:nvPr/>
        </p:nvSpPr>
        <p:spPr>
          <a:xfrm>
            <a:off x="2429163" y="1209833"/>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6" name="Rectangle 55">
            <a:extLst>
              <a:ext uri="{FF2B5EF4-FFF2-40B4-BE49-F238E27FC236}">
                <a16:creationId xmlns:a16="http://schemas.microsoft.com/office/drawing/2014/main" id="{17F70A52-6ABD-2C29-029D-D3DE68F11F73}"/>
              </a:ext>
            </a:extLst>
          </p:cNvPr>
          <p:cNvSpPr/>
          <p:nvPr/>
        </p:nvSpPr>
        <p:spPr>
          <a:xfrm>
            <a:off x="3216563" y="1457467"/>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7" name="Rectangle 56">
            <a:extLst>
              <a:ext uri="{FF2B5EF4-FFF2-40B4-BE49-F238E27FC236}">
                <a16:creationId xmlns:a16="http://schemas.microsoft.com/office/drawing/2014/main" id="{A82390CE-1ECF-0C66-A09C-41423A928561}"/>
              </a:ext>
            </a:extLst>
          </p:cNvPr>
          <p:cNvSpPr/>
          <p:nvPr/>
        </p:nvSpPr>
        <p:spPr>
          <a:xfrm>
            <a:off x="4003963" y="1705435"/>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8" name="Rectangle 57">
            <a:extLst>
              <a:ext uri="{FF2B5EF4-FFF2-40B4-BE49-F238E27FC236}">
                <a16:creationId xmlns:a16="http://schemas.microsoft.com/office/drawing/2014/main" id="{BF03F704-A978-CF29-05DD-AEC36663B543}"/>
              </a:ext>
            </a:extLst>
          </p:cNvPr>
          <p:cNvSpPr/>
          <p:nvPr/>
        </p:nvSpPr>
        <p:spPr>
          <a:xfrm>
            <a:off x="4791362" y="1964626"/>
            <a:ext cx="926703"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9" name="Rectangle 58">
            <a:extLst>
              <a:ext uri="{FF2B5EF4-FFF2-40B4-BE49-F238E27FC236}">
                <a16:creationId xmlns:a16="http://schemas.microsoft.com/office/drawing/2014/main" id="{09D63E34-9831-7F15-1A34-311A91A411B7}"/>
              </a:ext>
            </a:extLst>
          </p:cNvPr>
          <p:cNvSpPr/>
          <p:nvPr/>
        </p:nvSpPr>
        <p:spPr>
          <a:xfrm>
            <a:off x="5730367" y="2207798"/>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0" name="Rectangle 59">
            <a:extLst>
              <a:ext uri="{FF2B5EF4-FFF2-40B4-BE49-F238E27FC236}">
                <a16:creationId xmlns:a16="http://schemas.microsoft.com/office/drawing/2014/main" id="{9FE9AAC6-05F4-1542-CD11-FADA8E1BC70C}"/>
              </a:ext>
            </a:extLst>
          </p:cNvPr>
          <p:cNvSpPr/>
          <p:nvPr/>
        </p:nvSpPr>
        <p:spPr>
          <a:xfrm>
            <a:off x="6530068" y="2445320"/>
            <a:ext cx="750495"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1" name="Rectangle 60">
            <a:extLst>
              <a:ext uri="{FF2B5EF4-FFF2-40B4-BE49-F238E27FC236}">
                <a16:creationId xmlns:a16="http://schemas.microsoft.com/office/drawing/2014/main" id="{BEAA2C81-02BD-D727-18E5-3563CB6DB767}"/>
              </a:ext>
            </a:extLst>
          </p:cNvPr>
          <p:cNvSpPr/>
          <p:nvPr/>
        </p:nvSpPr>
        <p:spPr>
          <a:xfrm>
            <a:off x="7280563" y="2693700"/>
            <a:ext cx="762794"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2" name="Rectangle 61">
            <a:extLst>
              <a:ext uri="{FF2B5EF4-FFF2-40B4-BE49-F238E27FC236}">
                <a16:creationId xmlns:a16="http://schemas.microsoft.com/office/drawing/2014/main" id="{2B617462-4EBE-9FEF-3C43-B0357A3A4843}"/>
              </a:ext>
            </a:extLst>
          </p:cNvPr>
          <p:cNvSpPr/>
          <p:nvPr/>
        </p:nvSpPr>
        <p:spPr>
          <a:xfrm>
            <a:off x="8051793" y="2928588"/>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3" name="Rectangle 62">
            <a:extLst>
              <a:ext uri="{FF2B5EF4-FFF2-40B4-BE49-F238E27FC236}">
                <a16:creationId xmlns:a16="http://schemas.microsoft.com/office/drawing/2014/main" id="{B6A358DA-4BE8-1B90-2B00-9234F2B17654}"/>
              </a:ext>
            </a:extLst>
          </p:cNvPr>
          <p:cNvSpPr/>
          <p:nvPr/>
        </p:nvSpPr>
        <p:spPr>
          <a:xfrm>
            <a:off x="8080264" y="4794048"/>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dog</a:t>
            </a:r>
          </a:p>
        </p:txBody>
      </p:sp>
      <p:sp>
        <p:nvSpPr>
          <p:cNvPr id="64" name="Rectangle 63">
            <a:extLst>
              <a:ext uri="{FF2B5EF4-FFF2-40B4-BE49-F238E27FC236}">
                <a16:creationId xmlns:a16="http://schemas.microsoft.com/office/drawing/2014/main" id="{1681510F-9F00-1325-8865-D619CACB55DB}"/>
              </a:ext>
            </a:extLst>
          </p:cNvPr>
          <p:cNvSpPr/>
          <p:nvPr/>
        </p:nvSpPr>
        <p:spPr>
          <a:xfrm>
            <a:off x="7292864" y="4797033"/>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5" name="Rectangle 64">
            <a:extLst>
              <a:ext uri="{FF2B5EF4-FFF2-40B4-BE49-F238E27FC236}">
                <a16:creationId xmlns:a16="http://schemas.microsoft.com/office/drawing/2014/main" id="{38BBB88A-26E2-5325-9567-E81E98F42E62}"/>
              </a:ext>
            </a:extLst>
          </p:cNvPr>
          <p:cNvSpPr/>
          <p:nvPr/>
        </p:nvSpPr>
        <p:spPr>
          <a:xfrm>
            <a:off x="6517767" y="479703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66" name="Rectangle 65">
            <a:extLst>
              <a:ext uri="{FF2B5EF4-FFF2-40B4-BE49-F238E27FC236}">
                <a16:creationId xmlns:a16="http://schemas.microsoft.com/office/drawing/2014/main" id="{B3A88A36-0A25-6D6D-122D-DD3E4AAE125E}"/>
              </a:ext>
            </a:extLst>
          </p:cNvPr>
          <p:cNvSpPr/>
          <p:nvPr/>
        </p:nvSpPr>
        <p:spPr>
          <a:xfrm>
            <a:off x="5742670" y="479703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67" name="Rectangle 66">
            <a:extLst>
              <a:ext uri="{FF2B5EF4-FFF2-40B4-BE49-F238E27FC236}">
                <a16:creationId xmlns:a16="http://schemas.microsoft.com/office/drawing/2014/main" id="{28BF5AF3-B6C8-D226-F8FA-2D1836EBB12A}"/>
              </a:ext>
            </a:extLst>
          </p:cNvPr>
          <p:cNvSpPr/>
          <p:nvPr/>
        </p:nvSpPr>
        <p:spPr>
          <a:xfrm>
            <a:off x="4803664" y="4797033"/>
            <a:ext cx="939006"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68" name="Rectangle 67">
            <a:extLst>
              <a:ext uri="{FF2B5EF4-FFF2-40B4-BE49-F238E27FC236}">
                <a16:creationId xmlns:a16="http://schemas.microsoft.com/office/drawing/2014/main" id="{E581662E-D9B2-0A90-0D9B-9A9EB160B3EB}"/>
              </a:ext>
            </a:extLst>
          </p:cNvPr>
          <p:cNvSpPr/>
          <p:nvPr/>
        </p:nvSpPr>
        <p:spPr>
          <a:xfrm>
            <a:off x="4028567" y="479703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69" name="Rectangle 68">
            <a:extLst>
              <a:ext uri="{FF2B5EF4-FFF2-40B4-BE49-F238E27FC236}">
                <a16:creationId xmlns:a16="http://schemas.microsoft.com/office/drawing/2014/main" id="{A320BCBE-7A7F-CE5E-C5F3-EECA83F0E1F9}"/>
              </a:ext>
            </a:extLst>
          </p:cNvPr>
          <p:cNvSpPr/>
          <p:nvPr/>
        </p:nvSpPr>
        <p:spPr>
          <a:xfrm>
            <a:off x="3241167" y="4797033"/>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70" name="Rectangle 69">
            <a:extLst>
              <a:ext uri="{FF2B5EF4-FFF2-40B4-BE49-F238E27FC236}">
                <a16:creationId xmlns:a16="http://schemas.microsoft.com/office/drawing/2014/main" id="{DC074105-F89F-A011-DDFD-135288A24134}"/>
              </a:ext>
            </a:extLst>
          </p:cNvPr>
          <p:cNvSpPr/>
          <p:nvPr/>
        </p:nvSpPr>
        <p:spPr>
          <a:xfrm>
            <a:off x="2453767" y="4797699"/>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71" name="Rectangle 70">
            <a:extLst>
              <a:ext uri="{FF2B5EF4-FFF2-40B4-BE49-F238E27FC236}">
                <a16:creationId xmlns:a16="http://schemas.microsoft.com/office/drawing/2014/main" id="{03131127-5E47-32DB-B71C-1122DC84A757}"/>
              </a:ext>
            </a:extLst>
          </p:cNvPr>
          <p:cNvSpPr/>
          <p:nvPr/>
        </p:nvSpPr>
        <p:spPr>
          <a:xfrm>
            <a:off x="2206879" y="4797033"/>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1" name="Rectangle 80">
            <a:extLst>
              <a:ext uri="{FF2B5EF4-FFF2-40B4-BE49-F238E27FC236}">
                <a16:creationId xmlns:a16="http://schemas.microsoft.com/office/drawing/2014/main" id="{F475B7DF-D74E-B02A-5F62-8510073171FE}"/>
              </a:ext>
            </a:extLst>
          </p:cNvPr>
          <p:cNvSpPr/>
          <p:nvPr/>
        </p:nvSpPr>
        <p:spPr>
          <a:xfrm>
            <a:off x="8080263" y="5044587"/>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82" name="Rectangle 81">
            <a:extLst>
              <a:ext uri="{FF2B5EF4-FFF2-40B4-BE49-F238E27FC236}">
                <a16:creationId xmlns:a16="http://schemas.microsoft.com/office/drawing/2014/main" id="{0D48207E-06CE-CB54-9AC5-11FE278D0993}"/>
              </a:ext>
            </a:extLst>
          </p:cNvPr>
          <p:cNvSpPr/>
          <p:nvPr/>
        </p:nvSpPr>
        <p:spPr>
          <a:xfrm>
            <a:off x="7292863" y="5047572"/>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lazy</a:t>
            </a:r>
          </a:p>
        </p:txBody>
      </p:sp>
      <p:sp>
        <p:nvSpPr>
          <p:cNvPr id="83" name="Rectangle 82">
            <a:extLst>
              <a:ext uri="{FF2B5EF4-FFF2-40B4-BE49-F238E27FC236}">
                <a16:creationId xmlns:a16="http://schemas.microsoft.com/office/drawing/2014/main" id="{B1B1847C-EA9F-176C-3382-52B7DF67DE4B}"/>
              </a:ext>
            </a:extLst>
          </p:cNvPr>
          <p:cNvSpPr/>
          <p:nvPr/>
        </p:nvSpPr>
        <p:spPr>
          <a:xfrm>
            <a:off x="6517766" y="5047572"/>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84" name="Rectangle 83">
            <a:extLst>
              <a:ext uri="{FF2B5EF4-FFF2-40B4-BE49-F238E27FC236}">
                <a16:creationId xmlns:a16="http://schemas.microsoft.com/office/drawing/2014/main" id="{DCBE2E5E-1316-8F86-AFCE-D7E36703A978}"/>
              </a:ext>
            </a:extLst>
          </p:cNvPr>
          <p:cNvSpPr/>
          <p:nvPr/>
        </p:nvSpPr>
        <p:spPr>
          <a:xfrm>
            <a:off x="5742669" y="5047572"/>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85" name="Rectangle 84">
            <a:extLst>
              <a:ext uri="{FF2B5EF4-FFF2-40B4-BE49-F238E27FC236}">
                <a16:creationId xmlns:a16="http://schemas.microsoft.com/office/drawing/2014/main" id="{B078B74B-0100-E689-2BAE-2B2161E43AC8}"/>
              </a:ext>
            </a:extLst>
          </p:cNvPr>
          <p:cNvSpPr/>
          <p:nvPr/>
        </p:nvSpPr>
        <p:spPr>
          <a:xfrm>
            <a:off x="4803663" y="5047572"/>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86" name="Rectangle 85">
            <a:extLst>
              <a:ext uri="{FF2B5EF4-FFF2-40B4-BE49-F238E27FC236}">
                <a16:creationId xmlns:a16="http://schemas.microsoft.com/office/drawing/2014/main" id="{D77B6F9F-57AB-D9B1-B1C0-A77C2DB13871}"/>
              </a:ext>
            </a:extLst>
          </p:cNvPr>
          <p:cNvSpPr/>
          <p:nvPr/>
        </p:nvSpPr>
        <p:spPr>
          <a:xfrm>
            <a:off x="4028566" y="5047572"/>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87" name="Rectangle 86">
            <a:extLst>
              <a:ext uri="{FF2B5EF4-FFF2-40B4-BE49-F238E27FC236}">
                <a16:creationId xmlns:a16="http://schemas.microsoft.com/office/drawing/2014/main" id="{A7FE25D8-0B14-3650-A63C-B62B0DF57920}"/>
              </a:ext>
            </a:extLst>
          </p:cNvPr>
          <p:cNvSpPr/>
          <p:nvPr/>
        </p:nvSpPr>
        <p:spPr>
          <a:xfrm>
            <a:off x="3241166" y="5047572"/>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88" name="Rectangle 87">
            <a:extLst>
              <a:ext uri="{FF2B5EF4-FFF2-40B4-BE49-F238E27FC236}">
                <a16:creationId xmlns:a16="http://schemas.microsoft.com/office/drawing/2014/main" id="{D68CE913-0EE2-C285-FE9C-FB00F281C969}"/>
              </a:ext>
            </a:extLst>
          </p:cNvPr>
          <p:cNvSpPr/>
          <p:nvPr/>
        </p:nvSpPr>
        <p:spPr>
          <a:xfrm>
            <a:off x="2453766" y="5048238"/>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89" name="Rectangle 88">
            <a:extLst>
              <a:ext uri="{FF2B5EF4-FFF2-40B4-BE49-F238E27FC236}">
                <a16:creationId xmlns:a16="http://schemas.microsoft.com/office/drawing/2014/main" id="{FC58C06B-D252-A83D-46E8-DB787EC17A2D}"/>
              </a:ext>
            </a:extLst>
          </p:cNvPr>
          <p:cNvSpPr/>
          <p:nvPr/>
        </p:nvSpPr>
        <p:spPr>
          <a:xfrm>
            <a:off x="2206878" y="5047572"/>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90" name="Rectangle 89">
            <a:extLst>
              <a:ext uri="{FF2B5EF4-FFF2-40B4-BE49-F238E27FC236}">
                <a16:creationId xmlns:a16="http://schemas.microsoft.com/office/drawing/2014/main" id="{2908D17F-73B4-EC5A-2A00-A6836E62DD32}"/>
              </a:ext>
            </a:extLst>
          </p:cNvPr>
          <p:cNvSpPr/>
          <p:nvPr/>
        </p:nvSpPr>
        <p:spPr>
          <a:xfrm>
            <a:off x="8080262" y="5283909"/>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dog</a:t>
            </a:r>
          </a:p>
        </p:txBody>
      </p:sp>
      <p:sp>
        <p:nvSpPr>
          <p:cNvPr id="91" name="Rectangle 90">
            <a:extLst>
              <a:ext uri="{FF2B5EF4-FFF2-40B4-BE49-F238E27FC236}">
                <a16:creationId xmlns:a16="http://schemas.microsoft.com/office/drawing/2014/main" id="{AE636DDF-2210-7840-4AEE-0558827896DD}"/>
              </a:ext>
            </a:extLst>
          </p:cNvPr>
          <p:cNvSpPr/>
          <p:nvPr/>
        </p:nvSpPr>
        <p:spPr>
          <a:xfrm>
            <a:off x="7292862" y="5286894"/>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92" name="Rectangle 91">
            <a:extLst>
              <a:ext uri="{FF2B5EF4-FFF2-40B4-BE49-F238E27FC236}">
                <a16:creationId xmlns:a16="http://schemas.microsoft.com/office/drawing/2014/main" id="{217F519A-F35C-160F-FC0A-D75CFC86CD70}"/>
              </a:ext>
            </a:extLst>
          </p:cNvPr>
          <p:cNvSpPr/>
          <p:nvPr/>
        </p:nvSpPr>
        <p:spPr>
          <a:xfrm>
            <a:off x="6517765" y="5286894"/>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93" name="Rectangle 92">
            <a:extLst>
              <a:ext uri="{FF2B5EF4-FFF2-40B4-BE49-F238E27FC236}">
                <a16:creationId xmlns:a16="http://schemas.microsoft.com/office/drawing/2014/main" id="{2DD8287F-496F-27D9-FF4B-2786B4DB68B3}"/>
              </a:ext>
            </a:extLst>
          </p:cNvPr>
          <p:cNvSpPr/>
          <p:nvPr/>
        </p:nvSpPr>
        <p:spPr>
          <a:xfrm>
            <a:off x="5742668" y="5286894"/>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t>
            </a:r>
          </a:p>
        </p:txBody>
      </p:sp>
      <p:sp>
        <p:nvSpPr>
          <p:cNvPr id="94" name="Rectangle 93">
            <a:extLst>
              <a:ext uri="{FF2B5EF4-FFF2-40B4-BE49-F238E27FC236}">
                <a16:creationId xmlns:a16="http://schemas.microsoft.com/office/drawing/2014/main" id="{3B7D061E-53CE-876E-DE24-C4D768B55282}"/>
              </a:ext>
            </a:extLst>
          </p:cNvPr>
          <p:cNvSpPr/>
          <p:nvPr/>
        </p:nvSpPr>
        <p:spPr>
          <a:xfrm>
            <a:off x="4803662" y="5286894"/>
            <a:ext cx="939006"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jumped</a:t>
            </a:r>
          </a:p>
        </p:txBody>
      </p:sp>
      <p:sp>
        <p:nvSpPr>
          <p:cNvPr id="95" name="Rectangle 94">
            <a:extLst>
              <a:ext uri="{FF2B5EF4-FFF2-40B4-BE49-F238E27FC236}">
                <a16:creationId xmlns:a16="http://schemas.microsoft.com/office/drawing/2014/main" id="{81F954C7-5511-96C9-BD27-5BCBF73751B9}"/>
              </a:ext>
            </a:extLst>
          </p:cNvPr>
          <p:cNvSpPr/>
          <p:nvPr/>
        </p:nvSpPr>
        <p:spPr>
          <a:xfrm>
            <a:off x="4028565" y="5286894"/>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96" name="Rectangle 95">
            <a:extLst>
              <a:ext uri="{FF2B5EF4-FFF2-40B4-BE49-F238E27FC236}">
                <a16:creationId xmlns:a16="http://schemas.microsoft.com/office/drawing/2014/main" id="{1318A4FF-397E-6AC6-5BDA-63CB120E4C74}"/>
              </a:ext>
            </a:extLst>
          </p:cNvPr>
          <p:cNvSpPr/>
          <p:nvPr/>
        </p:nvSpPr>
        <p:spPr>
          <a:xfrm>
            <a:off x="3241165" y="5286894"/>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97" name="Rectangle 96">
            <a:extLst>
              <a:ext uri="{FF2B5EF4-FFF2-40B4-BE49-F238E27FC236}">
                <a16:creationId xmlns:a16="http://schemas.microsoft.com/office/drawing/2014/main" id="{49611459-F89A-4381-E9D8-B2D4F8B834ED}"/>
              </a:ext>
            </a:extLst>
          </p:cNvPr>
          <p:cNvSpPr/>
          <p:nvPr/>
        </p:nvSpPr>
        <p:spPr>
          <a:xfrm>
            <a:off x="2453765" y="5287560"/>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quick</a:t>
            </a:r>
          </a:p>
        </p:txBody>
      </p:sp>
      <p:sp>
        <p:nvSpPr>
          <p:cNvPr id="98" name="Rectangle 97">
            <a:extLst>
              <a:ext uri="{FF2B5EF4-FFF2-40B4-BE49-F238E27FC236}">
                <a16:creationId xmlns:a16="http://schemas.microsoft.com/office/drawing/2014/main" id="{B31777D4-E8D1-85AA-C21E-31FC8C242D51}"/>
              </a:ext>
            </a:extLst>
          </p:cNvPr>
          <p:cNvSpPr/>
          <p:nvPr/>
        </p:nvSpPr>
        <p:spPr>
          <a:xfrm>
            <a:off x="2206877" y="5286894"/>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99" name="Rectangle 98">
            <a:extLst>
              <a:ext uri="{FF2B5EF4-FFF2-40B4-BE49-F238E27FC236}">
                <a16:creationId xmlns:a16="http://schemas.microsoft.com/office/drawing/2014/main" id="{7623F4AD-E60D-90F4-8D87-AF7734AE4AD3}"/>
              </a:ext>
            </a:extLst>
          </p:cNvPr>
          <p:cNvSpPr/>
          <p:nvPr/>
        </p:nvSpPr>
        <p:spPr>
          <a:xfrm>
            <a:off x="8080262" y="5517261"/>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dog</a:t>
            </a:r>
          </a:p>
        </p:txBody>
      </p:sp>
      <p:sp>
        <p:nvSpPr>
          <p:cNvPr id="100" name="Rectangle 99">
            <a:extLst>
              <a:ext uri="{FF2B5EF4-FFF2-40B4-BE49-F238E27FC236}">
                <a16:creationId xmlns:a16="http://schemas.microsoft.com/office/drawing/2014/main" id="{8FE79BD3-515B-9567-3CCE-A73814A4D6D8}"/>
              </a:ext>
            </a:extLst>
          </p:cNvPr>
          <p:cNvSpPr/>
          <p:nvPr/>
        </p:nvSpPr>
        <p:spPr>
          <a:xfrm>
            <a:off x="7292862" y="55202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lazy</a:t>
            </a:r>
          </a:p>
        </p:txBody>
      </p:sp>
      <p:sp>
        <p:nvSpPr>
          <p:cNvPr id="101" name="Rectangle 100">
            <a:extLst>
              <a:ext uri="{FF2B5EF4-FFF2-40B4-BE49-F238E27FC236}">
                <a16:creationId xmlns:a16="http://schemas.microsoft.com/office/drawing/2014/main" id="{F794B282-4957-670B-ED59-F975032E0965}"/>
              </a:ext>
            </a:extLst>
          </p:cNvPr>
          <p:cNvSpPr/>
          <p:nvPr/>
        </p:nvSpPr>
        <p:spPr>
          <a:xfrm>
            <a:off x="6517765" y="55202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a:t>
            </a:r>
          </a:p>
        </p:txBody>
      </p:sp>
      <p:sp>
        <p:nvSpPr>
          <p:cNvPr id="102" name="Rectangle 101">
            <a:extLst>
              <a:ext uri="{FF2B5EF4-FFF2-40B4-BE49-F238E27FC236}">
                <a16:creationId xmlns:a16="http://schemas.microsoft.com/office/drawing/2014/main" id="{8CEED234-4DB7-7AA2-9F7A-467CEBC18B46}"/>
              </a:ext>
            </a:extLst>
          </p:cNvPr>
          <p:cNvSpPr/>
          <p:nvPr/>
        </p:nvSpPr>
        <p:spPr>
          <a:xfrm>
            <a:off x="5742668" y="5520246"/>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103" name="Rectangle 102">
            <a:extLst>
              <a:ext uri="{FF2B5EF4-FFF2-40B4-BE49-F238E27FC236}">
                <a16:creationId xmlns:a16="http://schemas.microsoft.com/office/drawing/2014/main" id="{6CA7710F-6751-4E56-8818-9F920B68D83F}"/>
              </a:ext>
            </a:extLst>
          </p:cNvPr>
          <p:cNvSpPr/>
          <p:nvPr/>
        </p:nvSpPr>
        <p:spPr>
          <a:xfrm>
            <a:off x="4803662" y="5520246"/>
            <a:ext cx="939006"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104" name="Rectangle 103">
            <a:extLst>
              <a:ext uri="{FF2B5EF4-FFF2-40B4-BE49-F238E27FC236}">
                <a16:creationId xmlns:a16="http://schemas.microsoft.com/office/drawing/2014/main" id="{9C217FC6-288A-31D6-FB8A-D7C48FA721C5}"/>
              </a:ext>
            </a:extLst>
          </p:cNvPr>
          <p:cNvSpPr/>
          <p:nvPr/>
        </p:nvSpPr>
        <p:spPr>
          <a:xfrm>
            <a:off x="4028565" y="55202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fox</a:t>
            </a:r>
          </a:p>
        </p:txBody>
      </p:sp>
      <p:sp>
        <p:nvSpPr>
          <p:cNvPr id="105" name="Rectangle 104">
            <a:extLst>
              <a:ext uri="{FF2B5EF4-FFF2-40B4-BE49-F238E27FC236}">
                <a16:creationId xmlns:a16="http://schemas.microsoft.com/office/drawing/2014/main" id="{EAA8E2C4-C18B-13D4-5622-76B69F6C108D}"/>
              </a:ext>
            </a:extLst>
          </p:cNvPr>
          <p:cNvSpPr/>
          <p:nvPr/>
        </p:nvSpPr>
        <p:spPr>
          <a:xfrm>
            <a:off x="3241165" y="5520246"/>
            <a:ext cx="787400"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brown</a:t>
            </a:r>
          </a:p>
        </p:txBody>
      </p:sp>
      <p:sp>
        <p:nvSpPr>
          <p:cNvPr id="106" name="Rectangle 105">
            <a:extLst>
              <a:ext uri="{FF2B5EF4-FFF2-40B4-BE49-F238E27FC236}">
                <a16:creationId xmlns:a16="http://schemas.microsoft.com/office/drawing/2014/main" id="{01A15562-BCBE-A77C-22EB-F6E04FD55EFB}"/>
              </a:ext>
            </a:extLst>
          </p:cNvPr>
          <p:cNvSpPr/>
          <p:nvPr/>
        </p:nvSpPr>
        <p:spPr>
          <a:xfrm>
            <a:off x="2453765" y="5520912"/>
            <a:ext cx="787400" cy="246888"/>
          </a:xfrm>
          <a:prstGeom prst="rect">
            <a:avLst/>
          </a:prstGeom>
          <a:solidFill>
            <a:srgbClr val="FF0000"/>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107" name="Rectangle 106">
            <a:extLst>
              <a:ext uri="{FF2B5EF4-FFF2-40B4-BE49-F238E27FC236}">
                <a16:creationId xmlns:a16="http://schemas.microsoft.com/office/drawing/2014/main" id="{FAF39542-B030-7F8A-2C13-DEA62ABBAE0C}"/>
              </a:ext>
            </a:extLst>
          </p:cNvPr>
          <p:cNvSpPr/>
          <p:nvPr/>
        </p:nvSpPr>
        <p:spPr>
          <a:xfrm>
            <a:off x="2206877" y="5520246"/>
            <a:ext cx="246888" cy="246888"/>
          </a:xfrm>
          <a:prstGeom prst="rect">
            <a:avLst/>
          </a:prstGeom>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08" name="TextBox 107">
            <a:extLst>
              <a:ext uri="{FF2B5EF4-FFF2-40B4-BE49-F238E27FC236}">
                <a16:creationId xmlns:a16="http://schemas.microsoft.com/office/drawing/2014/main" id="{EE4CC984-771B-0373-EE21-8B078A5D7F16}"/>
              </a:ext>
            </a:extLst>
          </p:cNvPr>
          <p:cNvSpPr txBox="1"/>
          <p:nvPr/>
        </p:nvSpPr>
        <p:spPr>
          <a:xfrm>
            <a:off x="1005825" y="1983989"/>
            <a:ext cx="993269" cy="584775"/>
          </a:xfrm>
          <a:prstGeom prst="rect">
            <a:avLst/>
          </a:prstGeom>
          <a:noFill/>
        </p:spPr>
        <p:txBody>
          <a:bodyPr wrap="square" rtlCol="0">
            <a:spAutoFit/>
          </a:bodyPr>
          <a:lstStyle/>
          <a:p>
            <a:r>
              <a:rPr lang="en-CA" sz="3200" dirty="0"/>
              <a:t>GPT</a:t>
            </a:r>
          </a:p>
        </p:txBody>
      </p:sp>
      <p:sp>
        <p:nvSpPr>
          <p:cNvPr id="109" name="TextBox 108">
            <a:extLst>
              <a:ext uri="{FF2B5EF4-FFF2-40B4-BE49-F238E27FC236}">
                <a16:creationId xmlns:a16="http://schemas.microsoft.com/office/drawing/2014/main" id="{8884E67A-9ED4-CAAE-54B3-65CE9EDB0110}"/>
              </a:ext>
            </a:extLst>
          </p:cNvPr>
          <p:cNvSpPr txBox="1"/>
          <p:nvPr/>
        </p:nvSpPr>
        <p:spPr>
          <a:xfrm>
            <a:off x="984914" y="5007817"/>
            <a:ext cx="1296337" cy="584775"/>
          </a:xfrm>
          <a:prstGeom prst="rect">
            <a:avLst/>
          </a:prstGeom>
          <a:noFill/>
        </p:spPr>
        <p:txBody>
          <a:bodyPr wrap="square" rtlCol="0">
            <a:spAutoFit/>
          </a:bodyPr>
          <a:lstStyle/>
          <a:p>
            <a:r>
              <a:rPr lang="en-CA" sz="3200" dirty="0"/>
              <a:t>BERT</a:t>
            </a:r>
          </a:p>
        </p:txBody>
      </p:sp>
    </p:spTree>
    <p:extLst>
      <p:ext uri="{BB962C8B-B14F-4D97-AF65-F5344CB8AC3E}">
        <p14:creationId xmlns:p14="http://schemas.microsoft.com/office/powerpoint/2010/main" val="383832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0D7E2E-F68E-5C86-7CD9-B130478AC44A}"/>
              </a:ext>
            </a:extLst>
          </p:cNvPr>
          <p:cNvSpPr txBox="1">
            <a:spLocks/>
          </p:cNvSpPr>
          <p:nvPr/>
        </p:nvSpPr>
        <p:spPr>
          <a:xfrm>
            <a:off x="838200" y="695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Examples of data generation in vision</a:t>
            </a:r>
          </a:p>
        </p:txBody>
      </p:sp>
      <p:pic>
        <p:nvPicPr>
          <p:cNvPr id="6" name="Picture 5">
            <a:extLst>
              <a:ext uri="{FF2B5EF4-FFF2-40B4-BE49-F238E27FC236}">
                <a16:creationId xmlns:a16="http://schemas.microsoft.com/office/drawing/2014/main" id="{0EB8370E-10EF-DB1A-6036-4C3B0A116E94}"/>
              </a:ext>
            </a:extLst>
          </p:cNvPr>
          <p:cNvPicPr>
            <a:picLocks noChangeAspect="1"/>
          </p:cNvPicPr>
          <p:nvPr/>
        </p:nvPicPr>
        <p:blipFill>
          <a:blip r:embed="rId2"/>
          <a:stretch>
            <a:fillRect/>
          </a:stretch>
        </p:blipFill>
        <p:spPr>
          <a:xfrm>
            <a:off x="838200" y="1395124"/>
            <a:ext cx="10669206" cy="5081876"/>
          </a:xfrm>
          <a:prstGeom prst="rect">
            <a:avLst/>
          </a:prstGeom>
        </p:spPr>
      </p:pic>
      <p:sp>
        <p:nvSpPr>
          <p:cNvPr id="7" name="TextBox 6">
            <a:extLst>
              <a:ext uri="{FF2B5EF4-FFF2-40B4-BE49-F238E27FC236}">
                <a16:creationId xmlns:a16="http://schemas.microsoft.com/office/drawing/2014/main" id="{6E57B085-4435-3711-1DE6-BCDDF2924BBF}"/>
              </a:ext>
            </a:extLst>
          </p:cNvPr>
          <p:cNvSpPr txBox="1"/>
          <p:nvPr/>
        </p:nvSpPr>
        <p:spPr>
          <a:xfrm>
            <a:off x="3213703" y="1164291"/>
            <a:ext cx="7213600" cy="461665"/>
          </a:xfrm>
          <a:prstGeom prst="rect">
            <a:avLst/>
          </a:prstGeom>
          <a:noFill/>
        </p:spPr>
        <p:txBody>
          <a:bodyPr wrap="square" rtlCol="0">
            <a:spAutoFit/>
          </a:bodyPr>
          <a:lstStyle/>
          <a:p>
            <a:r>
              <a:rPr lang="en-CA" sz="2400" dirty="0">
                <a:solidFill>
                  <a:srgbClr val="00B050"/>
                </a:solidFill>
              </a:rPr>
              <a:t>Relative position of patches</a:t>
            </a:r>
          </a:p>
        </p:txBody>
      </p:sp>
    </p:spTree>
    <p:extLst>
      <p:ext uri="{BB962C8B-B14F-4D97-AF65-F5344CB8AC3E}">
        <p14:creationId xmlns:p14="http://schemas.microsoft.com/office/powerpoint/2010/main" val="102350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1841E3-D3FC-E4D0-10A5-A579C2A221F6}"/>
              </a:ext>
            </a:extLst>
          </p:cNvPr>
          <p:cNvPicPr>
            <a:picLocks noChangeAspect="1"/>
          </p:cNvPicPr>
          <p:nvPr/>
        </p:nvPicPr>
        <p:blipFill>
          <a:blip r:embed="rId2"/>
          <a:stretch>
            <a:fillRect/>
          </a:stretch>
        </p:blipFill>
        <p:spPr>
          <a:xfrm>
            <a:off x="1306266" y="2176250"/>
            <a:ext cx="9579468" cy="4118397"/>
          </a:xfrm>
          <a:prstGeom prst="rect">
            <a:avLst/>
          </a:prstGeom>
        </p:spPr>
      </p:pic>
      <p:sp>
        <p:nvSpPr>
          <p:cNvPr id="6" name="Title 1">
            <a:extLst>
              <a:ext uri="{FF2B5EF4-FFF2-40B4-BE49-F238E27FC236}">
                <a16:creationId xmlns:a16="http://schemas.microsoft.com/office/drawing/2014/main" id="{61C89A41-0BDE-E793-595E-1C3002E09E12}"/>
              </a:ext>
            </a:extLst>
          </p:cNvPr>
          <p:cNvSpPr txBox="1">
            <a:spLocks/>
          </p:cNvSpPr>
          <p:nvPr/>
        </p:nvSpPr>
        <p:spPr>
          <a:xfrm>
            <a:off x="838200" y="695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Examples of data generation in vision</a:t>
            </a:r>
          </a:p>
        </p:txBody>
      </p:sp>
      <p:sp>
        <p:nvSpPr>
          <p:cNvPr id="7" name="TextBox 6">
            <a:extLst>
              <a:ext uri="{FF2B5EF4-FFF2-40B4-BE49-F238E27FC236}">
                <a16:creationId xmlns:a16="http://schemas.microsoft.com/office/drawing/2014/main" id="{BC7493AD-94F7-11A1-E2F3-9C92CF1EB9E3}"/>
              </a:ext>
            </a:extLst>
          </p:cNvPr>
          <p:cNvSpPr txBox="1"/>
          <p:nvPr/>
        </p:nvSpPr>
        <p:spPr>
          <a:xfrm>
            <a:off x="4255103" y="1395124"/>
            <a:ext cx="7213600" cy="584775"/>
          </a:xfrm>
          <a:prstGeom prst="rect">
            <a:avLst/>
          </a:prstGeom>
          <a:noFill/>
        </p:spPr>
        <p:txBody>
          <a:bodyPr wrap="square" rtlCol="0">
            <a:spAutoFit/>
          </a:bodyPr>
          <a:lstStyle/>
          <a:p>
            <a:r>
              <a:rPr lang="en-CA" sz="3200" dirty="0">
                <a:solidFill>
                  <a:srgbClr val="00B050"/>
                </a:solidFill>
              </a:rPr>
              <a:t>Jigsaw puzzle</a:t>
            </a:r>
          </a:p>
        </p:txBody>
      </p:sp>
    </p:spTree>
    <p:extLst>
      <p:ext uri="{BB962C8B-B14F-4D97-AF65-F5344CB8AC3E}">
        <p14:creationId xmlns:p14="http://schemas.microsoft.com/office/powerpoint/2010/main" val="241606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C5705-20CC-B9C2-B1D7-6F20F17FD201}"/>
              </a:ext>
            </a:extLst>
          </p:cNvPr>
          <p:cNvPicPr>
            <a:picLocks noChangeAspect="1"/>
          </p:cNvPicPr>
          <p:nvPr/>
        </p:nvPicPr>
        <p:blipFill>
          <a:blip r:embed="rId2"/>
          <a:stretch>
            <a:fillRect/>
          </a:stretch>
        </p:blipFill>
        <p:spPr>
          <a:xfrm>
            <a:off x="1506015" y="2761512"/>
            <a:ext cx="8171385" cy="3955574"/>
          </a:xfrm>
          <a:prstGeom prst="rect">
            <a:avLst/>
          </a:prstGeom>
        </p:spPr>
      </p:pic>
      <p:sp>
        <p:nvSpPr>
          <p:cNvPr id="6" name="TextBox 5">
            <a:extLst>
              <a:ext uri="{FF2B5EF4-FFF2-40B4-BE49-F238E27FC236}">
                <a16:creationId xmlns:a16="http://schemas.microsoft.com/office/drawing/2014/main" id="{2271485C-6409-B3E3-5C22-14ACEAA8F888}"/>
              </a:ext>
            </a:extLst>
          </p:cNvPr>
          <p:cNvSpPr txBox="1"/>
          <p:nvPr/>
        </p:nvSpPr>
        <p:spPr>
          <a:xfrm>
            <a:off x="3899503" y="1785930"/>
            <a:ext cx="7213600" cy="584775"/>
          </a:xfrm>
          <a:prstGeom prst="rect">
            <a:avLst/>
          </a:prstGeom>
          <a:noFill/>
        </p:spPr>
        <p:txBody>
          <a:bodyPr wrap="square" rtlCol="0">
            <a:spAutoFit/>
          </a:bodyPr>
          <a:lstStyle/>
          <a:p>
            <a:r>
              <a:rPr lang="en-CA" sz="3200" dirty="0">
                <a:solidFill>
                  <a:srgbClr val="00B050"/>
                </a:solidFill>
              </a:rPr>
              <a:t>Rotation prediction</a:t>
            </a:r>
          </a:p>
        </p:txBody>
      </p:sp>
      <p:sp>
        <p:nvSpPr>
          <p:cNvPr id="7" name="Title 1">
            <a:extLst>
              <a:ext uri="{FF2B5EF4-FFF2-40B4-BE49-F238E27FC236}">
                <a16:creationId xmlns:a16="http://schemas.microsoft.com/office/drawing/2014/main" id="{8C96F7C4-B223-7163-E876-13C8A02F152B}"/>
              </a:ext>
            </a:extLst>
          </p:cNvPr>
          <p:cNvSpPr txBox="1">
            <a:spLocks/>
          </p:cNvSpPr>
          <p:nvPr/>
        </p:nvSpPr>
        <p:spPr>
          <a:xfrm>
            <a:off x="838200" y="695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Examples of data generation in vision</a:t>
            </a:r>
          </a:p>
        </p:txBody>
      </p:sp>
    </p:spTree>
    <p:extLst>
      <p:ext uri="{BB962C8B-B14F-4D97-AF65-F5344CB8AC3E}">
        <p14:creationId xmlns:p14="http://schemas.microsoft.com/office/powerpoint/2010/main" val="82536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C587C-C9BB-EE14-01AF-AE0BDB88F3A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E12121F-7859-6C49-343F-EB6C3BE36D14}"/>
              </a:ext>
            </a:extLst>
          </p:cNvPr>
          <p:cNvSpPr txBox="1"/>
          <p:nvPr/>
        </p:nvSpPr>
        <p:spPr>
          <a:xfrm>
            <a:off x="4699603" y="1727417"/>
            <a:ext cx="7213600" cy="584775"/>
          </a:xfrm>
          <a:prstGeom prst="rect">
            <a:avLst/>
          </a:prstGeom>
          <a:noFill/>
        </p:spPr>
        <p:txBody>
          <a:bodyPr wrap="square" rtlCol="0">
            <a:spAutoFit/>
          </a:bodyPr>
          <a:lstStyle/>
          <a:p>
            <a:r>
              <a:rPr lang="en-CA" sz="3200" dirty="0">
                <a:solidFill>
                  <a:srgbClr val="00B050"/>
                </a:solidFill>
              </a:rPr>
              <a:t>Masking input</a:t>
            </a:r>
          </a:p>
        </p:txBody>
      </p:sp>
      <p:sp>
        <p:nvSpPr>
          <p:cNvPr id="7" name="Title 1">
            <a:extLst>
              <a:ext uri="{FF2B5EF4-FFF2-40B4-BE49-F238E27FC236}">
                <a16:creationId xmlns:a16="http://schemas.microsoft.com/office/drawing/2014/main" id="{558B7D91-4B9F-2238-C6BB-E171F1372E2A}"/>
              </a:ext>
            </a:extLst>
          </p:cNvPr>
          <p:cNvSpPr txBox="1">
            <a:spLocks/>
          </p:cNvSpPr>
          <p:nvPr/>
        </p:nvSpPr>
        <p:spPr>
          <a:xfrm>
            <a:off x="838200" y="695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Examples of data generation in vision</a:t>
            </a:r>
          </a:p>
        </p:txBody>
      </p:sp>
      <p:pic>
        <p:nvPicPr>
          <p:cNvPr id="3" name="Picture 2">
            <a:extLst>
              <a:ext uri="{FF2B5EF4-FFF2-40B4-BE49-F238E27FC236}">
                <a16:creationId xmlns:a16="http://schemas.microsoft.com/office/drawing/2014/main" id="{9073EE3B-C28D-DC66-7B0E-C63437661488}"/>
              </a:ext>
            </a:extLst>
          </p:cNvPr>
          <p:cNvPicPr>
            <a:picLocks noChangeAspect="1"/>
          </p:cNvPicPr>
          <p:nvPr/>
        </p:nvPicPr>
        <p:blipFill>
          <a:blip r:embed="rId2"/>
          <a:stretch>
            <a:fillRect/>
          </a:stretch>
        </p:blipFill>
        <p:spPr>
          <a:xfrm>
            <a:off x="94412" y="2644486"/>
            <a:ext cx="12003175" cy="4143953"/>
          </a:xfrm>
          <a:prstGeom prst="rect">
            <a:avLst/>
          </a:prstGeom>
        </p:spPr>
      </p:pic>
    </p:spTree>
    <p:extLst>
      <p:ext uri="{BB962C8B-B14F-4D97-AF65-F5344CB8AC3E}">
        <p14:creationId xmlns:p14="http://schemas.microsoft.com/office/powerpoint/2010/main" val="4088276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770</Words>
  <Application>Microsoft Office PowerPoint</Application>
  <PresentationFormat>Widescreen</PresentationFormat>
  <Paragraphs>179</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Optimistic Text</vt:lpstr>
      <vt:lpstr>Söhne</vt:lpstr>
      <vt:lpstr>Office Theme</vt:lpstr>
      <vt:lpstr>Introduction to Self-Supervised Learning</vt:lpstr>
      <vt:lpstr>Learning objectives</vt:lpstr>
      <vt:lpstr>Self-supervised learning: The dark matter of intelligence</vt:lpstr>
      <vt:lpstr>What is self-supervision?</vt:lpstr>
      <vt:lpstr>Examples of data generation in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Pretrained features should</vt:lpstr>
      <vt:lpstr>Self-supervision NLP vs Vision</vt:lpstr>
      <vt:lpstr>Energy-based model (EBM)</vt:lpstr>
      <vt:lpstr>Join Embedding, Siamese networks</vt:lpstr>
      <vt:lpstr>Contrastive energy-based SSL</vt:lpstr>
      <vt:lpstr>SimCLR: A Simple Framework for Contrastive Learning</vt:lpstr>
      <vt:lpstr>SimCLR: A Simple Framework for Contrastive Learning</vt:lpstr>
      <vt:lpstr>CLIP: Contrastive Language-Image Pretraining</vt:lpstr>
      <vt:lpstr>CLIP: Contrastive Language-Image Pretraining</vt:lpstr>
      <vt:lpstr>Summary</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Peyman Tahghighi</dc:creator>
  <cp:lastModifiedBy>Peyman Tahghighi</cp:lastModifiedBy>
  <cp:revision>21</cp:revision>
  <dcterms:created xsi:type="dcterms:W3CDTF">2024-02-13T23:31:08Z</dcterms:created>
  <dcterms:modified xsi:type="dcterms:W3CDTF">2024-02-16T02:13:36Z</dcterms:modified>
</cp:coreProperties>
</file>