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14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3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0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040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47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352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05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84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2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3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4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0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9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5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35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3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1CB-5F35-A3D9-C1F2-BFD62BBA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4604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E477-6A3F-707E-1893-09835BAA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272209"/>
            <a:ext cx="7704667" cy="472760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79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Luiz Braz</cp:lastModifiedBy>
  <cp:revision>8</cp:revision>
  <dcterms:created xsi:type="dcterms:W3CDTF">2013-01-27T09:14:16Z</dcterms:created>
  <dcterms:modified xsi:type="dcterms:W3CDTF">2025-01-12T16:10:09Z</dcterms:modified>
  <cp:category/>
</cp:coreProperties>
</file>