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146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204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7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8194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48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400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57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57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1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4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2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30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3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1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2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5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F1CB-5F35-A3D9-C1F2-BFD62BBA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46042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7E477-6A3F-707E-1893-09835BAAE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272209"/>
            <a:ext cx="7704667" cy="472760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279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Luiz Braz</cp:lastModifiedBy>
  <cp:revision>7</cp:revision>
  <dcterms:created xsi:type="dcterms:W3CDTF">2013-01-27T09:14:16Z</dcterms:created>
  <dcterms:modified xsi:type="dcterms:W3CDTF">2025-01-12T16:09:56Z</dcterms:modified>
  <cp:category/>
</cp:coreProperties>
</file>