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DB1E86C-2850-4AA9-9B74-66B5CE9EB2B8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80299-2542-4EE8-A86F-A9AFA5BE850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91456-1163-479E-83B8-233FE102C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5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91456-1163-479E-83B8-233FE102CF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5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7562-5C97-43BD-BD26-B76AA1270EF4}" type="datetime1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3747-2D18-41CD-926E-FF305D66145F}" type="datetime1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A687-D3F4-43CA-ABF3-AFEA6DAE1581}" type="datetime1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8127-7D2A-4608-8A9F-1C19F73A2214}" type="datetime1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F1FF-AF5D-493E-8405-1ADFC1DB43C5}" type="datetime1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37DE-1842-4C80-91D3-8DDE170DA7D7}" type="datetime1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DBE-0097-4854-AB7A-BA67B063DD3D}" type="datetime1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689F-0678-4800-B969-770B48B5FAAB}" type="datetime1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532D-D78E-4ECB-A771-D534C812C99C}" type="datetime1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267D-F634-4342-9AC9-D3216F729EBF}" type="datetime1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B2DE-C59D-4E69-B5E5-6865899D1A12}" type="datetime1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82AA6-9352-4D48-9676-7038D402DCEB}" type="datetime1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450D-8E92-4498-8F73-644F843B8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4</a:t>
            </a:r>
            <a:r>
              <a:rPr lang="en-US" sz="3100" baseline="30000" dirty="0"/>
              <a:t>th</a:t>
            </a:r>
            <a:r>
              <a:rPr lang="en-US" sz="3100" dirty="0"/>
              <a:t> Year Project : Phase </a:t>
            </a:r>
            <a:r>
              <a:rPr lang="en-US" sz="3100" dirty="0" smtClean="0"/>
              <a:t>1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Homogeneous Image to Text Conversion with Noise Reduction Technology</a:t>
            </a:r>
            <a:endParaRPr lang="en-US" sz="31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3352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200" b="1" dirty="0" smtClean="0">
                <a:solidFill>
                  <a:schemeClr val="tx1"/>
                </a:solidFill>
              </a:rPr>
              <a:t>Presented by:</a:t>
            </a:r>
            <a:endParaRPr lang="en-US" sz="2200" b="1" dirty="0">
              <a:solidFill>
                <a:schemeClr val="tx1"/>
              </a:solidFill>
            </a:endParaRPr>
          </a:p>
          <a:p>
            <a:pPr algn="l"/>
            <a:r>
              <a:rPr lang="en-US" sz="2200" dirty="0" err="1" smtClean="0">
                <a:solidFill>
                  <a:schemeClr val="tx1"/>
                </a:solidFill>
              </a:rPr>
              <a:t>Sharmin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Mahzabin</a:t>
            </a:r>
            <a:r>
              <a:rPr lang="en-US" sz="2200" dirty="0" smtClean="0">
                <a:solidFill>
                  <a:schemeClr val="tx1"/>
                </a:solidFill>
              </a:rPr>
              <a:t/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Roll : SN-03</a:t>
            </a:r>
          </a:p>
          <a:p>
            <a:pPr algn="l"/>
            <a:r>
              <a:rPr lang="en-US" sz="2200" dirty="0" err="1" smtClean="0">
                <a:solidFill>
                  <a:schemeClr val="tx1"/>
                </a:solidFill>
              </a:rPr>
              <a:t>Rezwan</a:t>
            </a:r>
            <a:r>
              <a:rPr lang="en-US" sz="2200" dirty="0" smtClean="0">
                <a:solidFill>
                  <a:schemeClr val="tx1"/>
                </a:solidFill>
              </a:rPr>
              <a:t> Mahmud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Roll : SH -12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r>
              <a:rPr lang="en-US" sz="2200" b="1" dirty="0" smtClean="0">
                <a:solidFill>
                  <a:schemeClr val="tx1"/>
                </a:solidFill>
              </a:rPr>
              <a:t>Supervisor:</a:t>
            </a:r>
            <a:endParaRPr lang="en-US" sz="2200" b="1" dirty="0">
              <a:solidFill>
                <a:schemeClr val="tx1"/>
              </a:solidFill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Md. </a:t>
            </a:r>
            <a:r>
              <a:rPr lang="en-US" sz="2200" dirty="0" err="1" smtClean="0">
                <a:solidFill>
                  <a:schemeClr val="tx1"/>
                </a:solidFill>
              </a:rPr>
              <a:t>Shiplu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Hawlader</a:t>
            </a:r>
            <a:r>
              <a:rPr lang="en-US" sz="2200" dirty="0" smtClean="0">
                <a:solidFill>
                  <a:schemeClr val="tx1"/>
                </a:solidFill>
              </a:rPr>
              <a:t/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err="1" smtClean="0">
                <a:solidFill>
                  <a:schemeClr val="tx1"/>
                </a:solidFill>
              </a:rPr>
              <a:t>Lecturer,Department</a:t>
            </a:r>
            <a:r>
              <a:rPr lang="en-US" sz="2200" dirty="0" smtClean="0">
                <a:solidFill>
                  <a:schemeClr val="tx1"/>
                </a:solidFill>
              </a:rPr>
              <a:t> of CSE,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University of Dhaka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Homogeneous Texts: Texts having same fonts and orientation and unique representation of the characters. </a:t>
            </a:r>
          </a:p>
          <a:p>
            <a:endParaRPr lang="en-US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352800"/>
            <a:ext cx="4647619" cy="23238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z="1600" smtClean="0">
                <a:solidFill>
                  <a:schemeClr val="tx1"/>
                </a:solidFill>
              </a:rPr>
              <a:pPr/>
              <a:t>2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82000" cy="10366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to text conversion: It is the mechanical or electronic conversion of images of typed, handwritten or printed text. Also known as the optical character recognition. </a:t>
            </a:r>
          </a:p>
          <a:p>
            <a:r>
              <a:rPr lang="en-US" dirty="0" err="1" smtClean="0"/>
              <a:t>Tesseract</a:t>
            </a:r>
            <a:r>
              <a:rPr lang="en-US" dirty="0" smtClean="0"/>
              <a:t>:</a:t>
            </a:r>
            <a:r>
              <a:rPr lang="en-US" dirty="0"/>
              <a:t> A</a:t>
            </a:r>
            <a:r>
              <a:rPr lang="en-US" dirty="0" smtClean="0"/>
              <a:t>n </a:t>
            </a:r>
            <a:r>
              <a:rPr lang="en-US" dirty="0"/>
              <a:t>OCR </a:t>
            </a:r>
            <a:r>
              <a:rPr lang="en-US" dirty="0" smtClean="0"/>
              <a:t>engine which works on the provided training </a:t>
            </a:r>
            <a:r>
              <a:rPr lang="en-US" dirty="0" err="1" smtClean="0"/>
              <a:t>datas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err="1"/>
              <a:t>Tesseract</a:t>
            </a:r>
            <a:r>
              <a:rPr lang="en-US" dirty="0"/>
              <a:t> supports various output formats: plain-text, </a:t>
            </a:r>
            <a:r>
              <a:rPr lang="en-US" dirty="0" smtClean="0"/>
              <a:t>html, </a:t>
            </a:r>
            <a:r>
              <a:rPr lang="en-US" dirty="0" err="1"/>
              <a:t>pdf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z="1600" smtClean="0">
                <a:solidFill>
                  <a:schemeClr val="tx1"/>
                </a:solidFill>
              </a:rPr>
              <a:pPr/>
              <a:t>3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 a software that can convert a homogeneous image file containing texts into a text file.</a:t>
            </a:r>
          </a:p>
          <a:p>
            <a:r>
              <a:rPr lang="en-US" dirty="0"/>
              <a:t>R</a:t>
            </a:r>
            <a:r>
              <a:rPr lang="en-US" dirty="0" smtClean="0"/>
              <a:t>educe noise from the input file so that the conversion from image to increase accuracy.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z="1600" smtClean="0">
                <a:solidFill>
                  <a:schemeClr val="tx1"/>
                </a:solidFill>
              </a:rPr>
              <a:pPr/>
              <a:t>4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survey </a:t>
            </a:r>
            <a:r>
              <a:rPr lang="en-US" dirty="0"/>
              <a:t>on Script Segmentation for </a:t>
            </a:r>
            <a:r>
              <a:rPr lang="en-US" dirty="0" err="1"/>
              <a:t>Bangla</a:t>
            </a:r>
            <a:r>
              <a:rPr lang="en-US" dirty="0"/>
              <a:t> </a:t>
            </a:r>
            <a:r>
              <a:rPr lang="en-US" dirty="0" smtClean="0"/>
              <a:t>OCR” by </a:t>
            </a:r>
            <a:r>
              <a:rPr lang="en-US" dirty="0" err="1"/>
              <a:t>Arif</a:t>
            </a:r>
            <a:r>
              <a:rPr lang="en-US" dirty="0"/>
              <a:t> </a:t>
            </a:r>
            <a:r>
              <a:rPr lang="en-US" dirty="0" err="1"/>
              <a:t>Billah</a:t>
            </a:r>
            <a:r>
              <a:rPr lang="en-US" dirty="0"/>
              <a:t> Al-Mahmud Abdullah and </a:t>
            </a:r>
            <a:r>
              <a:rPr lang="en-US" dirty="0" err="1"/>
              <a:t>Mumit</a:t>
            </a:r>
            <a:r>
              <a:rPr lang="en-US" dirty="0"/>
              <a:t> </a:t>
            </a:r>
            <a:r>
              <a:rPr lang="en-US" dirty="0" smtClean="0"/>
              <a:t>Khan</a:t>
            </a:r>
          </a:p>
          <a:p>
            <a:r>
              <a:rPr lang="en-US" dirty="0" smtClean="0"/>
              <a:t>“An open source </a:t>
            </a:r>
            <a:r>
              <a:rPr lang="en-US" dirty="0" err="1" smtClean="0"/>
              <a:t>Tesseract</a:t>
            </a:r>
            <a:r>
              <a:rPr lang="en-US" dirty="0" smtClean="0"/>
              <a:t> based Optical Character Recognizer for </a:t>
            </a:r>
            <a:r>
              <a:rPr lang="en-US" dirty="0" err="1" smtClean="0"/>
              <a:t>Bangla</a:t>
            </a:r>
            <a:r>
              <a:rPr lang="en-US" dirty="0" smtClean="0"/>
              <a:t> script” by </a:t>
            </a:r>
            <a:r>
              <a:rPr lang="en-US" dirty="0"/>
              <a:t>Md. </a:t>
            </a:r>
            <a:r>
              <a:rPr lang="en-US" dirty="0" err="1"/>
              <a:t>Abul</a:t>
            </a:r>
            <a:r>
              <a:rPr lang="en-US" dirty="0"/>
              <a:t> </a:t>
            </a:r>
            <a:r>
              <a:rPr lang="en-US" dirty="0" err="1"/>
              <a:t>Hasnat</a:t>
            </a:r>
            <a:r>
              <a:rPr lang="en-US" dirty="0"/>
              <a:t> </a:t>
            </a:r>
            <a:r>
              <a:rPr lang="en-US" dirty="0" err="1" smtClean="0"/>
              <a:t>Muttakinur</a:t>
            </a:r>
            <a:r>
              <a:rPr lang="en-US" dirty="0" smtClean="0"/>
              <a:t>, </a:t>
            </a:r>
            <a:r>
              <a:rPr lang="en-US" dirty="0" err="1"/>
              <a:t>Rahman</a:t>
            </a:r>
            <a:r>
              <a:rPr lang="en-US" dirty="0"/>
              <a:t> </a:t>
            </a:r>
            <a:r>
              <a:rPr lang="en-US" dirty="0" err="1"/>
              <a:t>Chowdhury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Mumit</a:t>
            </a:r>
            <a:r>
              <a:rPr lang="en-US" dirty="0" smtClean="0"/>
              <a:t> Khan.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z="1600" smtClean="0">
                <a:solidFill>
                  <a:schemeClr val="tx1"/>
                </a:solidFill>
              </a:rPr>
              <a:pPr/>
              <a:t>5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/>
              <a:t>Thank you all!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z="1600" smtClean="0">
                <a:solidFill>
                  <a:schemeClr val="tx1"/>
                </a:solidFill>
              </a:rPr>
              <a:pPr/>
              <a:t>6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/>
              <a:t>Any Questions? 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50D-8E92-4498-8F73-644F843B8347}" type="slidenum">
              <a:rPr lang="en-US" sz="1600" smtClean="0">
                <a:solidFill>
                  <a:schemeClr val="tx1"/>
                </a:solidFill>
              </a:rPr>
              <a:pPr/>
              <a:t>7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154</Words>
  <Application>Microsoft Office PowerPoint</Application>
  <PresentationFormat>On-screen Show (4:3)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4th Year Project : Phase 1 Homogeneous Image to Text Conversion with Noise Reduction Technology</vt:lpstr>
      <vt:lpstr>Introduction</vt:lpstr>
      <vt:lpstr>PowerPoint Presentation</vt:lpstr>
      <vt:lpstr>Objective</vt:lpstr>
      <vt:lpstr>Related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Page</dc:title>
  <dc:creator>User</dc:creator>
  <cp:lastModifiedBy>Rakhi</cp:lastModifiedBy>
  <cp:revision>12</cp:revision>
  <dcterms:created xsi:type="dcterms:W3CDTF">2017-03-29T21:16:07Z</dcterms:created>
  <dcterms:modified xsi:type="dcterms:W3CDTF">2017-03-30T02:03:53Z</dcterms:modified>
</cp:coreProperties>
</file>