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0E388-9782-49EB-9D38-A5F7849D48F0}" v="15" dt="2023-02-27T23:51:29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Treat" userId="a5d15cddbbc272f6" providerId="LiveId" clId="{B170E388-9782-49EB-9D38-A5F7849D48F0}"/>
    <pc:docChg chg="undo custSel addSld delSld modSld sldOrd">
      <pc:chgData name="Randy Treat" userId="a5d15cddbbc272f6" providerId="LiveId" clId="{B170E388-9782-49EB-9D38-A5F7849D48F0}" dt="2023-02-27T23:53:18.667" v="1654" actId="20577"/>
      <pc:docMkLst>
        <pc:docMk/>
      </pc:docMkLst>
      <pc:sldChg chg="addSp delSp modSp mod">
        <pc:chgData name="Randy Treat" userId="a5d15cddbbc272f6" providerId="LiveId" clId="{B170E388-9782-49EB-9D38-A5F7849D48F0}" dt="2023-02-27T23:46:31.191" v="1370" actId="20577"/>
        <pc:sldMkLst>
          <pc:docMk/>
          <pc:sldMk cId="3438019418" sldId="257"/>
        </pc:sldMkLst>
        <pc:spChg chg="mod">
          <ac:chgData name="Randy Treat" userId="a5d15cddbbc272f6" providerId="LiveId" clId="{B170E388-9782-49EB-9D38-A5F7849D48F0}" dt="2023-02-27T23:11:50.499" v="1024" actId="20577"/>
          <ac:spMkLst>
            <pc:docMk/>
            <pc:sldMk cId="3438019418" sldId="257"/>
            <ac:spMk id="2" creationId="{F1EE3587-1FD4-6A6C-FCC9-2CB2F6F2A328}"/>
          </ac:spMkLst>
        </pc:spChg>
        <pc:spChg chg="add del mod">
          <ac:chgData name="Randy Treat" userId="a5d15cddbbc272f6" providerId="LiveId" clId="{B170E388-9782-49EB-9D38-A5F7849D48F0}" dt="2023-02-26T19:08:09.608" v="61" actId="22"/>
          <ac:spMkLst>
            <pc:docMk/>
            <pc:sldMk cId="3438019418" sldId="257"/>
            <ac:spMk id="4" creationId="{DDE486A8-2A8B-875D-8C2B-6C19DF3D580C}"/>
          </ac:spMkLst>
        </pc:spChg>
        <pc:spChg chg="add mod">
          <ac:chgData name="Randy Treat" userId="a5d15cddbbc272f6" providerId="LiveId" clId="{B170E388-9782-49EB-9D38-A5F7849D48F0}" dt="2023-02-27T23:46:31.191" v="1370" actId="20577"/>
          <ac:spMkLst>
            <pc:docMk/>
            <pc:sldMk cId="3438019418" sldId="257"/>
            <ac:spMk id="7" creationId="{06B203EE-F652-B4B5-81D0-D8DCD9E2F281}"/>
          </ac:spMkLst>
        </pc:spChg>
        <pc:spChg chg="add del mod">
          <ac:chgData name="Randy Treat" userId="a5d15cddbbc272f6" providerId="LiveId" clId="{B170E388-9782-49EB-9D38-A5F7849D48F0}" dt="2023-02-27T23:45:22.141" v="1334" actId="20577"/>
          <ac:spMkLst>
            <pc:docMk/>
            <pc:sldMk cId="3438019418" sldId="257"/>
            <ac:spMk id="9" creationId="{E0301532-72D0-D09B-42FE-7150335A335F}"/>
          </ac:spMkLst>
        </pc:spChg>
        <pc:spChg chg="add del mod">
          <ac:chgData name="Randy Treat" userId="a5d15cddbbc272f6" providerId="LiveId" clId="{B170E388-9782-49EB-9D38-A5F7849D48F0}" dt="2023-02-27T23:22:53.942" v="1178" actId="478"/>
          <ac:spMkLst>
            <pc:docMk/>
            <pc:sldMk cId="3438019418" sldId="257"/>
            <ac:spMk id="16" creationId="{78ABB4B7-353C-FD5C-7A53-60332CEDFE5E}"/>
          </ac:spMkLst>
        </pc:spChg>
        <pc:spChg chg="add del mod">
          <ac:chgData name="Randy Treat" userId="a5d15cddbbc272f6" providerId="LiveId" clId="{B170E388-9782-49EB-9D38-A5F7849D48F0}" dt="2023-02-27T23:23:59.907" v="1180" actId="478"/>
          <ac:spMkLst>
            <pc:docMk/>
            <pc:sldMk cId="3438019418" sldId="257"/>
            <ac:spMk id="20" creationId="{61ADE253-B597-4994-924D-C7CF84BC74A4}"/>
          </ac:spMkLst>
        </pc:spChg>
        <pc:picChg chg="add del mod ord">
          <ac:chgData name="Randy Treat" userId="a5d15cddbbc272f6" providerId="LiveId" clId="{B170E388-9782-49EB-9D38-A5F7849D48F0}" dt="2023-02-27T23:23:57.129" v="1179" actId="478"/>
          <ac:picMkLst>
            <pc:docMk/>
            <pc:sldMk cId="3438019418" sldId="257"/>
            <ac:picMk id="6" creationId="{F28E59DB-A53B-EF32-FE85-B1B18A2A9130}"/>
          </ac:picMkLst>
        </pc:picChg>
        <pc:picChg chg="del">
          <ac:chgData name="Randy Treat" userId="a5d15cddbbc272f6" providerId="LiveId" clId="{B170E388-9782-49EB-9D38-A5F7849D48F0}" dt="2023-02-26T19:08:04.797" v="60" actId="478"/>
          <ac:picMkLst>
            <pc:docMk/>
            <pc:sldMk cId="3438019418" sldId="257"/>
            <ac:picMk id="11" creationId="{E09A791F-3ECB-9B33-3E4A-8E237B5BE21E}"/>
          </ac:picMkLst>
        </pc:picChg>
        <pc:picChg chg="add del mod ord">
          <ac:chgData name="Randy Treat" userId="a5d15cddbbc272f6" providerId="LiveId" clId="{B170E388-9782-49EB-9D38-A5F7849D48F0}" dt="2023-02-27T23:22:51.908" v="1177" actId="22"/>
          <ac:picMkLst>
            <pc:docMk/>
            <pc:sldMk cId="3438019418" sldId="257"/>
            <ac:picMk id="18" creationId="{66494D3C-54E6-D3EB-86C2-B35BB39F0255}"/>
          </ac:picMkLst>
        </pc:picChg>
        <pc:picChg chg="add mod ord">
          <ac:chgData name="Randy Treat" userId="a5d15cddbbc272f6" providerId="LiveId" clId="{B170E388-9782-49EB-9D38-A5F7849D48F0}" dt="2023-02-27T23:25:05.288" v="1186" actId="1076"/>
          <ac:picMkLst>
            <pc:docMk/>
            <pc:sldMk cId="3438019418" sldId="257"/>
            <ac:picMk id="22" creationId="{E9EF677A-6B94-B574-6929-80038DBAB44D}"/>
          </ac:picMkLst>
        </pc:picChg>
        <pc:cxnChg chg="add mod">
          <ac:chgData name="Randy Treat" userId="a5d15cddbbc272f6" providerId="LiveId" clId="{B170E388-9782-49EB-9D38-A5F7849D48F0}" dt="2023-02-27T23:25:18.008" v="1188" actId="14100"/>
          <ac:cxnSpMkLst>
            <pc:docMk/>
            <pc:sldMk cId="3438019418" sldId="257"/>
            <ac:cxnSpMk id="8" creationId="{ADB63842-477F-C1F4-6BAC-1970AE1922D8}"/>
          </ac:cxnSpMkLst>
        </pc:cxnChg>
        <pc:cxnChg chg="add del mod">
          <ac:chgData name="Randy Treat" userId="a5d15cddbbc272f6" providerId="LiveId" clId="{B170E388-9782-49EB-9D38-A5F7849D48F0}" dt="2023-02-26T22:55:09.570" v="503" actId="478"/>
          <ac:cxnSpMkLst>
            <pc:docMk/>
            <pc:sldMk cId="3438019418" sldId="257"/>
            <ac:cxnSpMk id="10" creationId="{1F3A9C60-9E3D-E257-8A8F-4AE9B24015F3}"/>
          </ac:cxnSpMkLst>
        </pc:cxnChg>
        <pc:cxnChg chg="add mod">
          <ac:chgData name="Randy Treat" userId="a5d15cddbbc272f6" providerId="LiveId" clId="{B170E388-9782-49EB-9D38-A5F7849D48F0}" dt="2023-02-27T23:44:56.699" v="1310" actId="20577"/>
          <ac:cxnSpMkLst>
            <pc:docMk/>
            <pc:sldMk cId="3438019418" sldId="257"/>
            <ac:cxnSpMk id="13" creationId="{341A526B-C75A-BBFB-8F33-A01AD0B909A7}"/>
          </ac:cxnSpMkLst>
        </pc:cxnChg>
      </pc:sldChg>
      <pc:sldChg chg="addSp delSp modSp mod setBg">
        <pc:chgData name="Randy Treat" userId="a5d15cddbbc272f6" providerId="LiveId" clId="{B170E388-9782-49EB-9D38-A5F7849D48F0}" dt="2023-02-27T23:48:39.425" v="1424" actId="20577"/>
        <pc:sldMkLst>
          <pc:docMk/>
          <pc:sldMk cId="2699686906" sldId="258"/>
        </pc:sldMkLst>
        <pc:spChg chg="mod">
          <ac:chgData name="Randy Treat" userId="a5d15cddbbc272f6" providerId="LiveId" clId="{B170E388-9782-49EB-9D38-A5F7849D48F0}" dt="2023-02-27T23:13:34.738" v="1052" actId="20577"/>
          <ac:spMkLst>
            <pc:docMk/>
            <pc:sldMk cId="2699686906" sldId="258"/>
            <ac:spMk id="2" creationId="{86681FFD-43E9-33E0-5D36-4582070B6945}"/>
          </ac:spMkLst>
        </pc:spChg>
        <pc:spChg chg="del">
          <ac:chgData name="Randy Treat" userId="a5d15cddbbc272f6" providerId="LiveId" clId="{B170E388-9782-49EB-9D38-A5F7849D48F0}" dt="2023-02-26T22:23:58.220" v="72" actId="22"/>
          <ac:spMkLst>
            <pc:docMk/>
            <pc:sldMk cId="2699686906" sldId="258"/>
            <ac:spMk id="3" creationId="{E93D1870-EC1D-7F74-FF70-DC5A1020E709}"/>
          </ac:spMkLst>
        </pc:spChg>
        <pc:spChg chg="add mod">
          <ac:chgData name="Randy Treat" userId="a5d15cddbbc272f6" providerId="LiveId" clId="{B170E388-9782-49EB-9D38-A5F7849D48F0}" dt="2023-02-27T23:48:07.924" v="1400" actId="20577"/>
          <ac:spMkLst>
            <pc:docMk/>
            <pc:sldMk cId="2699686906" sldId="258"/>
            <ac:spMk id="6" creationId="{A27BC934-758E-7135-DB4D-55F620A005A6}"/>
          </ac:spMkLst>
        </pc:spChg>
        <pc:spChg chg="add mod">
          <ac:chgData name="Randy Treat" userId="a5d15cddbbc272f6" providerId="LiveId" clId="{B170E388-9782-49EB-9D38-A5F7849D48F0}" dt="2023-02-27T23:48:39.425" v="1424" actId="20577"/>
          <ac:spMkLst>
            <pc:docMk/>
            <pc:sldMk cId="2699686906" sldId="258"/>
            <ac:spMk id="9" creationId="{46D98EE4-D13F-CE47-0146-40502AE0A3EB}"/>
          </ac:spMkLst>
        </pc:spChg>
        <pc:spChg chg="add del mod">
          <ac:chgData name="Randy Treat" userId="a5d15cddbbc272f6" providerId="LiveId" clId="{B170E388-9782-49EB-9D38-A5F7849D48F0}" dt="2023-02-27T23:26:42.453" v="1190" actId="478"/>
          <ac:spMkLst>
            <pc:docMk/>
            <pc:sldMk cId="2699686906" sldId="258"/>
            <ac:spMk id="12" creationId="{FF3A574E-39B0-962F-9D3D-8DCCE28D3D3B}"/>
          </ac:spMkLst>
        </pc:spChg>
        <pc:grpChg chg="add mod">
          <ac:chgData name="Randy Treat" userId="a5d15cddbbc272f6" providerId="LiveId" clId="{B170E388-9782-49EB-9D38-A5F7849D48F0}" dt="2023-02-27T23:28:56.559" v="1233" actId="1076"/>
          <ac:grpSpMkLst>
            <pc:docMk/>
            <pc:sldMk cId="2699686906" sldId="258"/>
            <ac:grpSpMk id="18" creationId="{D2622BAD-7988-976D-8282-BE8FBECF963C}"/>
          </ac:grpSpMkLst>
        </pc:grpChg>
        <pc:picChg chg="add del mod ord modCrop">
          <ac:chgData name="Randy Treat" userId="a5d15cddbbc272f6" providerId="LiveId" clId="{B170E388-9782-49EB-9D38-A5F7849D48F0}" dt="2023-02-27T23:26:38.581" v="1189" actId="478"/>
          <ac:picMkLst>
            <pc:docMk/>
            <pc:sldMk cId="2699686906" sldId="258"/>
            <ac:picMk id="5" creationId="{4A82B2AF-D77D-9BAF-C604-3D2B2BB1F5F7}"/>
          </ac:picMkLst>
        </pc:picChg>
        <pc:picChg chg="add mod ord">
          <ac:chgData name="Randy Treat" userId="a5d15cddbbc272f6" providerId="LiveId" clId="{B170E388-9782-49EB-9D38-A5F7849D48F0}" dt="2023-02-27T23:28:47.968" v="1232" actId="164"/>
          <ac:picMkLst>
            <pc:docMk/>
            <pc:sldMk cId="2699686906" sldId="258"/>
            <ac:picMk id="14" creationId="{14750472-8C02-C145-D474-BA425E137C49}"/>
          </ac:picMkLst>
        </pc:picChg>
        <pc:cxnChg chg="add mod">
          <ac:chgData name="Randy Treat" userId="a5d15cddbbc272f6" providerId="LiveId" clId="{B170E388-9782-49EB-9D38-A5F7849D48F0}" dt="2023-02-27T23:28:47.968" v="1232" actId="164"/>
          <ac:cxnSpMkLst>
            <pc:docMk/>
            <pc:sldMk cId="2699686906" sldId="258"/>
            <ac:cxnSpMk id="8" creationId="{4D15F9A9-64C3-C544-1EF9-8D415D464397}"/>
          </ac:cxnSpMkLst>
        </pc:cxnChg>
        <pc:cxnChg chg="add mod">
          <ac:chgData name="Randy Treat" userId="a5d15cddbbc272f6" providerId="LiveId" clId="{B170E388-9782-49EB-9D38-A5F7849D48F0}" dt="2023-02-27T23:28:47.968" v="1232" actId="164"/>
          <ac:cxnSpMkLst>
            <pc:docMk/>
            <pc:sldMk cId="2699686906" sldId="258"/>
            <ac:cxnSpMk id="10" creationId="{29DE8CB5-F8B7-ED8C-60D5-0D4766D0564D}"/>
          </ac:cxnSpMkLst>
        </pc:cxnChg>
      </pc:sldChg>
      <pc:sldChg chg="modSp new mod setBg">
        <pc:chgData name="Randy Treat" userId="a5d15cddbbc272f6" providerId="LiveId" clId="{B170E388-9782-49EB-9D38-A5F7849D48F0}" dt="2023-02-27T23:53:18.667" v="1654" actId="20577"/>
        <pc:sldMkLst>
          <pc:docMk/>
          <pc:sldMk cId="2988076516" sldId="259"/>
        </pc:sldMkLst>
        <pc:spChg chg="mod">
          <ac:chgData name="Randy Treat" userId="a5d15cddbbc272f6" providerId="LiveId" clId="{B170E388-9782-49EB-9D38-A5F7849D48F0}" dt="2023-02-27T23:50:54.285" v="1554" actId="20577"/>
          <ac:spMkLst>
            <pc:docMk/>
            <pc:sldMk cId="2988076516" sldId="259"/>
            <ac:spMk id="2" creationId="{F791EAB1-6D4F-E1B4-5B1D-A292A53BF3E6}"/>
          </ac:spMkLst>
        </pc:spChg>
        <pc:spChg chg="mod">
          <ac:chgData name="Randy Treat" userId="a5d15cddbbc272f6" providerId="LiveId" clId="{B170E388-9782-49EB-9D38-A5F7849D48F0}" dt="2023-02-27T23:53:18.667" v="1654" actId="20577"/>
          <ac:spMkLst>
            <pc:docMk/>
            <pc:sldMk cId="2988076516" sldId="259"/>
            <ac:spMk id="3" creationId="{AF80E366-749E-8474-D594-EEEDFA98D808}"/>
          </ac:spMkLst>
        </pc:spChg>
      </pc:sldChg>
      <pc:sldChg chg="addSp delSp modSp add mod ord">
        <pc:chgData name="Randy Treat" userId="a5d15cddbbc272f6" providerId="LiveId" clId="{B170E388-9782-49EB-9D38-A5F7849D48F0}" dt="2023-02-27T23:33:00.748" v="1246" actId="1037"/>
        <pc:sldMkLst>
          <pc:docMk/>
          <pc:sldMk cId="2993494257" sldId="260"/>
        </pc:sldMkLst>
        <pc:spChg chg="mod">
          <ac:chgData name="Randy Treat" userId="a5d15cddbbc272f6" providerId="LiveId" clId="{B170E388-9782-49EB-9D38-A5F7849D48F0}" dt="2023-02-27T23:29:27.381" v="1236" actId="20577"/>
          <ac:spMkLst>
            <pc:docMk/>
            <pc:sldMk cId="2993494257" sldId="260"/>
            <ac:spMk id="2" creationId="{86681FFD-43E9-33E0-5D36-4582070B6945}"/>
          </ac:spMkLst>
        </pc:spChg>
        <pc:spChg chg="add del mod">
          <ac:chgData name="Randy Treat" userId="a5d15cddbbc272f6" providerId="LiveId" clId="{B170E388-9782-49EB-9D38-A5F7849D48F0}" dt="2023-02-26T23:43:09.002" v="576" actId="478"/>
          <ac:spMkLst>
            <pc:docMk/>
            <pc:sldMk cId="2993494257" sldId="260"/>
            <ac:spMk id="4" creationId="{76E03829-287B-C185-373F-0E70870E7BC2}"/>
          </ac:spMkLst>
        </pc:spChg>
        <pc:spChg chg="del">
          <ac:chgData name="Randy Treat" userId="a5d15cddbbc272f6" providerId="LiveId" clId="{B170E388-9782-49EB-9D38-A5F7849D48F0}" dt="2023-02-26T23:43:15.092" v="577" actId="478"/>
          <ac:spMkLst>
            <pc:docMk/>
            <pc:sldMk cId="2993494257" sldId="260"/>
            <ac:spMk id="6" creationId="{A27BC934-758E-7135-DB4D-55F620A005A6}"/>
          </ac:spMkLst>
        </pc:spChg>
        <pc:spChg chg="del">
          <ac:chgData name="Randy Treat" userId="a5d15cddbbc272f6" providerId="LiveId" clId="{B170E388-9782-49EB-9D38-A5F7849D48F0}" dt="2023-02-26T23:43:15.092" v="577" actId="478"/>
          <ac:spMkLst>
            <pc:docMk/>
            <pc:sldMk cId="2993494257" sldId="260"/>
            <ac:spMk id="9" creationId="{46D98EE4-D13F-CE47-0146-40502AE0A3EB}"/>
          </ac:spMkLst>
        </pc:spChg>
        <pc:spChg chg="add mod ord">
          <ac:chgData name="Randy Treat" userId="a5d15cddbbc272f6" providerId="LiveId" clId="{B170E388-9782-49EB-9D38-A5F7849D48F0}" dt="2023-02-27T23:32:26.508" v="1243" actId="14100"/>
          <ac:spMkLst>
            <pc:docMk/>
            <pc:sldMk cId="2993494257" sldId="260"/>
            <ac:spMk id="12" creationId="{CBCA53AD-67B1-9EE1-0F4F-3CC9E82BCA39}"/>
          </ac:spMkLst>
        </pc:spChg>
        <pc:spChg chg="add mod">
          <ac:chgData name="Randy Treat" userId="a5d15cddbbc272f6" providerId="LiveId" clId="{B170E388-9782-49EB-9D38-A5F7849D48F0}" dt="2023-02-27T23:18:39.777" v="1164" actId="20577"/>
          <ac:spMkLst>
            <pc:docMk/>
            <pc:sldMk cId="2993494257" sldId="260"/>
            <ac:spMk id="15" creationId="{9F3B48AC-5689-C499-427F-384E01C82517}"/>
          </ac:spMkLst>
        </pc:spChg>
        <pc:picChg chg="del">
          <ac:chgData name="Randy Treat" userId="a5d15cddbbc272f6" providerId="LiveId" clId="{B170E388-9782-49EB-9D38-A5F7849D48F0}" dt="2023-02-26T23:42:53.214" v="575" actId="478"/>
          <ac:picMkLst>
            <pc:docMk/>
            <pc:sldMk cId="2993494257" sldId="260"/>
            <ac:picMk id="5" creationId="{4A82B2AF-D77D-9BAF-C604-3D2B2BB1F5F7}"/>
          </ac:picMkLst>
        </pc:picChg>
        <pc:picChg chg="add del mod">
          <ac:chgData name="Randy Treat" userId="a5d15cddbbc272f6" providerId="LiveId" clId="{B170E388-9782-49EB-9D38-A5F7849D48F0}" dt="2023-02-27T23:31:06.710" v="1237" actId="478"/>
          <ac:picMkLst>
            <pc:docMk/>
            <pc:sldMk cId="2993494257" sldId="260"/>
            <ac:picMk id="11" creationId="{3E0A764B-2E11-3E7C-1500-74993522F5A8}"/>
          </ac:picMkLst>
        </pc:picChg>
        <pc:picChg chg="add mod ord">
          <ac:chgData name="Randy Treat" userId="a5d15cddbbc272f6" providerId="LiveId" clId="{B170E388-9782-49EB-9D38-A5F7849D48F0}" dt="2023-02-27T23:32:03.725" v="1241" actId="171"/>
          <ac:picMkLst>
            <pc:docMk/>
            <pc:sldMk cId="2993494257" sldId="260"/>
            <ac:picMk id="20" creationId="{00DD6FEF-AC81-3872-82ED-E4B4D79B714B}"/>
          </ac:picMkLst>
        </pc:picChg>
        <pc:cxnChg chg="del">
          <ac:chgData name="Randy Treat" userId="a5d15cddbbc272f6" providerId="LiveId" clId="{B170E388-9782-49EB-9D38-A5F7849D48F0}" dt="2023-02-26T23:43:15.092" v="577" actId="478"/>
          <ac:cxnSpMkLst>
            <pc:docMk/>
            <pc:sldMk cId="2993494257" sldId="260"/>
            <ac:cxnSpMk id="8" creationId="{4D15F9A9-64C3-C544-1EF9-8D415D464397}"/>
          </ac:cxnSpMkLst>
        </pc:cxnChg>
        <pc:cxnChg chg="del">
          <ac:chgData name="Randy Treat" userId="a5d15cddbbc272f6" providerId="LiveId" clId="{B170E388-9782-49EB-9D38-A5F7849D48F0}" dt="2023-02-26T23:43:15.092" v="577" actId="478"/>
          <ac:cxnSpMkLst>
            <pc:docMk/>
            <pc:sldMk cId="2993494257" sldId="260"/>
            <ac:cxnSpMk id="10" creationId="{29DE8CB5-F8B7-ED8C-60D5-0D4766D0564D}"/>
          </ac:cxnSpMkLst>
        </pc:cxnChg>
        <pc:cxnChg chg="add mod ord">
          <ac:chgData name="Randy Treat" userId="a5d15cddbbc272f6" providerId="LiveId" clId="{B170E388-9782-49EB-9D38-A5F7849D48F0}" dt="2023-02-27T23:33:00.748" v="1246" actId="1037"/>
          <ac:cxnSpMkLst>
            <pc:docMk/>
            <pc:sldMk cId="2993494257" sldId="260"/>
            <ac:cxnSpMk id="13" creationId="{C7986CD7-BF14-089F-795C-E0F7CE8C8EFA}"/>
          </ac:cxnSpMkLst>
        </pc:cxnChg>
        <pc:cxnChg chg="add del mod">
          <ac:chgData name="Randy Treat" userId="a5d15cddbbc272f6" providerId="LiveId" clId="{B170E388-9782-49EB-9D38-A5F7849D48F0}" dt="2023-02-26T23:47:41.220" v="688" actId="478"/>
          <ac:cxnSpMkLst>
            <pc:docMk/>
            <pc:sldMk cId="2993494257" sldId="260"/>
            <ac:cxnSpMk id="16" creationId="{960ACAC4-D1A1-07AF-AA95-1A14B1B56A04}"/>
          </ac:cxnSpMkLst>
        </pc:cxnChg>
        <pc:cxnChg chg="add mod">
          <ac:chgData name="Randy Treat" userId="a5d15cddbbc272f6" providerId="LiveId" clId="{B170E388-9782-49EB-9D38-A5F7849D48F0}" dt="2023-02-27T23:32:42.598" v="1244" actId="14100"/>
          <ac:cxnSpMkLst>
            <pc:docMk/>
            <pc:sldMk cId="2993494257" sldId="260"/>
            <ac:cxnSpMk id="18" creationId="{B103E6F1-9E66-01DE-8248-B5CEEEC7690B}"/>
          </ac:cxnSpMkLst>
        </pc:cxnChg>
      </pc:sldChg>
      <pc:sldChg chg="new del">
        <pc:chgData name="Randy Treat" userId="a5d15cddbbc272f6" providerId="LiveId" clId="{B170E388-9782-49EB-9D38-A5F7849D48F0}" dt="2023-02-27T23:47:05.726" v="1374" actId="680"/>
        <pc:sldMkLst>
          <pc:docMk/>
          <pc:sldMk cId="4190452646" sldId="261"/>
        </pc:sldMkLst>
      </pc:sldChg>
      <pc:sldChg chg="new del">
        <pc:chgData name="Randy Treat" userId="a5d15cddbbc272f6" providerId="LiveId" clId="{B170E388-9782-49EB-9D38-A5F7849D48F0}" dt="2023-02-27T23:47:05.164" v="1373" actId="680"/>
        <pc:sldMkLst>
          <pc:docMk/>
          <pc:sldMk cId="334326872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50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9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2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0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7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3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0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A close-up of a ferris wheel&#10;&#10;Description automatically generated with low confidence">
            <a:extLst>
              <a:ext uri="{FF2B5EF4-FFF2-40B4-BE49-F238E27FC236}">
                <a16:creationId xmlns:a16="http://schemas.microsoft.com/office/drawing/2014/main" id="{3C7EEF7E-7318-BAC8-9CF3-F4B6A79D9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7" b="268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1A441-E936-E419-BDB7-D1071326A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Richmond Emergency Call Data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2A282-C0CF-3CA0-FE7F-D60B41B33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Randy Treat</a:t>
            </a:r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94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EF677A-6B94-B574-6929-80038DBAB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77" y="1279195"/>
            <a:ext cx="6954445" cy="4937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EE3587-1FD4-6A6C-FCC9-2CB2F6F2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37925"/>
            <a:ext cx="10134600" cy="7253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Peak Hours for Emergency Calls</a:t>
            </a:r>
            <a:br>
              <a:rPr lang="en-US" dirty="0"/>
            </a:br>
            <a:r>
              <a:rPr lang="en-US" sz="3000" dirty="0"/>
              <a:t>Mean of Calls (74,743)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203EE-F652-B4B5-81D0-D8DCD9E2F281}"/>
              </a:ext>
            </a:extLst>
          </p:cNvPr>
          <p:cNvSpPr txBox="1"/>
          <p:nvPr/>
        </p:nvSpPr>
        <p:spPr>
          <a:xfrm>
            <a:off x="9829808" y="1949113"/>
            <a:ext cx="223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Between 3pm-6pm has the highest number of calls: 106,672 or 30% more than the mean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B63842-477F-C1F4-6BAC-1970AE1922D8}"/>
              </a:ext>
            </a:extLst>
          </p:cNvPr>
          <p:cNvCxnSpPr>
            <a:cxnSpLocks/>
          </p:cNvCxnSpPr>
          <p:nvPr/>
        </p:nvCxnSpPr>
        <p:spPr>
          <a:xfrm flipH="1" flipV="1">
            <a:off x="7919634" y="1832890"/>
            <a:ext cx="1910174" cy="332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301532-72D0-D09B-42FE-7150335A335F}"/>
              </a:ext>
            </a:extLst>
          </p:cNvPr>
          <p:cNvSpPr txBox="1"/>
          <p:nvPr/>
        </p:nvSpPr>
        <p:spPr>
          <a:xfrm>
            <a:off x="372979" y="5570624"/>
            <a:ext cx="1732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Between 3am-6am has the lowest number of calls: 29,548 less than 40% of the mean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A526B-C75A-BBFB-8F33-A01AD0B909A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105527" y="4757980"/>
            <a:ext cx="2295992" cy="1228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1FFD-43E9-33E0-5D36-4582070B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33912"/>
            <a:ext cx="10134600" cy="102617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Peak Day for Emergency Calls</a:t>
            </a:r>
            <a:br>
              <a:rPr lang="en-US" dirty="0"/>
            </a:br>
            <a:r>
              <a:rPr lang="en-US" sz="2700" dirty="0"/>
              <a:t>Mean of Calls (85,421)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3B48AC-5689-C499-427F-384E01C82517}"/>
              </a:ext>
            </a:extLst>
          </p:cNvPr>
          <p:cNvSpPr txBox="1"/>
          <p:nvPr/>
        </p:nvSpPr>
        <p:spPr>
          <a:xfrm>
            <a:off x="529386" y="2079230"/>
            <a:ext cx="223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Sunday has the lowest number of calls: 78,084 or 9.3% lower than the average call 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A53AD-67B1-9EE1-0F4F-3CC9E82BCA39}"/>
              </a:ext>
            </a:extLst>
          </p:cNvPr>
          <p:cNvSpPr txBox="1"/>
          <p:nvPr/>
        </p:nvSpPr>
        <p:spPr>
          <a:xfrm>
            <a:off x="9829808" y="1949113"/>
            <a:ext cx="212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Friday has the highest number of calls: 90,439 or 5.5% higher than the average call count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DD6FEF-AC81-3872-82ED-E4B4D79B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660" y="1693439"/>
            <a:ext cx="6320680" cy="45079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986CD7-BF14-089F-795C-E0F7CE8C8EFA}"/>
              </a:ext>
            </a:extLst>
          </p:cNvPr>
          <p:cNvCxnSpPr>
            <a:cxnSpLocks/>
          </p:cNvCxnSpPr>
          <p:nvPr/>
        </p:nvCxnSpPr>
        <p:spPr>
          <a:xfrm flipH="1">
            <a:off x="8338088" y="2165681"/>
            <a:ext cx="14762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03E6F1-9E66-01DE-8248-B5CEEEC7690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767260" y="2402396"/>
            <a:ext cx="1060821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49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1FFD-43E9-33E0-5D36-4582070B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33912"/>
            <a:ext cx="10134600" cy="102617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Peak Month for Emergency Calls</a:t>
            </a:r>
            <a:br>
              <a:rPr lang="en-US" dirty="0"/>
            </a:br>
            <a:r>
              <a:rPr lang="en-US" sz="2700" dirty="0"/>
              <a:t>Mean of Calls (49,829)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622BAD-7988-976D-8282-BE8FBECF963C}"/>
              </a:ext>
            </a:extLst>
          </p:cNvPr>
          <p:cNvGrpSpPr/>
          <p:nvPr/>
        </p:nvGrpSpPr>
        <p:grpSpPr>
          <a:xfrm>
            <a:off x="2937564" y="1669091"/>
            <a:ext cx="6316871" cy="4507992"/>
            <a:chOff x="3087412" y="1762081"/>
            <a:chExt cx="6316871" cy="45079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4750472-8C02-C145-D474-BA425E137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7412" y="1762081"/>
              <a:ext cx="6316871" cy="450799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7BC934-758E-7135-DB4D-55F620A005A6}"/>
                </a:ext>
              </a:extLst>
            </p:cNvPr>
            <p:cNvSpPr txBox="1"/>
            <p:nvPr/>
          </p:nvSpPr>
          <p:spPr>
            <a:xfrm>
              <a:off x="5930138" y="2430581"/>
              <a:ext cx="2237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January has the highest number of calls: 83,144 or 30% more than the mean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15F9A9-64C3-C544-1EF9-8D415D4643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2068" y="2430581"/>
              <a:ext cx="1978070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D98EE4-D13F-CE47-0146-40502AE0A3EB}"/>
                </a:ext>
              </a:extLst>
            </p:cNvPr>
            <p:cNvSpPr txBox="1"/>
            <p:nvPr/>
          </p:nvSpPr>
          <p:spPr>
            <a:xfrm>
              <a:off x="6403924" y="4153332"/>
              <a:ext cx="2237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February has the lowest number of calls: 39,693 or 20.3% below the mean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DE8CB5-F8B7-ED8C-60D5-0D4766D056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7017" y="4210852"/>
              <a:ext cx="1986907" cy="1590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8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EAB1-6D4F-E1B4-5B1D-A292A53B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E366-749E-8474-D594-EEEDFA98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Knowing the peak hours, days and months, the Emergency Department can staff their call centers appropriately.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years would be needed in future study to off set for one offs like COVID, poor weather for a year, etc.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Need to further investigate time for each part of call to set of adhere </a:t>
            </a:r>
            <a:r>
              <a:rPr lang="en-US"/>
              <a:t>to standards.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Interesting observation: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8,162 of 606,113 or 1.6% of rows contained 0 duration time </a:t>
            </a:r>
          </a:p>
          <a:p>
            <a:pPr marL="61722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Could be misdial or pranks</a:t>
            </a:r>
          </a:p>
          <a:p>
            <a:pPr marL="61722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Worth investigation to improve cost and efficiency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7651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RightStep">
      <a:dk1>
        <a:srgbClr val="000000"/>
      </a:dk1>
      <a:lt1>
        <a:srgbClr val="FFFFFF"/>
      </a:lt1>
      <a:dk2>
        <a:srgbClr val="1D311B"/>
      </a:dk2>
      <a:lt2>
        <a:srgbClr val="F3F0F3"/>
      </a:lt2>
      <a:accent1>
        <a:srgbClr val="4FB748"/>
      </a:accent1>
      <a:accent2>
        <a:srgbClr val="3BB165"/>
      </a:accent2>
      <a:accent3>
        <a:srgbClr val="46B199"/>
      </a:accent3>
      <a:accent4>
        <a:srgbClr val="3B9BB1"/>
      </a:accent4>
      <a:accent5>
        <a:srgbClr val="4D7CC3"/>
      </a:accent5>
      <a:accent6>
        <a:srgbClr val="4E4BB8"/>
      </a:accent6>
      <a:hlink>
        <a:srgbClr val="BF773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234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Bembo</vt:lpstr>
      <vt:lpstr>AdornVTI</vt:lpstr>
      <vt:lpstr>Richmond Emergency Call Data </vt:lpstr>
      <vt:lpstr>Peak Hours for Emergency Calls Mean of Calls (74,743)</vt:lpstr>
      <vt:lpstr>Peak Day for Emergency Calls Mean of Calls (85,421)</vt:lpstr>
      <vt:lpstr>Peak Month for Emergency Calls Mean of Calls (49,829)</vt:lpstr>
      <vt:lpstr>Thoughts: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Richmond Emergency Call Data </dc:title>
  <dc:creator>Randy Treat</dc:creator>
  <cp:lastModifiedBy>Randy Treat</cp:lastModifiedBy>
  <cp:revision>1</cp:revision>
  <dcterms:created xsi:type="dcterms:W3CDTF">2023-02-22T02:04:19Z</dcterms:created>
  <dcterms:modified xsi:type="dcterms:W3CDTF">2023-02-27T23:53:19Z</dcterms:modified>
</cp:coreProperties>
</file>