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25" d="100"/>
          <a:sy n="125" d="100"/>
        </p:scale>
        <p:origin x="3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5B17-40C6-1E30-9A2D-0DE8692CC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BEA57-3DCF-B92C-7749-4F02CCD35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A4833-7AF7-BFB3-9CB4-00479493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E3AB-16D3-41ED-892E-BBA56A44D35C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FD741-9922-326B-6E50-8EC65C1F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5F74B-FFB8-2972-60D6-B98C44AD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E66-6851-4A93-B4AA-78A78E16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3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8EAD-884D-4B05-A5C7-B81388F3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C2296-D696-18DE-B7F2-E9CF7572E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72DF0-7F19-1CE8-DE09-E17D002F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E3AB-16D3-41ED-892E-BBA56A44D35C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D2A7F-442C-0B0D-2B1A-A6F34BBF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D46BA-46BE-226A-D038-5554A3FA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E66-6851-4A93-B4AA-78A78E16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0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EDF40-113B-E12F-DABC-909C96F52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6EE82-42A1-E44E-8FD7-91B3D7690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85932-DE84-4D62-FE1A-4B444F40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E3AB-16D3-41ED-892E-BBA56A44D35C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AE0B4-20C0-D9B2-6DE1-57665B3E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57F9C-9386-1FEF-0FF5-D8A58AD0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E66-6851-4A93-B4AA-78A78E16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0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CD38-F5E7-215A-E3F2-E0FFE715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DEF54-02EB-C52D-7F91-176AA76AF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4B8E2-6DB2-9902-F7C1-76C952B3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E3AB-16D3-41ED-892E-BBA56A44D35C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16F7-D844-5E41-99FA-CF342AC7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22BE7-F31D-6356-6A7D-4685A0A5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E66-6851-4A93-B4AA-78A78E16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1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3CFF-F9BA-29D2-43E1-86A0FD56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841AA-9465-18A9-66CE-93ECD81EB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A24A0-66CF-B8A8-51BF-7D408258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E3AB-16D3-41ED-892E-BBA56A44D35C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750A7-D29E-C6CE-F055-9BA21AFE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CB031-07E0-AC1B-A5F3-52C159A7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E66-6851-4A93-B4AA-78A78E16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5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C154-81FA-DDD6-BF2F-38D990E6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1672C-FBB3-34E0-5775-40697A522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FFF9F-A6E1-8E23-2148-36AED65A2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BC033-394E-059A-BF59-6B40002D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E3AB-16D3-41ED-892E-BBA56A44D35C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28BF2-B8B8-8D6A-8234-5023E79E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D3C11-D5E4-3553-8843-3E56D15A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E66-6851-4A93-B4AA-78A78E16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6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6902-3288-5F16-96EA-14655A3AC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4A89-398E-0534-2079-65A5E4FCB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32F45-9625-6BB1-15D4-C6DCCB433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CE1C7-651E-9E58-AA94-F16420CB0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55D00-CDC5-F6CA-CB57-48FA83436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44116C-EB55-869E-179E-E48AF2BB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E3AB-16D3-41ED-892E-BBA56A44D35C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4F137-052D-A62E-EBB6-8E100498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3A6A1-2B6E-4EA4-E307-86BA9FCF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E66-6851-4A93-B4AA-78A78E16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3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3E53-434F-A744-6D6C-A9F5C505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82E00-C08D-BDD6-CCF1-746F3E55E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E3AB-16D3-41ED-892E-BBA56A44D35C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783C2-4944-2F31-9B9E-B079E519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6D8C9-6127-F56C-2B6D-39F6BD13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E66-6851-4A93-B4AA-78A78E16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61AFC-EC2A-15EC-5F40-98C78073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E3AB-16D3-41ED-892E-BBA56A44D35C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A9005-308F-67A4-759E-A164608B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607D3-72BB-5523-A06B-B4FAE32F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E66-6851-4A93-B4AA-78A78E16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7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3EAC-BCE2-5EF3-36DC-9E64907C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6DF20-3885-6224-9B18-3C9C1D4C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D12BD-BFC5-BECE-4CDF-87ED666E1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4D28A-1014-5F6E-F7D7-91B0EB1D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E3AB-16D3-41ED-892E-BBA56A44D35C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A3BA5-B772-ADE9-EF67-6EE47BDD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F53B2-DDF8-8BEA-4AD7-A54C2197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E66-6851-4A93-B4AA-78A78E16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B3CA-F6AB-B0EC-B71A-02900185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E2D67-16D5-5719-CCDD-1603BB075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18747-1616-3024-EFC5-37932E4CB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79A86-E102-1ADF-D9FB-991D7B9D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E3AB-16D3-41ED-892E-BBA56A44D35C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B4C76-B815-C861-ECC5-BED44705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19C4E-7F2D-2987-F7FA-73726BB8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E66-6851-4A93-B4AA-78A78E16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6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9A409-7B9F-E09E-FE7A-83CC4B282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4B93F-4A1D-B366-9F83-A48E39756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8635C-ECC9-9A10-4E14-892729A02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9E3AB-16D3-41ED-892E-BBA56A44D35C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36C01-C482-3A30-A1FA-4E9204A4B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FBED-D19D-8EC9-5C64-75482F184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25E66-6851-4A93-B4AA-78A78E16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4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85B2F4-453D-E78A-34DA-82ED092CF62E}"/>
              </a:ext>
            </a:extLst>
          </p:cNvPr>
          <p:cNvSpPr/>
          <p:nvPr/>
        </p:nvSpPr>
        <p:spPr>
          <a:xfrm>
            <a:off x="1185667" y="1269020"/>
            <a:ext cx="9820666" cy="2207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GLOBAL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985D98-D39F-2FD6-5043-22C5EC397AF1}"/>
              </a:ext>
            </a:extLst>
          </p:cNvPr>
          <p:cNvSpPr txBox="1"/>
          <p:nvPr/>
        </p:nvSpPr>
        <p:spPr>
          <a:xfrm>
            <a:off x="740673" y="760460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Jan 1, 1970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CDC51F-8EE3-485F-9C81-0520A3390DD6}"/>
              </a:ext>
            </a:extLst>
          </p:cNvPr>
          <p:cNvCxnSpPr>
            <a:cxnSpLocks/>
          </p:cNvCxnSpPr>
          <p:nvPr/>
        </p:nvCxnSpPr>
        <p:spPr>
          <a:xfrm flipV="1">
            <a:off x="1185667" y="1038225"/>
            <a:ext cx="0" cy="23002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0D8FDBC-AC06-ADDE-F102-82906916B0CE}"/>
              </a:ext>
            </a:extLst>
          </p:cNvPr>
          <p:cNvSpPr/>
          <p:nvPr/>
        </p:nvSpPr>
        <p:spPr>
          <a:xfrm>
            <a:off x="8397240" y="3444816"/>
            <a:ext cx="676910" cy="2207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F3D70B-70A7-E8F9-A20A-8B25A2B7CE15}"/>
              </a:ext>
            </a:extLst>
          </p:cNvPr>
          <p:cNvSpPr/>
          <p:nvPr/>
        </p:nvSpPr>
        <p:spPr>
          <a:xfrm>
            <a:off x="8254980" y="3079696"/>
            <a:ext cx="2473980" cy="2207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7D4ABB-903D-42E8-47A0-8C8B5725685E}"/>
              </a:ext>
            </a:extLst>
          </p:cNvPr>
          <p:cNvSpPr/>
          <p:nvPr/>
        </p:nvSpPr>
        <p:spPr>
          <a:xfrm>
            <a:off x="1603990" y="1645229"/>
            <a:ext cx="9402342" cy="22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CED482-3F0E-EDAB-ECA6-12A0727A135F}"/>
              </a:ext>
            </a:extLst>
          </p:cNvPr>
          <p:cNvSpPr txBox="1"/>
          <p:nvPr/>
        </p:nvSpPr>
        <p:spPr>
          <a:xfrm>
            <a:off x="11006333" y="1152048"/>
            <a:ext cx="3433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032F6C-7C48-BCC4-85F0-71693FC422AF}"/>
              </a:ext>
            </a:extLst>
          </p:cNvPr>
          <p:cNvSpPr/>
          <p:nvPr/>
        </p:nvSpPr>
        <p:spPr>
          <a:xfrm>
            <a:off x="1603990" y="1994032"/>
            <a:ext cx="819170" cy="220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MONTH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CCB1E8-E32B-D58C-2F86-1EAB742340D2}"/>
              </a:ext>
            </a:extLst>
          </p:cNvPr>
          <p:cNvSpPr/>
          <p:nvPr/>
        </p:nvSpPr>
        <p:spPr>
          <a:xfrm>
            <a:off x="2430780" y="1994032"/>
            <a:ext cx="819170" cy="220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MONTH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97582C-08F9-A3A6-0AC2-5DF206F70BEA}"/>
              </a:ext>
            </a:extLst>
          </p:cNvPr>
          <p:cNvSpPr/>
          <p:nvPr/>
        </p:nvSpPr>
        <p:spPr>
          <a:xfrm>
            <a:off x="3593314" y="1994032"/>
            <a:ext cx="7413018" cy="220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MONTH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B64F1F-FCD7-92AF-9BAA-6849BB0865DC}"/>
              </a:ext>
            </a:extLst>
          </p:cNvPr>
          <p:cNvSpPr/>
          <p:nvPr/>
        </p:nvSpPr>
        <p:spPr>
          <a:xfrm>
            <a:off x="3593314" y="2360744"/>
            <a:ext cx="518180" cy="22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CEE412-D96C-7953-3E4F-9AE18D63055B}"/>
              </a:ext>
            </a:extLst>
          </p:cNvPr>
          <p:cNvSpPr txBox="1"/>
          <p:nvPr/>
        </p:nvSpPr>
        <p:spPr>
          <a:xfrm>
            <a:off x="3249950" y="1863326"/>
            <a:ext cx="3433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FF16B7-6455-100C-457D-B5AD1A85CF56}"/>
              </a:ext>
            </a:extLst>
          </p:cNvPr>
          <p:cNvSpPr txBox="1"/>
          <p:nvPr/>
        </p:nvSpPr>
        <p:spPr>
          <a:xfrm>
            <a:off x="11006333" y="1521618"/>
            <a:ext cx="3433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2D02DC-7C00-F292-99C9-6EDBAFEDE4B4}"/>
              </a:ext>
            </a:extLst>
          </p:cNvPr>
          <p:cNvSpPr txBox="1"/>
          <p:nvPr/>
        </p:nvSpPr>
        <p:spPr>
          <a:xfrm>
            <a:off x="11006333" y="1883568"/>
            <a:ext cx="3433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774352-8A35-9181-310E-1A3997372BE3}"/>
              </a:ext>
            </a:extLst>
          </p:cNvPr>
          <p:cNvSpPr/>
          <p:nvPr/>
        </p:nvSpPr>
        <p:spPr>
          <a:xfrm>
            <a:off x="4111494" y="2360744"/>
            <a:ext cx="518180" cy="22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AC5E37-6407-D09D-8BA1-36D2F88AFE1D}"/>
              </a:ext>
            </a:extLst>
          </p:cNvPr>
          <p:cNvSpPr/>
          <p:nvPr/>
        </p:nvSpPr>
        <p:spPr>
          <a:xfrm>
            <a:off x="4950178" y="2352835"/>
            <a:ext cx="4921532" cy="22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995C4E-ED4E-8703-A572-0271FC2D0954}"/>
              </a:ext>
            </a:extLst>
          </p:cNvPr>
          <p:cNvSpPr txBox="1"/>
          <p:nvPr/>
        </p:nvSpPr>
        <p:spPr>
          <a:xfrm>
            <a:off x="4606814" y="2222129"/>
            <a:ext cx="3433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7DB7AF-A7FC-91A3-A57C-C0527AED2478}"/>
              </a:ext>
            </a:extLst>
          </p:cNvPr>
          <p:cNvSpPr/>
          <p:nvPr/>
        </p:nvSpPr>
        <p:spPr>
          <a:xfrm>
            <a:off x="9871710" y="2352835"/>
            <a:ext cx="1134622" cy="22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1C7B49-2016-135A-FD33-25A266A08500}"/>
              </a:ext>
            </a:extLst>
          </p:cNvPr>
          <p:cNvSpPr txBox="1"/>
          <p:nvPr/>
        </p:nvSpPr>
        <p:spPr>
          <a:xfrm>
            <a:off x="11006333" y="2204220"/>
            <a:ext cx="3433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914F0-E5DC-CECA-4062-6A6FFFA97616}"/>
              </a:ext>
            </a:extLst>
          </p:cNvPr>
          <p:cNvSpPr/>
          <p:nvPr/>
        </p:nvSpPr>
        <p:spPr>
          <a:xfrm>
            <a:off x="3333094" y="2727456"/>
            <a:ext cx="1296579" cy="220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WEEK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E843D2-D5AF-651C-6E64-1AB0FEF327EF}"/>
              </a:ext>
            </a:extLst>
          </p:cNvPr>
          <p:cNvSpPr/>
          <p:nvPr/>
        </p:nvSpPr>
        <p:spPr>
          <a:xfrm>
            <a:off x="4629673" y="2726529"/>
            <a:ext cx="5242037" cy="220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WEEK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2FB406-0D4B-1EED-75EE-95631068CCB9}"/>
              </a:ext>
            </a:extLst>
          </p:cNvPr>
          <p:cNvSpPr/>
          <p:nvPr/>
        </p:nvSpPr>
        <p:spPr>
          <a:xfrm>
            <a:off x="9846310" y="2726529"/>
            <a:ext cx="1134622" cy="220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WEEK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F8BE25-65E3-F59C-7263-FB59C0D33720}"/>
              </a:ext>
            </a:extLst>
          </p:cNvPr>
          <p:cNvSpPr txBox="1"/>
          <p:nvPr/>
        </p:nvSpPr>
        <p:spPr>
          <a:xfrm>
            <a:off x="10980933" y="2577914"/>
            <a:ext cx="3433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1EFC8E-2DFF-0413-0E47-2454B24D29E3}"/>
              </a:ext>
            </a:extLst>
          </p:cNvPr>
          <p:cNvSpPr/>
          <p:nvPr/>
        </p:nvSpPr>
        <p:spPr>
          <a:xfrm>
            <a:off x="9272250" y="3436650"/>
            <a:ext cx="1220490" cy="2207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440919-1DFC-A6D6-42C9-9E8E92BF7FA9}"/>
              </a:ext>
            </a:extLst>
          </p:cNvPr>
          <p:cNvSpPr/>
          <p:nvPr/>
        </p:nvSpPr>
        <p:spPr>
          <a:xfrm>
            <a:off x="5412720" y="3079695"/>
            <a:ext cx="1734840" cy="2207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SESSION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9F7BAB-D0EF-A209-92A8-628127BEB7C6}"/>
              </a:ext>
            </a:extLst>
          </p:cNvPr>
          <p:cNvSpPr txBox="1"/>
          <p:nvPr/>
        </p:nvSpPr>
        <p:spPr>
          <a:xfrm>
            <a:off x="4847164" y="529627"/>
            <a:ext cx="249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Badge Timeline - Periods</a:t>
            </a:r>
          </a:p>
        </p:txBody>
      </p:sp>
    </p:spTree>
    <p:extLst>
      <p:ext uri="{BB962C8B-B14F-4D97-AF65-F5344CB8AC3E}">
        <p14:creationId xmlns:p14="http://schemas.microsoft.com/office/powerpoint/2010/main" val="37699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414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Tucker</dc:creator>
  <cp:lastModifiedBy>Mark Tucker</cp:lastModifiedBy>
  <cp:revision>3</cp:revision>
  <dcterms:created xsi:type="dcterms:W3CDTF">2022-07-03T02:38:44Z</dcterms:created>
  <dcterms:modified xsi:type="dcterms:W3CDTF">2022-07-03T03:02:17Z</dcterms:modified>
</cp:coreProperties>
</file>