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00E6-685D-D7C0-EE5A-02C44FDB6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3E56-6008-FD77-34BA-5A683DE6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CF57-0621-468B-2FF7-63FA599C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CA7F-714F-66A2-405E-B82080D0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97C8-A598-81E4-2840-587915F7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181C-AC80-A091-4678-2FE962A6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3EA2-53EC-2536-4C5A-63F8BDAF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B9BC-A5B4-AA8E-B71D-6D6D89A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B6EF-D3E3-91EF-DA68-4E46F298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A3FD-9FAF-8154-FAC2-85F30B8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25EF5-55FA-A23A-250C-FAE8C4E9A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F9B16-AAFB-5C5E-9009-047DD6D3F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65E2-E6B3-EEED-119E-0ED30A40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531C-DA54-5077-97A2-13BA5300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1B21-8E4E-89D0-847F-37051F85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2AA4-CD2A-6EEF-4E8F-785C118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E2C3-48D7-7CA4-365A-A3D7E274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121F-5DC6-052A-1CBC-0224FE8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9D62-7396-C5B2-766D-292DF5B9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6EEE-DB12-A1FB-DA51-ED0AED46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CE39-73E6-1F5D-F956-1FEF5B8B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89AC-94FE-4B93-B163-2BE4B028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57ED-5BBB-69B3-FC6B-6B606E8C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DF56-15C6-BBA4-B8D0-CD12CAAD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90C6-F461-F85D-0359-7D729B81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F568-2696-25CE-8E45-43781FD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329-8DD1-4243-FA95-E0705D91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C7375-5D4B-2654-071A-2E277885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0F64-F1E2-5148-0A3E-7F56F72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2815-A42E-6364-BAE5-99D28F9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31F1-46FD-4F41-BB79-FD27E64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4F4D-FB0D-15BF-DCAF-AFDA0139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4EC4-BD02-3135-D7BE-A9D1E2A2F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0B5E-5614-A6EB-977B-317A777E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F1728-5BD4-B55F-42E8-8C259869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A08B7-E2EF-967A-8529-7CC662BA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D3E7A-7BFD-AFBD-CADF-2C8568E7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90C48F-EF24-2332-5F63-37329AF9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66A69-0A2B-1932-FE0E-2EF2FA3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B67E-4B95-2501-B10D-1224AD7C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D078D-95CA-EDC1-E572-3B8E83C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3821B-D9FF-DECA-7F35-D2A8F99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EA1AF-C995-EB4F-8D73-50C5398E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6D67B-674A-106D-DCA0-0693B6D6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766E4-BCB1-AC05-1AAB-02914B11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C679-2D1D-40A5-0DBA-1AE31F57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2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6A9D-FA43-B3FC-DCF5-3F28E42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5578-D9FB-CFD5-2F5D-00A1848D2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42FB-A0FA-477B-AFE1-2AD163AA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364F-BB91-DA2A-7F64-6F4BDC2B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9E97-4440-DA6D-250E-8BBBCC9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4632E-0087-3ECB-4F16-EFE18091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5323-99A7-C2FC-24A8-39AF838E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378A3-572A-DE6E-A015-C15A1C22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F3EC-3405-68B2-38B9-93CD18BE9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7DB9-43B8-F865-B5CB-0B15C4D5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4A058-ED0F-1F19-869B-7110BBF9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6F08-471C-67E9-FFDF-C6F0F48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5294B-5C99-14C4-D605-B6D4944E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54E2-2C31-31DD-7CA5-799130E4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B0BB-8BC5-612C-67AF-562E3273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BEEBE-CF5B-4F48-8DD7-C498B5234D61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F1E-F663-1F8A-6161-21D6C021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74BBB-C48C-6A06-E289-2A6EF6EBE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BC10A-5EC1-47CF-90FC-FBF0273AF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1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FD3BF3-8E86-6887-0009-F5E54B1E8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F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BABCF3-E3D1-DF60-6A58-CC31F12111F1}"/>
              </a:ext>
            </a:extLst>
          </p:cNvPr>
          <p:cNvSpPr txBox="1">
            <a:spLocks/>
          </p:cNvSpPr>
          <p:nvPr/>
        </p:nvSpPr>
        <p:spPr>
          <a:xfrm>
            <a:off x="689966" y="5585281"/>
            <a:ext cx="3763433" cy="807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 Mark Tucker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D31916-0841-5AB8-132F-E06A435D28A6}"/>
              </a:ext>
            </a:extLst>
          </p:cNvPr>
          <p:cNvSpPr txBox="1">
            <a:spLocks/>
          </p:cNvSpPr>
          <p:nvPr/>
        </p:nvSpPr>
        <p:spPr>
          <a:xfrm>
            <a:off x="337325" y="207206"/>
            <a:ext cx="6743413" cy="537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gradFill flip="none" rotWithShape="1">
                  <a:gsLst>
                    <a:gs pos="0">
                      <a:srgbClr val="6C90FE"/>
                    </a:gs>
                    <a:gs pos="100000">
                      <a:srgbClr val="2240BE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Developer Quick Start to Bluesky, AT Protocol &amp; Jetstream</a:t>
            </a:r>
          </a:p>
        </p:txBody>
      </p:sp>
      <p:pic>
        <p:nvPicPr>
          <p:cNvPr id="13" name="Picture 12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9D1222AC-1B7E-CBDA-44E3-5E8C6728A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7000" l="1800" r="90000">
                        <a14:foregroundMark x1="33100" y1="70000" x2="5700" y2="81000"/>
                        <a14:foregroundMark x1="5700" y1="81000" x2="5000" y2="90300"/>
                        <a14:foregroundMark x1="5000" y1="90300" x2="22200" y2="81700"/>
                        <a14:foregroundMark x1="22200" y1="81700" x2="8500" y2="89400"/>
                        <a14:foregroundMark x1="8500" y1="89400" x2="39400" y2="94400"/>
                        <a14:foregroundMark x1="39400" y1="94400" x2="10200" y2="94400"/>
                        <a14:foregroundMark x1="10200" y1="94400" x2="24600" y2="90100"/>
                        <a14:foregroundMark x1="24600" y1="90100" x2="30300" y2="81400"/>
                        <a14:foregroundMark x1="30300" y1="81400" x2="46100" y2="92700"/>
                        <a14:foregroundMark x1="46100" y1="92700" x2="61000" y2="91200"/>
                        <a14:foregroundMark x1="61000" y1="91200" x2="72100" y2="84000"/>
                        <a14:foregroundMark x1="72100" y1="84000" x2="75400" y2="76400"/>
                        <a14:foregroundMark x1="75400" y1="76400" x2="75900" y2="95800"/>
                        <a14:foregroundMark x1="75900" y1="95800" x2="67500" y2="97000"/>
                        <a14:foregroundMark x1="67500" y1="97000" x2="67500" y2="97000"/>
                        <a14:foregroundMark x1="6900" y1="82700" x2="1800" y2="93200"/>
                        <a14:foregroundMark x1="1800" y1="93200" x2="4800" y2="8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5" y="1515250"/>
            <a:ext cx="5135545" cy="5135545"/>
          </a:xfrm>
          <a:prstGeom prst="ellipse">
            <a:avLst/>
          </a:prstGeom>
          <a:gradFill>
            <a:gsLst>
              <a:gs pos="0">
                <a:srgbClr val="6C90FE"/>
              </a:gs>
              <a:gs pos="100000">
                <a:srgbClr val="2240BE"/>
              </a:gs>
            </a:gsLst>
            <a:path path="circle">
              <a:fillToRect r="100000" b="100000"/>
            </a:path>
          </a:gradFill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46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 Black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Tucker</dc:creator>
  <cp:lastModifiedBy>Mark Tucker</cp:lastModifiedBy>
  <cp:revision>1</cp:revision>
  <dcterms:created xsi:type="dcterms:W3CDTF">2024-12-07T23:08:29Z</dcterms:created>
  <dcterms:modified xsi:type="dcterms:W3CDTF">2024-12-08T22:02:51Z</dcterms:modified>
</cp:coreProperties>
</file>