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Backhaul network of telecom service providers: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RAN -&gt; eNodeB (base station to which the User Equipment i.e mobile device connects)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Packet Core network: MME, HSS,S and P Gateways. Network functions like NATs, firewalls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Lack flexibility, scalability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NFVs deal with this problem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Latency-friendly but throughput-sensitive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Tools -&gt; ping, speedtest-cl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42300" y="887250"/>
            <a:ext cx="8459400" cy="178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 of Elastic Cellular Core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24325" y="2276000"/>
            <a:ext cx="8459400" cy="17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Presenters: Mubeen Zulfiqar, Syed Arham Mukhtar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5" name="Shape 65"/>
          <p:cNvSpPr txBox="1"/>
          <p:nvPr/>
        </p:nvSpPr>
        <p:spPr>
          <a:xfrm>
            <a:off x="282900" y="192875"/>
            <a:ext cx="164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678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9"/>
            <a:ext cx="1328050" cy="1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&amp; Challenges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spcBef>
                <a:spcPts val="0"/>
              </a:spcBef>
            </a:pPr>
            <a:r>
              <a:rPr lang="en"/>
              <a:t>Constraints</a:t>
            </a:r>
            <a:r>
              <a:rPr lang="en"/>
              <a:t> of physical middleboxes</a:t>
            </a:r>
          </a:p>
          <a:p>
            <a:pPr indent="-228600" lvl="0" marL="457200" marR="0" rtl="0">
              <a:spcBef>
                <a:spcPts val="0"/>
              </a:spcBef>
            </a:pPr>
            <a:r>
              <a:rPr lang="en"/>
              <a:t>Shift to an elastic core</a:t>
            </a:r>
          </a:p>
          <a:p>
            <a:pPr indent="-228600" lvl="0" marL="457200" marR="0" rtl="0">
              <a:spcBef>
                <a:spcPts val="0"/>
              </a:spcBef>
            </a:pPr>
            <a:r>
              <a:rPr lang="en"/>
              <a:t>Studied in class - &gt; “KLIEN”</a:t>
            </a:r>
            <a:br>
              <a:rPr lang="en"/>
            </a:br>
          </a:p>
          <a:p>
            <a:pPr indent="-228600" lvl="0" marL="457200" marR="0" rtl="0">
              <a:spcBef>
                <a:spcPts val="0"/>
              </a:spcBef>
            </a:pPr>
            <a:r>
              <a:rPr lang="en"/>
              <a:t>Installation</a:t>
            </a:r>
            <a:br>
              <a:rPr lang="en"/>
            </a:br>
          </a:p>
          <a:p>
            <a:pPr indent="-228600" lvl="0" marL="457200" marR="0" rtl="0">
              <a:spcBef>
                <a:spcPts val="0"/>
              </a:spcBef>
            </a:pPr>
            <a:r>
              <a:rPr lang="en"/>
              <a:t>Challenges</a:t>
            </a:r>
          </a:p>
          <a:p>
            <a:pPr indent="-228600" lvl="1" marL="914400" marR="0" rtl="0">
              <a:spcBef>
                <a:spcPts val="0"/>
              </a:spcBef>
            </a:pPr>
            <a:r>
              <a:rPr lang="en"/>
              <a:t>Poor Documentation of OAI</a:t>
            </a:r>
          </a:p>
          <a:p>
            <a:pPr indent="-228600" lvl="1" marL="914400" marR="0" rtl="0">
              <a:spcBef>
                <a:spcPts val="0"/>
              </a:spcBef>
            </a:pPr>
            <a:r>
              <a:rPr lang="en"/>
              <a:t>Extensive Configuration required</a:t>
            </a:r>
          </a:p>
          <a:p>
            <a:pPr indent="-228600" lvl="1" marL="914400" marR="0" rtl="0">
              <a:spcBef>
                <a:spcPts val="0"/>
              </a:spcBef>
            </a:pPr>
            <a:r>
              <a:rPr lang="en"/>
              <a:t>Unstable Emulation (frequent crashes)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9"/>
            <a:ext cx="1328050" cy="1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74" y="1854687"/>
            <a:ext cx="4624824" cy="283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9"/>
            <a:ext cx="1328050" cy="1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4660" r="4669" t="4870"/>
          <a:stretch/>
        </p:blipFill>
        <p:spPr>
          <a:xfrm>
            <a:off x="0" y="1920449"/>
            <a:ext cx="4339483" cy="30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5698" l="4671" r="3912" t="8094"/>
          <a:stretch/>
        </p:blipFill>
        <p:spPr>
          <a:xfrm>
            <a:off x="4474850" y="1800224"/>
            <a:ext cx="4669148" cy="315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for more rigorous examination.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show that increasing processes degrades performance.</a:t>
            </a:r>
            <a:br>
              <a:rPr lang="en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EPC is Latency-friendly but throughput decreases exponentially in multiple bandwidth-hungry connections, unfairly.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Constraints of OAI (emulation tool), significant configuration needed.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9"/>
            <a:ext cx="1328050" cy="1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