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17D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2FE4-4769-41CD-8462-1FD4FD3C662A}" type="datetimeFigureOut">
              <a:rPr lang="en-US" smtClean="0"/>
              <a:pPr/>
              <a:t>5/26/2017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53AD-21CB-430F-9368-B57B851E44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2FE4-4769-41CD-8462-1FD4FD3C662A}" type="datetimeFigureOut">
              <a:rPr lang="en-US" smtClean="0"/>
              <a:pPr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53AD-21CB-430F-9368-B57B851E44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2FE4-4769-41CD-8462-1FD4FD3C662A}" type="datetimeFigureOut">
              <a:rPr lang="en-US" smtClean="0"/>
              <a:pPr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53AD-21CB-430F-9368-B57B851E44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2FE4-4769-41CD-8462-1FD4FD3C662A}" type="datetimeFigureOut">
              <a:rPr lang="en-US" smtClean="0"/>
              <a:pPr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53AD-21CB-430F-9368-B57B851E44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2FE4-4769-41CD-8462-1FD4FD3C662A}" type="datetimeFigureOut">
              <a:rPr lang="en-US" smtClean="0"/>
              <a:pPr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53AD-21CB-430F-9368-B57B851E44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2FE4-4769-41CD-8462-1FD4FD3C662A}" type="datetimeFigureOut">
              <a:rPr lang="en-US" smtClean="0"/>
              <a:pPr/>
              <a:t>5/26/2017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53AD-21CB-430F-9368-B57B851E44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2FE4-4769-41CD-8462-1FD4FD3C662A}" type="datetimeFigureOut">
              <a:rPr lang="en-US" smtClean="0"/>
              <a:pPr/>
              <a:t>5/26/2017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53AD-21CB-430F-9368-B57B851E44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2FE4-4769-41CD-8462-1FD4FD3C662A}" type="datetimeFigureOut">
              <a:rPr lang="en-US" smtClean="0"/>
              <a:pPr/>
              <a:t>5/26/2017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53AD-21CB-430F-9368-B57B851E44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2FE4-4769-41CD-8462-1FD4FD3C662A}" type="datetimeFigureOut">
              <a:rPr lang="en-US" smtClean="0"/>
              <a:pPr/>
              <a:t>5/26/2017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53AD-21CB-430F-9368-B57B851E44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2FE4-4769-41CD-8462-1FD4FD3C662A}" type="datetimeFigureOut">
              <a:rPr lang="en-US" smtClean="0"/>
              <a:pPr/>
              <a:t>5/26/2017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53AD-21CB-430F-9368-B57B851E44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2FE4-4769-41CD-8462-1FD4FD3C662A}" type="datetimeFigureOut">
              <a:rPr lang="en-US" smtClean="0"/>
              <a:pPr/>
              <a:t>5/26/2017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5BF53AD-21CB-430F-9368-B57B851E4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0582FE4-4769-41CD-8462-1FD4FD3C662A}" type="datetimeFigureOut">
              <a:rPr lang="en-US" smtClean="0"/>
              <a:pPr/>
              <a:t>5/26/2017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5BF53AD-21CB-430F-9368-B57B851E447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Sprint-2 </a:t>
            </a:r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NPS+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Batang" pitchFamily="18" charset="-127"/>
              </a:rPr>
              <a:t>26/05/2017</a:t>
            </a:r>
          </a:p>
          <a:p>
            <a:endParaRPr lang="en-US" dirty="0" smtClean="0">
              <a:solidFill>
                <a:schemeClr val="accent6"/>
              </a:solidFill>
            </a:endParaRPr>
          </a:p>
          <a:p>
            <a:r>
              <a:rPr lang="en-US" dirty="0" smtClean="0">
                <a:solidFill>
                  <a:schemeClr val="accent6"/>
                </a:solidFill>
              </a:rPr>
              <a:t>Techsophy Solutions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Filter view change in </a:t>
            </a:r>
            <a:r>
              <a:rPr lang="en-US" dirty="0" smtClean="0"/>
              <a:t>Dashboard</a:t>
            </a:r>
            <a:endParaRPr lang="en-US" dirty="0"/>
          </a:p>
          <a:p>
            <a:r>
              <a:rPr lang="en-US" dirty="0"/>
              <a:t>Channel </a:t>
            </a:r>
            <a:r>
              <a:rPr lang="en-US" dirty="0" smtClean="0"/>
              <a:t>Email </a:t>
            </a:r>
            <a:r>
              <a:rPr lang="en-US" dirty="0"/>
              <a:t>support</a:t>
            </a:r>
          </a:p>
          <a:p>
            <a:r>
              <a:rPr lang="en-US" dirty="0"/>
              <a:t>Collab </a:t>
            </a:r>
            <a:r>
              <a:rPr lang="en-US" dirty="0" smtClean="0"/>
              <a:t>Reports</a:t>
            </a:r>
            <a:endParaRPr lang="en-US" dirty="0"/>
          </a:p>
          <a:p>
            <a:r>
              <a:rPr lang="en-US" dirty="0"/>
              <a:t>Triage </a:t>
            </a:r>
            <a:r>
              <a:rPr lang="en-US" dirty="0" smtClean="0"/>
              <a:t>Process</a:t>
            </a:r>
          </a:p>
          <a:p>
            <a:pPr lvl="1"/>
            <a:r>
              <a:rPr lang="en-US" dirty="0" smtClean="0"/>
              <a:t>Triggering process</a:t>
            </a:r>
          </a:p>
          <a:p>
            <a:pPr lvl="1"/>
            <a:r>
              <a:rPr lang="en-US" dirty="0" smtClean="0"/>
              <a:t>Claiming task</a:t>
            </a:r>
          </a:p>
          <a:p>
            <a:pPr lvl="1"/>
            <a:r>
              <a:rPr lang="en-US" dirty="0" smtClean="0"/>
              <a:t>Closing task</a:t>
            </a:r>
          </a:p>
          <a:p>
            <a:r>
              <a:rPr lang="en-US" dirty="0"/>
              <a:t>Triage </a:t>
            </a:r>
            <a:r>
              <a:rPr lang="en-US" dirty="0" smtClean="0"/>
              <a:t>Reports</a:t>
            </a:r>
            <a:endParaRPr lang="en-US" dirty="0"/>
          </a:p>
          <a:p>
            <a:r>
              <a:rPr lang="en-US" dirty="0"/>
              <a:t>Need from </a:t>
            </a:r>
            <a:r>
              <a:rPr lang="en-US" dirty="0" smtClean="0"/>
              <a:t>David/Charlie</a:t>
            </a:r>
          </a:p>
          <a:p>
            <a:pPr lvl="1"/>
            <a:r>
              <a:rPr lang="en-US" dirty="0" smtClean="0"/>
              <a:t>Test </a:t>
            </a:r>
            <a:r>
              <a:rPr lang="en-US" dirty="0"/>
              <a:t>data for Triage </a:t>
            </a:r>
            <a:r>
              <a:rPr lang="en-US" dirty="0" smtClean="0"/>
              <a:t>Reports </a:t>
            </a:r>
            <a:r>
              <a:rPr lang="en-US" dirty="0"/>
              <a:t>(for products/hierarchy/location/etc..)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1143000"/>
            <a:ext cx="5638800" cy="2514600"/>
          </a:xfrm>
        </p:spPr>
        <p:txBody>
          <a:bodyPr>
            <a:normAutofit/>
          </a:bodyPr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1494</TotalTime>
  <Words>42</Words>
  <Application>Microsoft Office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Flow</vt:lpstr>
      <vt:lpstr>Sprint-2 Demo</vt:lpstr>
      <vt:lpstr>Agenda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venkata.g</dc:creator>
  <cp:lastModifiedBy>venkata.g</cp:lastModifiedBy>
  <cp:revision>9</cp:revision>
  <dcterms:created xsi:type="dcterms:W3CDTF">2017-05-25T12:02:42Z</dcterms:created>
  <dcterms:modified xsi:type="dcterms:W3CDTF">2017-05-26T13:05:34Z</dcterms:modified>
</cp:coreProperties>
</file>