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739D73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1AE96-9B2C-4342-B4D2-D8D240BAE639}" type="datetimeFigureOut">
              <a:rPr lang="th-TH" smtClean="0"/>
              <a:t>30/10/60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BF54-1E74-41DE-989E-CEFD97EAE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0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work\ppt_template\gree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889"/>
            <a:ext cx="9180512" cy="68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14" y="123889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9725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 dirty="0"/>
          </a:p>
        </p:txBody>
      </p:sp>
      <p:pic>
        <p:nvPicPr>
          <p:cNvPr id="8" name="Picture 3" descr="F:\work\ppt_template\images\AIT_fina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89240"/>
            <a:ext cx="2452780" cy="5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:\work\ppt_template\images\green_insid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85787"/>
            <a:ext cx="8229600" cy="1143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11349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pic>
        <p:nvPicPr>
          <p:cNvPr id="5123" name="Picture 3" descr="F:\work\ppt_template\images\AIT_fina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2452780" cy="5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4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7882-0034-4AD3-98E9-F51DDF76BD41}" type="datetimeFigureOut">
              <a:rPr lang="th-TH" smtClean="0"/>
              <a:t>30/10/60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484C-9E4B-47E5-9EA5-8AFFE68A93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8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th-TH" dirty="0"/>
          </a:p>
        </p:txBody>
      </p:sp>
      <p:pic>
        <p:nvPicPr>
          <p:cNvPr id="4" name="Picture 3" descr="F:\work\ppt_template\images\full logo tra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31" y="343156"/>
            <a:ext cx="2728629" cy="62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0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1083327"/>
      </p:ext>
    </p:extLst>
  </p:cSld>
  <p:clrMapOvr>
    <a:masterClrMapping/>
  </p:clrMapOvr>
</p:sld>
</file>

<file path=ppt/theme/theme1.xml><?xml version="1.0" encoding="utf-8"?>
<a:theme xmlns:a="http://schemas.openxmlformats.org/drawingml/2006/main" name="ait_template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ait_template04</Template>
  <TotalTime>0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ait_template04</vt:lpstr>
      <vt:lpstr>Click to edit Master title style</vt:lpstr>
      <vt:lpstr>Click to edit Master title style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,</dc:creator>
  <cp:keywords>AIT</cp:keywords>
  <cp:lastModifiedBy>,</cp:lastModifiedBy>
  <cp:revision>1</cp:revision>
  <dcterms:created xsi:type="dcterms:W3CDTF">2017-10-30T04:09:44Z</dcterms:created>
  <dcterms:modified xsi:type="dcterms:W3CDTF">2017-10-30T04:09:50Z</dcterms:modified>
</cp:coreProperties>
</file>