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70" r:id="rId7"/>
    <p:sldId id="265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281937-1CDA-4892-BCD4-EE19AD6E1743}" v="272" dt="2022-05-10T16:54:29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Krishna Mullapudi" userId="3089b16ff6b47d61" providerId="LiveId" clId="{A7281937-1CDA-4892-BCD4-EE19AD6E1743}"/>
    <pc:docChg chg="undo redo custSel addSld delSld modSld sldOrd">
      <pc:chgData name="RamaKrishna Mullapudi" userId="3089b16ff6b47d61" providerId="LiveId" clId="{A7281937-1CDA-4892-BCD4-EE19AD6E1743}" dt="2022-05-10T17:00:45.486" v="5219" actId="20577"/>
      <pc:docMkLst>
        <pc:docMk/>
      </pc:docMkLst>
      <pc:sldChg chg="addSp delSp modSp new mod ord modMedia setBg delAnim setClrOvrMap">
        <pc:chgData name="RamaKrishna Mullapudi" userId="3089b16ff6b47d61" providerId="LiveId" clId="{A7281937-1CDA-4892-BCD4-EE19AD6E1743}" dt="2022-05-10T17:00:28.294" v="5192" actId="20577"/>
        <pc:sldMkLst>
          <pc:docMk/>
          <pc:sldMk cId="1814592668" sldId="256"/>
        </pc:sldMkLst>
        <pc:spChg chg="mod">
          <ac:chgData name="RamaKrishna Mullapudi" userId="3089b16ff6b47d61" providerId="LiveId" clId="{A7281937-1CDA-4892-BCD4-EE19AD6E1743}" dt="2022-05-10T04:26:50.533" v="2570" actId="26606"/>
          <ac:spMkLst>
            <pc:docMk/>
            <pc:sldMk cId="1814592668" sldId="256"/>
            <ac:spMk id="2" creationId="{B3896D9D-4DDB-AFDA-5FA4-40B3FDA51746}"/>
          </ac:spMkLst>
        </pc:spChg>
        <pc:spChg chg="mod">
          <ac:chgData name="RamaKrishna Mullapudi" userId="3089b16ff6b47d61" providerId="LiveId" clId="{A7281937-1CDA-4892-BCD4-EE19AD6E1743}" dt="2022-05-10T17:00:28.294" v="5192" actId="20577"/>
          <ac:spMkLst>
            <pc:docMk/>
            <pc:sldMk cId="1814592668" sldId="256"/>
            <ac:spMk id="3" creationId="{F82CF3A6-81FF-AE3D-424E-E1A06E42A61C}"/>
          </ac:spMkLst>
        </pc:spChg>
        <pc:spChg chg="add del">
          <ac:chgData name="RamaKrishna Mullapudi" userId="3089b16ff6b47d61" providerId="LiveId" clId="{A7281937-1CDA-4892-BCD4-EE19AD6E1743}" dt="2022-05-10T04:25:27.731" v="2549" actId="26606"/>
          <ac:spMkLst>
            <pc:docMk/>
            <pc:sldMk cId="1814592668" sldId="256"/>
            <ac:spMk id="8" creationId="{081EA652-8C6A-4E69-BEB9-170809474553}"/>
          </ac:spMkLst>
        </pc:spChg>
        <pc:spChg chg="add del">
          <ac:chgData name="RamaKrishna Mullapudi" userId="3089b16ff6b47d61" providerId="LiveId" clId="{A7281937-1CDA-4892-BCD4-EE19AD6E1743}" dt="2022-05-10T04:25:40.997" v="2555" actId="26606"/>
          <ac:spMkLst>
            <pc:docMk/>
            <pc:sldMk cId="1814592668" sldId="256"/>
            <ac:spMk id="9" creationId="{E49CC64F-7275-4E33-961B-0C5CDC439875}"/>
          </ac:spMkLst>
        </pc:spChg>
        <pc:spChg chg="add del">
          <ac:chgData name="RamaKrishna Mullapudi" userId="3089b16ff6b47d61" providerId="LiveId" clId="{A7281937-1CDA-4892-BCD4-EE19AD6E1743}" dt="2022-05-10T04:25:27.731" v="2549" actId="26606"/>
          <ac:spMkLst>
            <pc:docMk/>
            <pc:sldMk cId="1814592668" sldId="256"/>
            <ac:spMk id="10" creationId="{5298780A-33B9-4EA2-8F67-DE68AD62841B}"/>
          </ac:spMkLst>
        </pc:spChg>
        <pc:spChg chg="add del">
          <ac:chgData name="RamaKrishna Mullapudi" userId="3089b16ff6b47d61" providerId="LiveId" clId="{A7281937-1CDA-4892-BCD4-EE19AD6E1743}" dt="2022-05-10T04:26:02.842" v="2557" actId="26606"/>
          <ac:spMkLst>
            <pc:docMk/>
            <pc:sldMk cId="1814592668" sldId="256"/>
            <ac:spMk id="11" creationId="{097CD68E-23E3-4007-8847-CD0944C4F7BE}"/>
          </ac:spMkLst>
        </pc:spChg>
        <pc:spChg chg="add del">
          <ac:chgData name="RamaKrishna Mullapudi" userId="3089b16ff6b47d61" providerId="LiveId" clId="{A7281937-1CDA-4892-BCD4-EE19AD6E1743}" dt="2022-05-10T04:25:27.731" v="2549" actId="26606"/>
          <ac:spMkLst>
            <pc:docMk/>
            <pc:sldMk cId="1814592668" sldId="256"/>
            <ac:spMk id="12" creationId="{7F488E8B-4E1E-4402-8935-D4E6C02615C7}"/>
          </ac:spMkLst>
        </pc:spChg>
        <pc:spChg chg="add del">
          <ac:chgData name="RamaKrishna Mullapudi" userId="3089b16ff6b47d61" providerId="LiveId" clId="{A7281937-1CDA-4892-BCD4-EE19AD6E1743}" dt="2022-05-10T04:26:02.842" v="2557" actId="26606"/>
          <ac:spMkLst>
            <pc:docMk/>
            <pc:sldMk cId="1814592668" sldId="256"/>
            <ac:spMk id="13" creationId="{AF2F604E-43BE-4DC3-B983-E071523364F8}"/>
          </ac:spMkLst>
        </pc:spChg>
        <pc:spChg chg="add del">
          <ac:chgData name="RamaKrishna Mullapudi" userId="3089b16ff6b47d61" providerId="LiveId" clId="{A7281937-1CDA-4892-BCD4-EE19AD6E1743}" dt="2022-05-10T04:26:02.842" v="2557" actId="26606"/>
          <ac:spMkLst>
            <pc:docMk/>
            <pc:sldMk cId="1814592668" sldId="256"/>
            <ac:spMk id="15" creationId="{08C9B587-E65E-4B52-B37C-ABEBB6E87928}"/>
          </ac:spMkLst>
        </pc:spChg>
        <pc:spChg chg="add del">
          <ac:chgData name="RamaKrishna Mullapudi" userId="3089b16ff6b47d61" providerId="LiveId" clId="{A7281937-1CDA-4892-BCD4-EE19AD6E1743}" dt="2022-05-10T04:25:29.118" v="2551" actId="26606"/>
          <ac:spMkLst>
            <pc:docMk/>
            <pc:sldMk cId="1814592668" sldId="256"/>
            <ac:spMk id="16" creationId="{33CD251C-A887-4D2F-925B-FC097198538B}"/>
          </ac:spMkLst>
        </pc:spChg>
        <pc:spChg chg="add del">
          <ac:chgData name="RamaKrishna Mullapudi" userId="3089b16ff6b47d61" providerId="LiveId" clId="{A7281937-1CDA-4892-BCD4-EE19AD6E1743}" dt="2022-05-10T04:26:02.842" v="2557" actId="26606"/>
          <ac:spMkLst>
            <pc:docMk/>
            <pc:sldMk cId="1814592668" sldId="256"/>
            <ac:spMk id="18" creationId="{E91DC736-0EF8-4F87-9146-EBF1D2EE4D3D}"/>
          </ac:spMkLst>
        </pc:spChg>
        <pc:spChg chg="add del">
          <ac:chgData name="RamaKrishna Mullapudi" userId="3089b16ff6b47d61" providerId="LiveId" clId="{A7281937-1CDA-4892-BCD4-EE19AD6E1743}" dt="2022-05-10T04:25:29.118" v="2551" actId="26606"/>
          <ac:spMkLst>
            <pc:docMk/>
            <pc:sldMk cId="1814592668" sldId="256"/>
            <ac:spMk id="19" creationId="{662A3FAA-D056-4098-8115-EA61EAF068CF}"/>
          </ac:spMkLst>
        </pc:spChg>
        <pc:spChg chg="add del">
          <ac:chgData name="RamaKrishna Mullapudi" userId="3089b16ff6b47d61" providerId="LiveId" clId="{A7281937-1CDA-4892-BCD4-EE19AD6E1743}" dt="2022-05-10T04:26:13.208" v="2559" actId="26606"/>
          <ac:spMkLst>
            <pc:docMk/>
            <pc:sldMk cId="1814592668" sldId="256"/>
            <ac:spMk id="22" creationId="{9B7AD9F6-8CE7-4299-8FC6-328F4DCD3FF9}"/>
          </ac:spMkLst>
        </pc:spChg>
        <pc:spChg chg="add del">
          <ac:chgData name="RamaKrishna Mullapudi" userId="3089b16ff6b47d61" providerId="LiveId" clId="{A7281937-1CDA-4892-BCD4-EE19AD6E1743}" dt="2022-05-10T04:26:13.208" v="2559" actId="26606"/>
          <ac:spMkLst>
            <pc:docMk/>
            <pc:sldMk cId="1814592668" sldId="256"/>
            <ac:spMk id="23" creationId="{F49775AF-8896-43EE-92C6-83497D6DC56F}"/>
          </ac:spMkLst>
        </pc:spChg>
        <pc:spChg chg="add del">
          <ac:chgData name="RamaKrishna Mullapudi" userId="3089b16ff6b47d61" providerId="LiveId" clId="{A7281937-1CDA-4892-BCD4-EE19AD6E1743}" dt="2022-05-10T04:25:35.893" v="2553" actId="26606"/>
          <ac:spMkLst>
            <pc:docMk/>
            <pc:sldMk cId="1814592668" sldId="256"/>
            <ac:spMk id="24" creationId="{815925C2-A704-4D47-B1C1-3FCA52512EC1}"/>
          </ac:spMkLst>
        </pc:spChg>
        <pc:spChg chg="add del">
          <ac:chgData name="RamaKrishna Mullapudi" userId="3089b16ff6b47d61" providerId="LiveId" clId="{A7281937-1CDA-4892-BCD4-EE19AD6E1743}" dt="2022-05-10T04:25:35.893" v="2553" actId="26606"/>
          <ac:spMkLst>
            <pc:docMk/>
            <pc:sldMk cId="1814592668" sldId="256"/>
            <ac:spMk id="25" creationId="{01D4315C-C23C-4FD3-98DF-08C29E2292A8}"/>
          </ac:spMkLst>
        </pc:spChg>
        <pc:spChg chg="add del">
          <ac:chgData name="RamaKrishna Mullapudi" userId="3089b16ff6b47d61" providerId="LiveId" clId="{A7281937-1CDA-4892-BCD4-EE19AD6E1743}" dt="2022-05-10T04:26:28.606" v="2561" actId="26606"/>
          <ac:spMkLst>
            <pc:docMk/>
            <pc:sldMk cId="1814592668" sldId="256"/>
            <ac:spMk id="29" creationId="{F13C74B1-5B17-4795-BED0-7140497B445A}"/>
          </ac:spMkLst>
        </pc:spChg>
        <pc:spChg chg="add del">
          <ac:chgData name="RamaKrishna Mullapudi" userId="3089b16ff6b47d61" providerId="LiveId" clId="{A7281937-1CDA-4892-BCD4-EE19AD6E1743}" dt="2022-05-10T04:26:28.606" v="2561" actId="26606"/>
          <ac:spMkLst>
            <pc:docMk/>
            <pc:sldMk cId="1814592668" sldId="256"/>
            <ac:spMk id="30" creationId="{D4974D33-8DC5-464E-8C6D-BE58F0669C17}"/>
          </ac:spMkLst>
        </pc:spChg>
        <pc:spChg chg="add del">
          <ac:chgData name="RamaKrishna Mullapudi" userId="3089b16ff6b47d61" providerId="LiveId" clId="{A7281937-1CDA-4892-BCD4-EE19AD6E1743}" dt="2022-05-10T04:26:36.345" v="2563" actId="26606"/>
          <ac:spMkLst>
            <pc:docMk/>
            <pc:sldMk cId="1814592668" sldId="256"/>
            <ac:spMk id="33" creationId="{0671A8AE-40A1-4631-A6B8-581AFF065482}"/>
          </ac:spMkLst>
        </pc:spChg>
        <pc:spChg chg="add del">
          <ac:chgData name="RamaKrishna Mullapudi" userId="3089b16ff6b47d61" providerId="LiveId" clId="{A7281937-1CDA-4892-BCD4-EE19AD6E1743}" dt="2022-05-10T04:26:36.345" v="2563" actId="26606"/>
          <ac:spMkLst>
            <pc:docMk/>
            <pc:sldMk cId="1814592668" sldId="256"/>
            <ac:spMk id="35" creationId="{AB58EF07-17C2-48CF-ABB0-EEF1F17CB8F0}"/>
          </ac:spMkLst>
        </pc:spChg>
        <pc:spChg chg="add del">
          <ac:chgData name="RamaKrishna Mullapudi" userId="3089b16ff6b47d61" providerId="LiveId" clId="{A7281937-1CDA-4892-BCD4-EE19AD6E1743}" dt="2022-05-10T04:26:36.345" v="2563" actId="26606"/>
          <ac:spMkLst>
            <pc:docMk/>
            <pc:sldMk cId="1814592668" sldId="256"/>
            <ac:spMk id="36" creationId="{AF2F604E-43BE-4DC3-B983-E071523364F8}"/>
          </ac:spMkLst>
        </pc:spChg>
        <pc:spChg chg="add del">
          <ac:chgData name="RamaKrishna Mullapudi" userId="3089b16ff6b47d61" providerId="LiveId" clId="{A7281937-1CDA-4892-BCD4-EE19AD6E1743}" dt="2022-05-10T04:26:36.345" v="2563" actId="26606"/>
          <ac:spMkLst>
            <pc:docMk/>
            <pc:sldMk cId="1814592668" sldId="256"/>
            <ac:spMk id="37" creationId="{08C9B587-E65E-4B52-B37C-ABEBB6E87928}"/>
          </ac:spMkLst>
        </pc:spChg>
        <pc:spChg chg="add del">
          <ac:chgData name="RamaKrishna Mullapudi" userId="3089b16ff6b47d61" providerId="LiveId" clId="{A7281937-1CDA-4892-BCD4-EE19AD6E1743}" dt="2022-05-10T04:26:39.310" v="2565" actId="26606"/>
          <ac:spMkLst>
            <pc:docMk/>
            <pc:sldMk cId="1814592668" sldId="256"/>
            <ac:spMk id="39" creationId="{8FC9BE17-9A7B-462D-AE50-3D8777387304}"/>
          </ac:spMkLst>
        </pc:spChg>
        <pc:spChg chg="add del">
          <ac:chgData name="RamaKrishna Mullapudi" userId="3089b16ff6b47d61" providerId="LiveId" clId="{A7281937-1CDA-4892-BCD4-EE19AD6E1743}" dt="2022-05-10T04:26:39.310" v="2565" actId="26606"/>
          <ac:spMkLst>
            <pc:docMk/>
            <pc:sldMk cId="1814592668" sldId="256"/>
            <ac:spMk id="41" creationId="{3EBE8569-6AEC-4B8C-8D53-2DE337CDBA65}"/>
          </ac:spMkLst>
        </pc:spChg>
        <pc:spChg chg="add del">
          <ac:chgData name="RamaKrishna Mullapudi" userId="3089b16ff6b47d61" providerId="LiveId" clId="{A7281937-1CDA-4892-BCD4-EE19AD6E1743}" dt="2022-05-10T04:26:39.310" v="2565" actId="26606"/>
          <ac:spMkLst>
            <pc:docMk/>
            <pc:sldMk cId="1814592668" sldId="256"/>
            <ac:spMk id="42" creationId="{55D4142C-5077-457F-A6AD-3FECFDB39685}"/>
          </ac:spMkLst>
        </pc:spChg>
        <pc:spChg chg="add del">
          <ac:chgData name="RamaKrishna Mullapudi" userId="3089b16ff6b47d61" providerId="LiveId" clId="{A7281937-1CDA-4892-BCD4-EE19AD6E1743}" dt="2022-05-10T04:26:39.310" v="2565" actId="26606"/>
          <ac:spMkLst>
            <pc:docMk/>
            <pc:sldMk cId="1814592668" sldId="256"/>
            <ac:spMk id="43" creationId="{7A5F0580-5EE9-419F-96EE-B6529EF6E7D0}"/>
          </ac:spMkLst>
        </pc:spChg>
        <pc:spChg chg="add del">
          <ac:chgData name="RamaKrishna Mullapudi" userId="3089b16ff6b47d61" providerId="LiveId" clId="{A7281937-1CDA-4892-BCD4-EE19AD6E1743}" dt="2022-05-10T04:26:50.427" v="2569" actId="26606"/>
          <ac:spMkLst>
            <pc:docMk/>
            <pc:sldMk cId="1814592668" sldId="256"/>
            <ac:spMk id="45" creationId="{6F828D28-8E09-41CC-8229-3070B5467A96}"/>
          </ac:spMkLst>
        </pc:spChg>
        <pc:spChg chg="add del">
          <ac:chgData name="RamaKrishna Mullapudi" userId="3089b16ff6b47d61" providerId="LiveId" clId="{A7281937-1CDA-4892-BCD4-EE19AD6E1743}" dt="2022-05-10T04:26:50.427" v="2569" actId="26606"/>
          <ac:spMkLst>
            <pc:docMk/>
            <pc:sldMk cId="1814592668" sldId="256"/>
            <ac:spMk id="47" creationId="{D5B012D8-7F27-4758-9AC6-C889B154BD73}"/>
          </ac:spMkLst>
        </pc:spChg>
        <pc:spChg chg="add del">
          <ac:chgData name="RamaKrishna Mullapudi" userId="3089b16ff6b47d61" providerId="LiveId" clId="{A7281937-1CDA-4892-BCD4-EE19AD6E1743}" dt="2022-05-10T04:26:50.427" v="2569" actId="26606"/>
          <ac:spMkLst>
            <pc:docMk/>
            <pc:sldMk cId="1814592668" sldId="256"/>
            <ac:spMk id="48" creationId="{4063B759-00FC-46D1-9898-8E8625268FAF}"/>
          </ac:spMkLst>
        </pc:spChg>
        <pc:spChg chg="add">
          <ac:chgData name="RamaKrishna Mullapudi" userId="3089b16ff6b47d61" providerId="LiveId" clId="{A7281937-1CDA-4892-BCD4-EE19AD6E1743}" dt="2022-05-10T04:26:50.533" v="2570" actId="26606"/>
          <ac:spMkLst>
            <pc:docMk/>
            <pc:sldMk cId="1814592668" sldId="256"/>
            <ac:spMk id="50" creationId="{815925C2-A704-4D47-B1C1-3FCA52512EC1}"/>
          </ac:spMkLst>
        </pc:spChg>
        <pc:spChg chg="add">
          <ac:chgData name="RamaKrishna Mullapudi" userId="3089b16ff6b47d61" providerId="LiveId" clId="{A7281937-1CDA-4892-BCD4-EE19AD6E1743}" dt="2022-05-10T04:26:50.533" v="2570" actId="26606"/>
          <ac:spMkLst>
            <pc:docMk/>
            <pc:sldMk cId="1814592668" sldId="256"/>
            <ac:spMk id="51" creationId="{01D4315C-C23C-4FD3-98DF-08C29E2292A8}"/>
          </ac:spMkLst>
        </pc:spChg>
        <pc:grpChg chg="add del">
          <ac:chgData name="RamaKrishna Mullapudi" userId="3089b16ff6b47d61" providerId="LiveId" clId="{A7281937-1CDA-4892-BCD4-EE19AD6E1743}" dt="2022-05-10T04:25:29.118" v="2551" actId="26606"/>
          <ac:grpSpMkLst>
            <pc:docMk/>
            <pc:sldMk cId="1814592668" sldId="256"/>
            <ac:grpSpMk id="17" creationId="{2C3846A5-A498-4C9E-B4DC-13532657D717}"/>
          </ac:grpSpMkLst>
        </pc:grpChg>
        <pc:grpChg chg="add del">
          <ac:chgData name="RamaKrishna Mullapudi" userId="3089b16ff6b47d61" providerId="LiveId" clId="{A7281937-1CDA-4892-BCD4-EE19AD6E1743}" dt="2022-05-10T04:25:35.893" v="2553" actId="26606"/>
          <ac:grpSpMkLst>
            <pc:docMk/>
            <pc:sldMk cId="1814592668" sldId="256"/>
            <ac:grpSpMk id="26" creationId="{5E6B47BC-43FD-4C91-8BFF-B41B99A8A39E}"/>
          </ac:grpSpMkLst>
        </pc:grpChg>
        <pc:grpChg chg="add del">
          <ac:chgData name="RamaKrishna Mullapudi" userId="3089b16ff6b47d61" providerId="LiveId" clId="{A7281937-1CDA-4892-BCD4-EE19AD6E1743}" dt="2022-05-10T04:25:35.893" v="2553" actId="26606"/>
          <ac:grpSpMkLst>
            <pc:docMk/>
            <pc:sldMk cId="1814592668" sldId="256"/>
            <ac:grpSpMk id="28" creationId="{43F5E015-E085-4624-B431-B42414448684}"/>
          </ac:grpSpMkLst>
        </pc:grpChg>
        <pc:grpChg chg="add">
          <ac:chgData name="RamaKrishna Mullapudi" userId="3089b16ff6b47d61" providerId="LiveId" clId="{A7281937-1CDA-4892-BCD4-EE19AD6E1743}" dt="2022-05-10T04:26:50.533" v="2570" actId="26606"/>
          <ac:grpSpMkLst>
            <pc:docMk/>
            <pc:sldMk cId="1814592668" sldId="256"/>
            <ac:grpSpMk id="52" creationId="{5E6B47BC-43FD-4C91-8BFF-B41B99A8A39E}"/>
          </ac:grpSpMkLst>
        </pc:grpChg>
        <pc:grpChg chg="add">
          <ac:chgData name="RamaKrishna Mullapudi" userId="3089b16ff6b47d61" providerId="LiveId" clId="{A7281937-1CDA-4892-BCD4-EE19AD6E1743}" dt="2022-05-10T04:26:50.533" v="2570" actId="26606"/>
          <ac:grpSpMkLst>
            <pc:docMk/>
            <pc:sldMk cId="1814592668" sldId="256"/>
            <ac:grpSpMk id="55" creationId="{43F5E015-E085-4624-B431-B42414448684}"/>
          </ac:grpSpMkLst>
        </pc:grpChg>
        <pc:picChg chg="add del">
          <ac:chgData name="RamaKrishna Mullapudi" userId="3089b16ff6b47d61" providerId="LiveId" clId="{A7281937-1CDA-4892-BCD4-EE19AD6E1743}" dt="2022-05-10T04:25:40.997" v="2555" actId="26606"/>
          <ac:picMkLst>
            <pc:docMk/>
            <pc:sldMk cId="1814592668" sldId="256"/>
            <ac:picMk id="5" creationId="{4700D376-9EF0-E345-E56C-4C6993B031B7}"/>
          </ac:picMkLst>
        </pc:picChg>
        <pc:picChg chg="add del">
          <ac:chgData name="RamaKrishna Mullapudi" userId="3089b16ff6b47d61" providerId="LiveId" clId="{A7281937-1CDA-4892-BCD4-EE19AD6E1743}" dt="2022-05-10T04:26:02.842" v="2557" actId="26606"/>
          <ac:picMkLst>
            <pc:docMk/>
            <pc:sldMk cId="1814592668" sldId="256"/>
            <ac:picMk id="20" creationId="{A89230B7-636F-FA7A-5568-6A68290952E8}"/>
          </ac:picMkLst>
        </pc:picChg>
        <pc:picChg chg="add del">
          <ac:chgData name="RamaKrishna Mullapudi" userId="3089b16ff6b47d61" providerId="LiveId" clId="{A7281937-1CDA-4892-BCD4-EE19AD6E1743}" dt="2022-05-10T04:26:13.208" v="2559" actId="26606"/>
          <ac:picMkLst>
            <pc:docMk/>
            <pc:sldMk cId="1814592668" sldId="256"/>
            <ac:picMk id="27" creationId="{1FFC8C37-7D53-29C6-A40A-394D83036E31}"/>
          </ac:picMkLst>
        </pc:picChg>
        <pc:picChg chg="add del">
          <ac:chgData name="RamaKrishna Mullapudi" userId="3089b16ff6b47d61" providerId="LiveId" clId="{A7281937-1CDA-4892-BCD4-EE19AD6E1743}" dt="2022-05-10T04:26:28.606" v="2561" actId="26606"/>
          <ac:picMkLst>
            <pc:docMk/>
            <pc:sldMk cId="1814592668" sldId="256"/>
            <ac:picMk id="31" creationId="{49AAD46B-F933-4DC9-F0A6-293B21E4AE2E}"/>
          </ac:picMkLst>
        </pc:picChg>
        <pc:picChg chg="add del">
          <ac:chgData name="RamaKrishna Mullapudi" userId="3089b16ff6b47d61" providerId="LiveId" clId="{A7281937-1CDA-4892-BCD4-EE19AD6E1743}" dt="2022-05-10T04:26:36.345" v="2563" actId="26606"/>
          <ac:picMkLst>
            <pc:docMk/>
            <pc:sldMk cId="1814592668" sldId="256"/>
            <ac:picMk id="34" creationId="{994BF4CD-876E-4D8D-4C78-75E5293146E2}"/>
          </ac:picMkLst>
        </pc:picChg>
        <pc:picChg chg="add del">
          <ac:chgData name="RamaKrishna Mullapudi" userId="3089b16ff6b47d61" providerId="LiveId" clId="{A7281937-1CDA-4892-BCD4-EE19AD6E1743}" dt="2022-05-10T04:26:39.310" v="2565" actId="26606"/>
          <ac:picMkLst>
            <pc:docMk/>
            <pc:sldMk cId="1814592668" sldId="256"/>
            <ac:picMk id="40" creationId="{8EBD6F6D-39FA-A52C-2A2F-EA9E5FAA6895}"/>
          </ac:picMkLst>
        </pc:picChg>
        <pc:picChg chg="add del mod">
          <ac:chgData name="RamaKrishna Mullapudi" userId="3089b16ff6b47d61" providerId="LiveId" clId="{A7281937-1CDA-4892-BCD4-EE19AD6E1743}" dt="2022-05-10T04:26:50.427" v="2569" actId="26606"/>
          <ac:picMkLst>
            <pc:docMk/>
            <pc:sldMk cId="1814592668" sldId="256"/>
            <ac:picMk id="46" creationId="{0834CDE9-7B6A-47EA-6039-67E3F275A07E}"/>
          </ac:picMkLst>
        </pc:picChg>
        <pc:cxnChg chg="add del">
          <ac:chgData name="RamaKrishna Mullapudi" userId="3089b16ff6b47d61" providerId="LiveId" clId="{A7281937-1CDA-4892-BCD4-EE19AD6E1743}" dt="2022-05-10T04:25:27.731" v="2549" actId="26606"/>
          <ac:cxnSpMkLst>
            <pc:docMk/>
            <pc:sldMk cId="1814592668" sldId="256"/>
            <ac:cxnSpMk id="14" creationId="{23AAC9B5-8015-485C-ACF9-A750390E9A56}"/>
          </ac:cxnSpMkLst>
        </pc:cxnChg>
      </pc:sldChg>
      <pc:sldChg chg="new del">
        <pc:chgData name="RamaKrishna Mullapudi" userId="3089b16ff6b47d61" providerId="LiveId" clId="{A7281937-1CDA-4892-BCD4-EE19AD6E1743}" dt="2022-05-08T23:25:19.601" v="399" actId="47"/>
        <pc:sldMkLst>
          <pc:docMk/>
          <pc:sldMk cId="1381489690" sldId="257"/>
        </pc:sldMkLst>
      </pc:sldChg>
      <pc:sldChg chg="addSp delSp modSp new mod ord setBg">
        <pc:chgData name="RamaKrishna Mullapudi" userId="3089b16ff6b47d61" providerId="LiveId" clId="{A7281937-1CDA-4892-BCD4-EE19AD6E1743}" dt="2022-05-10T16:30:39.191" v="4888" actId="2711"/>
        <pc:sldMkLst>
          <pc:docMk/>
          <pc:sldMk cId="2849331678" sldId="257"/>
        </pc:sldMkLst>
        <pc:spChg chg="mod">
          <ac:chgData name="RamaKrishna Mullapudi" userId="3089b16ff6b47d61" providerId="LiveId" clId="{A7281937-1CDA-4892-BCD4-EE19AD6E1743}" dt="2022-05-10T16:30:02.065" v="4880" actId="26606"/>
          <ac:spMkLst>
            <pc:docMk/>
            <pc:sldMk cId="2849331678" sldId="257"/>
            <ac:spMk id="2" creationId="{2A68A5E1-4F68-1DE6-4013-6F0EFDCA5537}"/>
          </ac:spMkLst>
        </pc:spChg>
        <pc:spChg chg="del mod">
          <ac:chgData name="RamaKrishna Mullapudi" userId="3089b16ff6b47d61" providerId="LiveId" clId="{A7281937-1CDA-4892-BCD4-EE19AD6E1743}" dt="2022-05-10T04:27:04.731" v="2571" actId="26606"/>
          <ac:spMkLst>
            <pc:docMk/>
            <pc:sldMk cId="2849331678" sldId="257"/>
            <ac:spMk id="3" creationId="{6FEFF5C5-14B7-03EB-AFC4-003EB990B846}"/>
          </ac:spMkLst>
        </pc:spChg>
        <pc:spChg chg="add">
          <ac:chgData name="RamaKrishna Mullapudi" userId="3089b16ff6b47d61" providerId="LiveId" clId="{A7281937-1CDA-4892-BCD4-EE19AD6E1743}" dt="2022-05-10T16:30:02.065" v="4880" actId="26606"/>
          <ac:spMkLst>
            <pc:docMk/>
            <pc:sldMk cId="2849331678" sldId="257"/>
            <ac:spMk id="7" creationId="{6D19922F-AD68-4E94-85E8-0AA44A1B1AFC}"/>
          </ac:spMkLst>
        </pc:spChg>
        <pc:spChg chg="add del">
          <ac:chgData name="RamaKrishna Mullapudi" userId="3089b16ff6b47d61" providerId="LiveId" clId="{A7281937-1CDA-4892-BCD4-EE19AD6E1743}" dt="2022-05-10T16:29:46.965" v="4879" actId="26606"/>
          <ac:spMkLst>
            <pc:docMk/>
            <pc:sldMk cId="2849331678" sldId="257"/>
            <ac:spMk id="10" creationId="{2659FDB4-FCBE-4A89-B46D-43D4FA54464D}"/>
          </ac:spMkLst>
        </pc:spChg>
        <pc:spChg chg="add del">
          <ac:chgData name="RamaKrishna Mullapudi" userId="3089b16ff6b47d61" providerId="LiveId" clId="{A7281937-1CDA-4892-BCD4-EE19AD6E1743}" dt="2022-05-10T16:29:46.965" v="4879" actId="26606"/>
          <ac:spMkLst>
            <pc:docMk/>
            <pc:sldMk cId="2849331678" sldId="257"/>
            <ac:spMk id="14" creationId="{58BDB0EE-D238-415B-9ED8-62AA6AB2AAD1}"/>
          </ac:spMkLst>
        </pc:spChg>
        <pc:spChg chg="add del">
          <ac:chgData name="RamaKrishna Mullapudi" userId="3089b16ff6b47d61" providerId="LiveId" clId="{A7281937-1CDA-4892-BCD4-EE19AD6E1743}" dt="2022-05-10T16:29:46.965" v="4879" actId="26606"/>
          <ac:spMkLst>
            <pc:docMk/>
            <pc:sldMk cId="2849331678" sldId="257"/>
            <ac:spMk id="16" creationId="{C5B55FC3-961D-4325-82F1-DE92B0D04E03}"/>
          </ac:spMkLst>
        </pc:spChg>
        <pc:spChg chg="add del">
          <ac:chgData name="RamaKrishna Mullapudi" userId="3089b16ff6b47d61" providerId="LiveId" clId="{A7281937-1CDA-4892-BCD4-EE19AD6E1743}" dt="2022-05-10T16:29:46.965" v="4879" actId="26606"/>
          <ac:spMkLst>
            <pc:docMk/>
            <pc:sldMk cId="2849331678" sldId="257"/>
            <ac:spMk id="18" creationId="{4C8AB332-D09E-4F28-943C-DABDD4716A3C}"/>
          </ac:spMkLst>
        </pc:spChg>
        <pc:graphicFrameChg chg="add mod modGraphic">
          <ac:chgData name="RamaKrishna Mullapudi" userId="3089b16ff6b47d61" providerId="LiveId" clId="{A7281937-1CDA-4892-BCD4-EE19AD6E1743}" dt="2022-05-10T16:30:39.191" v="4888" actId="2711"/>
          <ac:graphicFrameMkLst>
            <pc:docMk/>
            <pc:sldMk cId="2849331678" sldId="257"/>
            <ac:graphicFrameMk id="5" creationId="{1361774E-C09F-2FD1-8364-559BE16AD169}"/>
          </ac:graphicFrameMkLst>
        </pc:graphicFrameChg>
        <pc:cxnChg chg="add del">
          <ac:chgData name="RamaKrishna Mullapudi" userId="3089b16ff6b47d61" providerId="LiveId" clId="{A7281937-1CDA-4892-BCD4-EE19AD6E1743}" dt="2022-05-10T16:29:46.965" v="4879" actId="26606"/>
          <ac:cxnSpMkLst>
            <pc:docMk/>
            <pc:sldMk cId="2849331678" sldId="257"/>
            <ac:cxnSpMk id="12" creationId="{C8F51B3F-8331-4E4A-AE96-D47B1006EEAD}"/>
          </ac:cxnSpMkLst>
        </pc:cxnChg>
      </pc:sldChg>
      <pc:sldChg chg="modSp new del mod">
        <pc:chgData name="RamaKrishna Mullapudi" userId="3089b16ff6b47d61" providerId="LiveId" clId="{A7281937-1CDA-4892-BCD4-EE19AD6E1743}" dt="2022-05-08T23:25:17.406" v="398" actId="47"/>
        <pc:sldMkLst>
          <pc:docMk/>
          <pc:sldMk cId="1716040215" sldId="258"/>
        </pc:sldMkLst>
        <pc:spChg chg="mod">
          <ac:chgData name="RamaKrishna Mullapudi" userId="3089b16ff6b47d61" providerId="LiveId" clId="{A7281937-1CDA-4892-BCD4-EE19AD6E1743}" dt="2022-05-08T23:25:12.108" v="397" actId="6549"/>
          <ac:spMkLst>
            <pc:docMk/>
            <pc:sldMk cId="1716040215" sldId="258"/>
            <ac:spMk id="2" creationId="{72DC8113-CDD1-DB46-60DC-6424848E884D}"/>
          </ac:spMkLst>
        </pc:spChg>
      </pc:sldChg>
      <pc:sldChg chg="addSp delSp modSp new mod setBg">
        <pc:chgData name="RamaKrishna Mullapudi" userId="3089b16ff6b47d61" providerId="LiveId" clId="{A7281937-1CDA-4892-BCD4-EE19AD6E1743}" dt="2022-05-10T16:30:50.511" v="4889" actId="26606"/>
        <pc:sldMkLst>
          <pc:docMk/>
          <pc:sldMk cId="3488561183" sldId="258"/>
        </pc:sldMkLst>
        <pc:spChg chg="mod">
          <ac:chgData name="RamaKrishna Mullapudi" userId="3089b16ff6b47d61" providerId="LiveId" clId="{A7281937-1CDA-4892-BCD4-EE19AD6E1743}" dt="2022-05-10T16:30:50.511" v="4889" actId="26606"/>
          <ac:spMkLst>
            <pc:docMk/>
            <pc:sldMk cId="3488561183" sldId="258"/>
            <ac:spMk id="2" creationId="{7C5CC324-6705-D889-5AD8-EBE493D04DCF}"/>
          </ac:spMkLst>
        </pc:spChg>
        <pc:spChg chg="mod">
          <ac:chgData name="RamaKrishna Mullapudi" userId="3089b16ff6b47d61" providerId="LiveId" clId="{A7281937-1CDA-4892-BCD4-EE19AD6E1743}" dt="2022-05-10T16:30:50.511" v="4889" actId="26606"/>
          <ac:spMkLst>
            <pc:docMk/>
            <pc:sldMk cId="3488561183" sldId="258"/>
            <ac:spMk id="3" creationId="{9914CDBB-6D5E-E7C1-959A-97B11B9579E9}"/>
          </ac:spMkLst>
        </pc:spChg>
        <pc:spChg chg="add del">
          <ac:chgData name="RamaKrishna Mullapudi" userId="3089b16ff6b47d61" providerId="LiveId" clId="{A7281937-1CDA-4892-BCD4-EE19AD6E1743}" dt="2022-05-10T16:30:50.511" v="4889" actId="26606"/>
          <ac:spMkLst>
            <pc:docMk/>
            <pc:sldMk cId="3488561183" sldId="258"/>
            <ac:spMk id="8" creationId="{DAF1966E-FD40-4A4A-B61B-C4DF7FA05F06}"/>
          </ac:spMkLst>
        </pc:spChg>
        <pc:spChg chg="add del">
          <ac:chgData name="RamaKrishna Mullapudi" userId="3089b16ff6b47d61" providerId="LiveId" clId="{A7281937-1CDA-4892-BCD4-EE19AD6E1743}" dt="2022-05-10T04:27:28.742" v="2573" actId="26606"/>
          <ac:spMkLst>
            <pc:docMk/>
            <pc:sldMk cId="3488561183" sldId="258"/>
            <ac:spMk id="9" creationId="{2C61293E-6EBE-43EF-A52C-9BEBFD7679D4}"/>
          </ac:spMkLst>
        </pc:spChg>
        <pc:spChg chg="add del">
          <ac:chgData name="RamaKrishna Mullapudi" userId="3089b16ff6b47d61" providerId="LiveId" clId="{A7281937-1CDA-4892-BCD4-EE19AD6E1743}" dt="2022-05-10T16:30:50.511" v="4889" actId="26606"/>
          <ac:spMkLst>
            <pc:docMk/>
            <pc:sldMk cId="3488561183" sldId="258"/>
            <ac:spMk id="10" creationId="{047BFA19-D45E-416B-A404-7AF2F3F27017}"/>
          </ac:spMkLst>
        </pc:spChg>
        <pc:spChg chg="add del">
          <ac:chgData name="RamaKrishna Mullapudi" userId="3089b16ff6b47d61" providerId="LiveId" clId="{A7281937-1CDA-4892-BCD4-EE19AD6E1743}" dt="2022-05-10T04:27:28.742" v="2573" actId="26606"/>
          <ac:spMkLst>
            <pc:docMk/>
            <pc:sldMk cId="3488561183" sldId="258"/>
            <ac:spMk id="11" creationId="{21540236-BFD5-4A9D-8840-4703E7F76825}"/>
          </ac:spMkLst>
        </pc:spChg>
        <pc:spChg chg="add del">
          <ac:chgData name="RamaKrishna Mullapudi" userId="3089b16ff6b47d61" providerId="LiveId" clId="{A7281937-1CDA-4892-BCD4-EE19AD6E1743}" dt="2022-05-10T16:30:50.511" v="4889" actId="26606"/>
          <ac:spMkLst>
            <pc:docMk/>
            <pc:sldMk cId="3488561183" sldId="258"/>
            <ac:spMk id="12" creationId="{8E0105E7-23DB-4CF2-8258-FF47C7620F6E}"/>
          </ac:spMkLst>
        </pc:spChg>
        <pc:spChg chg="add del">
          <ac:chgData name="RamaKrishna Mullapudi" userId="3089b16ff6b47d61" providerId="LiveId" clId="{A7281937-1CDA-4892-BCD4-EE19AD6E1743}" dt="2022-05-10T16:30:50.511" v="4889" actId="26606"/>
          <ac:spMkLst>
            <pc:docMk/>
            <pc:sldMk cId="3488561183" sldId="258"/>
            <ac:spMk id="14" creationId="{074B4F7D-14B2-478B-8BF5-01E4E0C5D263}"/>
          </ac:spMkLst>
        </pc:spChg>
        <pc:spChg chg="add">
          <ac:chgData name="RamaKrishna Mullapudi" userId="3089b16ff6b47d61" providerId="LiveId" clId="{A7281937-1CDA-4892-BCD4-EE19AD6E1743}" dt="2022-05-10T16:30:50.511" v="4889" actId="26606"/>
          <ac:spMkLst>
            <pc:docMk/>
            <pc:sldMk cId="3488561183" sldId="258"/>
            <ac:spMk id="19" creationId="{081EA652-8C6A-4E69-BEB9-170809474553}"/>
          </ac:spMkLst>
        </pc:spChg>
        <pc:spChg chg="add">
          <ac:chgData name="RamaKrishna Mullapudi" userId="3089b16ff6b47d61" providerId="LiveId" clId="{A7281937-1CDA-4892-BCD4-EE19AD6E1743}" dt="2022-05-10T16:30:50.511" v="4889" actId="26606"/>
          <ac:spMkLst>
            <pc:docMk/>
            <pc:sldMk cId="3488561183" sldId="258"/>
            <ac:spMk id="21" creationId="{5298780A-33B9-4EA2-8F67-DE68AD62841B}"/>
          </ac:spMkLst>
        </pc:spChg>
        <pc:spChg chg="add">
          <ac:chgData name="RamaKrishna Mullapudi" userId="3089b16ff6b47d61" providerId="LiveId" clId="{A7281937-1CDA-4892-BCD4-EE19AD6E1743}" dt="2022-05-10T16:30:50.511" v="4889" actId="26606"/>
          <ac:spMkLst>
            <pc:docMk/>
            <pc:sldMk cId="3488561183" sldId="258"/>
            <ac:spMk id="23" creationId="{7F488E8B-4E1E-4402-8935-D4E6C02615C7}"/>
          </ac:spMkLst>
        </pc:spChg>
        <pc:picChg chg="add del">
          <ac:chgData name="RamaKrishna Mullapudi" userId="3089b16ff6b47d61" providerId="LiveId" clId="{A7281937-1CDA-4892-BCD4-EE19AD6E1743}" dt="2022-05-10T04:27:28.742" v="2573" actId="26606"/>
          <ac:picMkLst>
            <pc:docMk/>
            <pc:sldMk cId="3488561183" sldId="258"/>
            <ac:picMk id="5" creationId="{8E43E851-42F5-2A7D-4AF2-1A593F11E2C0}"/>
          </ac:picMkLst>
        </pc:picChg>
      </pc:sldChg>
      <pc:sldChg chg="addSp modSp new add del mod setBg">
        <pc:chgData name="RamaKrishna Mullapudi" userId="3089b16ff6b47d61" providerId="LiveId" clId="{A7281937-1CDA-4892-BCD4-EE19AD6E1743}" dt="2022-05-10T15:20:22.112" v="4418" actId="47"/>
        <pc:sldMkLst>
          <pc:docMk/>
          <pc:sldMk cId="2292209379" sldId="259"/>
        </pc:sldMkLst>
        <pc:spChg chg="mod">
          <ac:chgData name="RamaKrishna Mullapudi" userId="3089b16ff6b47d61" providerId="LiveId" clId="{A7281937-1CDA-4892-BCD4-EE19AD6E1743}" dt="2022-05-10T14:19:19.064" v="3614" actId="26606"/>
          <ac:spMkLst>
            <pc:docMk/>
            <pc:sldMk cId="2292209379" sldId="259"/>
            <ac:spMk id="2" creationId="{1DA2D1D6-A8ED-0354-9134-3F49F037E6AE}"/>
          </ac:spMkLst>
        </pc:spChg>
        <pc:spChg chg="mod">
          <ac:chgData name="RamaKrishna Mullapudi" userId="3089b16ff6b47d61" providerId="LiveId" clId="{A7281937-1CDA-4892-BCD4-EE19AD6E1743}" dt="2022-05-10T14:19:19.064" v="3614" actId="26606"/>
          <ac:spMkLst>
            <pc:docMk/>
            <pc:sldMk cId="2292209379" sldId="259"/>
            <ac:spMk id="3" creationId="{8C82470C-12A1-A8D9-A719-C119CC4A5163}"/>
          </ac:spMkLst>
        </pc:spChg>
        <pc:spChg chg="add">
          <ac:chgData name="RamaKrishna Mullapudi" userId="3089b16ff6b47d61" providerId="LiveId" clId="{A7281937-1CDA-4892-BCD4-EE19AD6E1743}" dt="2022-05-10T14:19:19.064" v="3614" actId="26606"/>
          <ac:spMkLst>
            <pc:docMk/>
            <pc:sldMk cId="2292209379" sldId="259"/>
            <ac:spMk id="8" creationId="{081EA652-8C6A-4E69-BEB9-170809474553}"/>
          </ac:spMkLst>
        </pc:spChg>
        <pc:spChg chg="add">
          <ac:chgData name="RamaKrishna Mullapudi" userId="3089b16ff6b47d61" providerId="LiveId" clId="{A7281937-1CDA-4892-BCD4-EE19AD6E1743}" dt="2022-05-10T14:19:19.064" v="3614" actId="26606"/>
          <ac:spMkLst>
            <pc:docMk/>
            <pc:sldMk cId="2292209379" sldId="259"/>
            <ac:spMk id="10" creationId="{5298780A-33B9-4EA2-8F67-DE68AD62841B}"/>
          </ac:spMkLst>
        </pc:spChg>
        <pc:spChg chg="add">
          <ac:chgData name="RamaKrishna Mullapudi" userId="3089b16ff6b47d61" providerId="LiveId" clId="{A7281937-1CDA-4892-BCD4-EE19AD6E1743}" dt="2022-05-10T14:19:19.064" v="3614" actId="26606"/>
          <ac:spMkLst>
            <pc:docMk/>
            <pc:sldMk cId="2292209379" sldId="259"/>
            <ac:spMk id="12" creationId="{7F488E8B-4E1E-4402-8935-D4E6C02615C7}"/>
          </ac:spMkLst>
        </pc:spChg>
      </pc:sldChg>
      <pc:sldChg chg="addSp delSp modSp new del mod">
        <pc:chgData name="RamaKrishna Mullapudi" userId="3089b16ff6b47d61" providerId="LiveId" clId="{A7281937-1CDA-4892-BCD4-EE19AD6E1743}" dt="2022-05-10T04:28:40.230" v="2585" actId="2696"/>
        <pc:sldMkLst>
          <pc:docMk/>
          <pc:sldMk cId="513915993" sldId="260"/>
        </pc:sldMkLst>
        <pc:spChg chg="del">
          <ac:chgData name="RamaKrishna Mullapudi" userId="3089b16ff6b47d61" providerId="LiveId" clId="{A7281937-1CDA-4892-BCD4-EE19AD6E1743}" dt="2022-05-09T16:16:00.922" v="2526" actId="931"/>
          <ac:spMkLst>
            <pc:docMk/>
            <pc:sldMk cId="513915993" sldId="260"/>
            <ac:spMk id="3" creationId="{EC0AE024-84CC-DDC2-2610-B724FC471C2B}"/>
          </ac:spMkLst>
        </pc:spChg>
        <pc:spChg chg="add del mod">
          <ac:chgData name="RamaKrishna Mullapudi" userId="3089b16ff6b47d61" providerId="LiveId" clId="{A7281937-1CDA-4892-BCD4-EE19AD6E1743}" dt="2022-05-09T16:18:47.420" v="2533" actId="931"/>
          <ac:spMkLst>
            <pc:docMk/>
            <pc:sldMk cId="513915993" sldId="260"/>
            <ac:spMk id="7" creationId="{CB02AD76-3D93-547B-2C56-9C4A77715429}"/>
          </ac:spMkLst>
        </pc:spChg>
        <pc:spChg chg="add mod">
          <ac:chgData name="RamaKrishna Mullapudi" userId="3089b16ff6b47d61" providerId="LiveId" clId="{A7281937-1CDA-4892-BCD4-EE19AD6E1743}" dt="2022-05-10T04:28:17.727" v="2581" actId="21"/>
          <ac:spMkLst>
            <pc:docMk/>
            <pc:sldMk cId="513915993" sldId="260"/>
            <ac:spMk id="11" creationId="{809D6A31-D91B-6C7C-5BB5-4DAB48F317F0}"/>
          </ac:spMkLst>
        </pc:spChg>
        <pc:picChg chg="add del mod">
          <ac:chgData name="RamaKrishna Mullapudi" userId="3089b16ff6b47d61" providerId="LiveId" clId="{A7281937-1CDA-4892-BCD4-EE19AD6E1743}" dt="2022-05-09T16:18:09.348" v="2532" actId="478"/>
          <ac:picMkLst>
            <pc:docMk/>
            <pc:sldMk cId="513915993" sldId="260"/>
            <ac:picMk id="5" creationId="{9032E49B-67CD-9804-8CC9-FE853563DFFD}"/>
          </ac:picMkLst>
        </pc:picChg>
        <pc:picChg chg="add del mod">
          <ac:chgData name="RamaKrishna Mullapudi" userId="3089b16ff6b47d61" providerId="LiveId" clId="{A7281937-1CDA-4892-BCD4-EE19AD6E1743}" dt="2022-05-10T04:28:17.727" v="2581" actId="21"/>
          <ac:picMkLst>
            <pc:docMk/>
            <pc:sldMk cId="513915993" sldId="260"/>
            <ac:picMk id="9" creationId="{B1405059-5082-BAC2-D47A-1BC6DB2A4EEA}"/>
          </ac:picMkLst>
        </pc:picChg>
      </pc:sldChg>
      <pc:sldChg chg="addSp delSp modSp new del mod">
        <pc:chgData name="RamaKrishna Mullapudi" userId="3089b16ff6b47d61" providerId="LiveId" clId="{A7281937-1CDA-4892-BCD4-EE19AD6E1743}" dt="2022-05-10T04:29:36.682" v="2595" actId="47"/>
        <pc:sldMkLst>
          <pc:docMk/>
          <pc:sldMk cId="3226597910" sldId="261"/>
        </pc:sldMkLst>
        <pc:spChg chg="add del">
          <ac:chgData name="RamaKrishna Mullapudi" userId="3089b16ff6b47d61" providerId="LiveId" clId="{A7281937-1CDA-4892-BCD4-EE19AD6E1743}" dt="2022-05-10T04:27:43.885" v="2575" actId="931"/>
          <ac:spMkLst>
            <pc:docMk/>
            <pc:sldMk cId="3226597910" sldId="261"/>
            <ac:spMk id="3" creationId="{3FDDAA75-C470-FB75-7C37-3C145945D5BB}"/>
          </ac:spMkLst>
        </pc:spChg>
        <pc:spChg chg="add mod">
          <ac:chgData name="RamaKrishna Mullapudi" userId="3089b16ff6b47d61" providerId="LiveId" clId="{A7281937-1CDA-4892-BCD4-EE19AD6E1743}" dt="2022-05-10T04:28:03.514" v="2580" actId="478"/>
          <ac:spMkLst>
            <pc:docMk/>
            <pc:sldMk cId="3226597910" sldId="261"/>
            <ac:spMk id="9" creationId="{4CD9B6E6-4D73-B884-D419-2E344D9C8815}"/>
          </ac:spMkLst>
        </pc:spChg>
        <pc:picChg chg="add del mod">
          <ac:chgData name="RamaKrishna Mullapudi" userId="3089b16ff6b47d61" providerId="LiveId" clId="{A7281937-1CDA-4892-BCD4-EE19AD6E1743}" dt="2022-05-10T04:25:07.173" v="2547"/>
          <ac:picMkLst>
            <pc:docMk/>
            <pc:sldMk cId="3226597910" sldId="261"/>
            <ac:picMk id="5" creationId="{AEC7209F-4DB5-4E3A-FB2D-634D9FE2CB7E}"/>
          </ac:picMkLst>
        </pc:picChg>
        <pc:picChg chg="add del mod">
          <ac:chgData name="RamaKrishna Mullapudi" userId="3089b16ff6b47d61" providerId="LiveId" clId="{A7281937-1CDA-4892-BCD4-EE19AD6E1743}" dt="2022-05-10T04:28:03.514" v="2580" actId="478"/>
          <ac:picMkLst>
            <pc:docMk/>
            <pc:sldMk cId="3226597910" sldId="261"/>
            <ac:picMk id="7" creationId="{19A04BA5-2F39-9DDC-6EEF-56366822C67C}"/>
          </ac:picMkLst>
        </pc:picChg>
      </pc:sldChg>
      <pc:sldChg chg="addSp modSp new del mod">
        <pc:chgData name="RamaKrishna Mullapudi" userId="3089b16ff6b47d61" providerId="LiveId" clId="{A7281937-1CDA-4892-BCD4-EE19AD6E1743}" dt="2022-05-09T16:22:01.827" v="2542" actId="47"/>
        <pc:sldMkLst>
          <pc:docMk/>
          <pc:sldMk cId="3688063911" sldId="261"/>
        </pc:sldMkLst>
        <pc:picChg chg="add mod">
          <ac:chgData name="RamaKrishna Mullapudi" userId="3089b16ff6b47d61" providerId="LiveId" clId="{A7281937-1CDA-4892-BCD4-EE19AD6E1743}" dt="2022-05-09T16:21:52.913" v="2541" actId="1076"/>
          <ac:picMkLst>
            <pc:docMk/>
            <pc:sldMk cId="3688063911" sldId="261"/>
            <ac:picMk id="2" creationId="{7B0275EF-A3C0-AEE5-AD8E-3E421001ABDA}"/>
          </ac:picMkLst>
        </pc:picChg>
      </pc:sldChg>
      <pc:sldChg chg="new del">
        <pc:chgData name="RamaKrishna Mullapudi" userId="3089b16ff6b47d61" providerId="LiveId" clId="{A7281937-1CDA-4892-BCD4-EE19AD6E1743}" dt="2022-05-10T04:28:41.801" v="2586" actId="47"/>
        <pc:sldMkLst>
          <pc:docMk/>
          <pc:sldMk cId="580676510" sldId="262"/>
        </pc:sldMkLst>
      </pc:sldChg>
      <pc:sldChg chg="addSp delSp modSp new mod">
        <pc:chgData name="RamaKrishna Mullapudi" userId="3089b16ff6b47d61" providerId="LiveId" clId="{A7281937-1CDA-4892-BCD4-EE19AD6E1743}" dt="2022-05-10T14:34:44.092" v="3770" actId="20577"/>
        <pc:sldMkLst>
          <pc:docMk/>
          <pc:sldMk cId="2851461440" sldId="263"/>
        </pc:sldMkLst>
        <pc:spChg chg="del">
          <ac:chgData name="RamaKrishna Mullapudi" userId="3089b16ff6b47d61" providerId="LiveId" clId="{A7281937-1CDA-4892-BCD4-EE19AD6E1743}" dt="2022-05-10T05:45:46.200" v="2763" actId="478"/>
          <ac:spMkLst>
            <pc:docMk/>
            <pc:sldMk cId="2851461440" sldId="263"/>
            <ac:spMk id="2" creationId="{C02A6B59-DDFB-E96D-54BD-D6E7E39BB0E6}"/>
          </ac:spMkLst>
        </pc:spChg>
        <pc:spChg chg="del">
          <ac:chgData name="RamaKrishna Mullapudi" userId="3089b16ff6b47d61" providerId="LiveId" clId="{A7281937-1CDA-4892-BCD4-EE19AD6E1743}" dt="2022-05-10T04:28:33.175" v="2584"/>
          <ac:spMkLst>
            <pc:docMk/>
            <pc:sldMk cId="2851461440" sldId="263"/>
            <ac:spMk id="3" creationId="{75F2F247-1D6E-6A78-0ED4-06CC896734FD}"/>
          </ac:spMkLst>
        </pc:spChg>
        <pc:spChg chg="mod">
          <ac:chgData name="RamaKrishna Mullapudi" userId="3089b16ff6b47d61" providerId="LiveId" clId="{A7281937-1CDA-4892-BCD4-EE19AD6E1743}" dt="2022-05-10T14:34:44.092" v="3770" actId="20577"/>
          <ac:spMkLst>
            <pc:docMk/>
            <pc:sldMk cId="2851461440" sldId="263"/>
            <ac:spMk id="4" creationId="{09FCE919-F552-A459-B76F-26E47BC760BD}"/>
          </ac:spMkLst>
        </pc:spChg>
        <pc:picChg chg="add mod">
          <ac:chgData name="RamaKrishna Mullapudi" userId="3089b16ff6b47d61" providerId="LiveId" clId="{A7281937-1CDA-4892-BCD4-EE19AD6E1743}" dt="2022-05-10T04:29:25.129" v="2594" actId="14100"/>
          <ac:picMkLst>
            <pc:docMk/>
            <pc:sldMk cId="2851461440" sldId="263"/>
            <ac:picMk id="5" creationId="{2DFCA49D-D228-C1A3-7782-58068498C7E1}"/>
          </ac:picMkLst>
        </pc:picChg>
      </pc:sldChg>
      <pc:sldChg chg="addSp delSp modSp new mod setBg addAnim delAnim">
        <pc:chgData name="RamaKrishna Mullapudi" userId="3089b16ff6b47d61" providerId="LiveId" clId="{A7281937-1CDA-4892-BCD4-EE19AD6E1743}" dt="2022-05-10T16:43:35.415" v="4980" actId="1076"/>
        <pc:sldMkLst>
          <pc:docMk/>
          <pc:sldMk cId="1905735097" sldId="264"/>
        </pc:sldMkLst>
        <pc:spChg chg="mod">
          <ac:chgData name="RamaKrishna Mullapudi" userId="3089b16ff6b47d61" providerId="LiveId" clId="{A7281937-1CDA-4892-BCD4-EE19AD6E1743}" dt="2022-05-10T16:43:30.246" v="4979" actId="26606"/>
          <ac:spMkLst>
            <pc:docMk/>
            <pc:sldMk cId="1905735097" sldId="264"/>
            <ac:spMk id="2" creationId="{5995B1A3-BF3C-C394-05A0-B53CDF5307B5}"/>
          </ac:spMkLst>
        </pc:spChg>
        <pc:spChg chg="add del">
          <ac:chgData name="RamaKrishna Mullapudi" userId="3089b16ff6b47d61" providerId="LiveId" clId="{A7281937-1CDA-4892-BCD4-EE19AD6E1743}" dt="2022-05-10T14:05:25.059" v="3007" actId="931"/>
          <ac:spMkLst>
            <pc:docMk/>
            <pc:sldMk cId="1905735097" sldId="264"/>
            <ac:spMk id="3" creationId="{CC51F654-59EA-F595-8DE2-6742FC7428DC}"/>
          </ac:spMkLst>
        </pc:spChg>
        <pc:spChg chg="mod ord">
          <ac:chgData name="RamaKrishna Mullapudi" userId="3089b16ff6b47d61" providerId="LiveId" clId="{A7281937-1CDA-4892-BCD4-EE19AD6E1743}" dt="2022-05-10T16:43:30.246" v="4979" actId="26606"/>
          <ac:spMkLst>
            <pc:docMk/>
            <pc:sldMk cId="1905735097" sldId="264"/>
            <ac:spMk id="4" creationId="{3913ACE1-997E-2499-38C8-A2EF0E67903B}"/>
          </ac:spMkLst>
        </pc:spChg>
        <pc:spChg chg="add del mod">
          <ac:chgData name="RamaKrishna Mullapudi" userId="3089b16ff6b47d61" providerId="LiveId" clId="{A7281937-1CDA-4892-BCD4-EE19AD6E1743}" dt="2022-05-10T14:05:12.765" v="3002" actId="478"/>
          <ac:spMkLst>
            <pc:docMk/>
            <pc:sldMk cId="1905735097" sldId="264"/>
            <ac:spMk id="8" creationId="{4993F821-F358-714D-8411-892609892DB7}"/>
          </ac:spMkLst>
        </pc:spChg>
        <pc:spChg chg="add del">
          <ac:chgData name="RamaKrishna Mullapudi" userId="3089b16ff6b47d61" providerId="LiveId" clId="{A7281937-1CDA-4892-BCD4-EE19AD6E1743}" dt="2022-05-10T13:55:54.902" v="2984" actId="26606"/>
          <ac:spMkLst>
            <pc:docMk/>
            <pc:sldMk cId="1905735097" sldId="264"/>
            <ac:spMk id="9" creationId="{C2554CA6-288E-4202-BC52-2E5A8F0C0AED}"/>
          </ac:spMkLst>
        </pc:spChg>
        <pc:spChg chg="add del">
          <ac:chgData name="RamaKrishna Mullapudi" userId="3089b16ff6b47d61" providerId="LiveId" clId="{A7281937-1CDA-4892-BCD4-EE19AD6E1743}" dt="2022-05-10T13:55:54.902" v="2984" actId="26606"/>
          <ac:spMkLst>
            <pc:docMk/>
            <pc:sldMk cId="1905735097" sldId="264"/>
            <ac:spMk id="11" creationId="{B10BB131-AC8E-4A8E-A5D1-36260F720C3B}"/>
          </ac:spMkLst>
        </pc:spChg>
        <pc:spChg chg="add del">
          <ac:chgData name="RamaKrishna Mullapudi" userId="3089b16ff6b47d61" providerId="LiveId" clId="{A7281937-1CDA-4892-BCD4-EE19AD6E1743}" dt="2022-05-10T13:55:54.902" v="2984" actId="26606"/>
          <ac:spMkLst>
            <pc:docMk/>
            <pc:sldMk cId="1905735097" sldId="264"/>
            <ac:spMk id="13" creationId="{5B7778FC-632E-4DCA-A7CB-0D7731CCF970}"/>
          </ac:spMkLst>
        </pc:spChg>
        <pc:spChg chg="add del">
          <ac:chgData name="RamaKrishna Mullapudi" userId="3089b16ff6b47d61" providerId="LiveId" clId="{A7281937-1CDA-4892-BCD4-EE19AD6E1743}" dt="2022-05-10T13:55:54.902" v="2984" actId="26606"/>
          <ac:spMkLst>
            <pc:docMk/>
            <pc:sldMk cId="1905735097" sldId="264"/>
            <ac:spMk id="15" creationId="{FA23A907-97FB-4A8F-880A-DD77401C4296}"/>
          </ac:spMkLst>
        </pc:spChg>
        <pc:spChg chg="add del mod">
          <ac:chgData name="RamaKrishna Mullapudi" userId="3089b16ff6b47d61" providerId="LiveId" clId="{A7281937-1CDA-4892-BCD4-EE19AD6E1743}" dt="2022-05-10T14:05:10.635" v="2996" actId="478"/>
          <ac:spMkLst>
            <pc:docMk/>
            <pc:sldMk cId="1905735097" sldId="264"/>
            <ac:spMk id="16" creationId="{C227F274-8B43-0873-C6F7-B1BF812E4704}"/>
          </ac:spMkLst>
        </pc:spChg>
        <pc:spChg chg="add del mod">
          <ac:chgData name="RamaKrishna Mullapudi" userId="3089b16ff6b47d61" providerId="LiveId" clId="{A7281937-1CDA-4892-BCD4-EE19AD6E1743}" dt="2022-05-10T14:06:26.118" v="3017" actId="478"/>
          <ac:spMkLst>
            <pc:docMk/>
            <pc:sldMk cId="1905735097" sldId="264"/>
            <ac:spMk id="22" creationId="{FB949A54-8335-5B19-A897-7EDF53A6ADF4}"/>
          </ac:spMkLst>
        </pc:spChg>
        <pc:spChg chg="add del">
          <ac:chgData name="RamaKrishna Mullapudi" userId="3089b16ff6b47d61" providerId="LiveId" clId="{A7281937-1CDA-4892-BCD4-EE19AD6E1743}" dt="2022-05-10T14:09:07.816" v="3088" actId="26606"/>
          <ac:spMkLst>
            <pc:docMk/>
            <pc:sldMk cId="1905735097" sldId="264"/>
            <ac:spMk id="23" creationId="{74426AB7-D619-4515-962A-BC83909EC015}"/>
          </ac:spMkLst>
        </pc:spChg>
        <pc:spChg chg="add del">
          <ac:chgData name="RamaKrishna Mullapudi" userId="3089b16ff6b47d61" providerId="LiveId" clId="{A7281937-1CDA-4892-BCD4-EE19AD6E1743}" dt="2022-05-10T14:09:07.816" v="3088" actId="26606"/>
          <ac:spMkLst>
            <pc:docMk/>
            <pc:sldMk cId="1905735097" sldId="264"/>
            <ac:spMk id="24" creationId="{DE47DF98-723F-4AAC-ABCF-CACBC438F78F}"/>
          </ac:spMkLst>
        </pc:spChg>
        <pc:spChg chg="add del">
          <ac:chgData name="RamaKrishna Mullapudi" userId="3089b16ff6b47d61" providerId="LiveId" clId="{A7281937-1CDA-4892-BCD4-EE19AD6E1743}" dt="2022-05-10T14:08:30.739" v="3061" actId="26606"/>
          <ac:spMkLst>
            <pc:docMk/>
            <pc:sldMk cId="1905735097" sldId="264"/>
            <ac:spMk id="25" creationId="{BCED4D40-4B67-4331-AC48-79B82B4A47D8}"/>
          </ac:spMkLst>
        </pc:spChg>
        <pc:spChg chg="add del">
          <ac:chgData name="RamaKrishna Mullapudi" userId="3089b16ff6b47d61" providerId="LiveId" clId="{A7281937-1CDA-4892-BCD4-EE19AD6E1743}" dt="2022-05-10T14:08:30.739" v="3061" actId="26606"/>
          <ac:spMkLst>
            <pc:docMk/>
            <pc:sldMk cId="1905735097" sldId="264"/>
            <ac:spMk id="27" creationId="{670CEDEF-4F34-412E-84EE-329C1E936AF5}"/>
          </ac:spMkLst>
        </pc:spChg>
        <pc:spChg chg="add del">
          <ac:chgData name="RamaKrishna Mullapudi" userId="3089b16ff6b47d61" providerId="LiveId" clId="{A7281937-1CDA-4892-BCD4-EE19AD6E1743}" dt="2022-05-10T16:36:58.015" v="4902" actId="26606"/>
          <ac:spMkLst>
            <pc:docMk/>
            <pc:sldMk cId="1905735097" sldId="264"/>
            <ac:spMk id="28" creationId="{9D25F302-27C5-414F-97F8-6EA0A6C028BA}"/>
          </ac:spMkLst>
        </pc:spChg>
        <pc:spChg chg="add del">
          <ac:chgData name="RamaKrishna Mullapudi" userId="3089b16ff6b47d61" providerId="LiveId" clId="{A7281937-1CDA-4892-BCD4-EE19AD6E1743}" dt="2022-05-10T14:08:31.908" v="3063" actId="26606"/>
          <ac:spMkLst>
            <pc:docMk/>
            <pc:sldMk cId="1905735097" sldId="264"/>
            <ac:spMk id="29" creationId="{F0DCC097-1DB8-4B6D-85D0-6FBA0E1CA4BA}"/>
          </ac:spMkLst>
        </pc:spChg>
        <pc:spChg chg="add del">
          <ac:chgData name="RamaKrishna Mullapudi" userId="3089b16ff6b47d61" providerId="LiveId" clId="{A7281937-1CDA-4892-BCD4-EE19AD6E1743}" dt="2022-05-10T14:08:31.908" v="3063" actId="26606"/>
          <ac:spMkLst>
            <pc:docMk/>
            <pc:sldMk cId="1905735097" sldId="264"/>
            <ac:spMk id="30" creationId="{E0B58608-23C8-4441-994D-C6823EEE1DB7}"/>
          </ac:spMkLst>
        </pc:spChg>
        <pc:spChg chg="add del">
          <ac:chgData name="RamaKrishna Mullapudi" userId="3089b16ff6b47d61" providerId="LiveId" clId="{A7281937-1CDA-4892-BCD4-EE19AD6E1743}" dt="2022-05-10T14:08:39.614" v="3065" actId="26606"/>
          <ac:spMkLst>
            <pc:docMk/>
            <pc:sldMk cId="1905735097" sldId="264"/>
            <ac:spMk id="32" creationId="{C59AB4C8-9178-4F7A-8404-6890510B5917}"/>
          </ac:spMkLst>
        </pc:spChg>
        <pc:spChg chg="add del">
          <ac:chgData name="RamaKrishna Mullapudi" userId="3089b16ff6b47d61" providerId="LiveId" clId="{A7281937-1CDA-4892-BCD4-EE19AD6E1743}" dt="2022-05-10T14:08:39.614" v="3065" actId="26606"/>
          <ac:spMkLst>
            <pc:docMk/>
            <pc:sldMk cId="1905735097" sldId="264"/>
            <ac:spMk id="33" creationId="{4CFDFB37-4BC7-42C6-915D-A6609139BFE7}"/>
          </ac:spMkLst>
        </pc:spChg>
        <pc:spChg chg="add del">
          <ac:chgData name="RamaKrishna Mullapudi" userId="3089b16ff6b47d61" providerId="LiveId" clId="{A7281937-1CDA-4892-BCD4-EE19AD6E1743}" dt="2022-05-10T14:09:10.903" v="3091" actId="26606"/>
          <ac:spMkLst>
            <pc:docMk/>
            <pc:sldMk cId="1905735097" sldId="264"/>
            <ac:spMk id="34" creationId="{870A1295-61BC-4214-AA3E-D396673024D0}"/>
          </ac:spMkLst>
        </pc:spChg>
        <pc:spChg chg="add del">
          <ac:chgData name="RamaKrishna Mullapudi" userId="3089b16ff6b47d61" providerId="LiveId" clId="{A7281937-1CDA-4892-BCD4-EE19AD6E1743}" dt="2022-05-10T14:08:47.813" v="3068" actId="26606"/>
          <ac:spMkLst>
            <pc:docMk/>
            <pc:sldMk cId="1905735097" sldId="264"/>
            <ac:spMk id="35" creationId="{74426AB7-D619-4515-962A-BC83909EC015}"/>
          </ac:spMkLst>
        </pc:spChg>
        <pc:spChg chg="add del">
          <ac:chgData name="RamaKrishna Mullapudi" userId="3089b16ff6b47d61" providerId="LiveId" clId="{A7281937-1CDA-4892-BCD4-EE19AD6E1743}" dt="2022-05-10T14:08:47.813" v="3068" actId="26606"/>
          <ac:spMkLst>
            <pc:docMk/>
            <pc:sldMk cId="1905735097" sldId="264"/>
            <ac:spMk id="36" creationId="{DE47DF98-723F-4AAC-ABCF-CACBC438F78F}"/>
          </ac:spMkLst>
        </pc:spChg>
        <pc:spChg chg="add del">
          <ac:chgData name="RamaKrishna Mullapudi" userId="3089b16ff6b47d61" providerId="LiveId" clId="{A7281937-1CDA-4892-BCD4-EE19AD6E1743}" dt="2022-05-10T14:08:51.180" v="3070" actId="26606"/>
          <ac:spMkLst>
            <pc:docMk/>
            <pc:sldMk cId="1905735097" sldId="264"/>
            <ac:spMk id="39" creationId="{BCED4D40-4B67-4331-AC48-79B82B4A47D8}"/>
          </ac:spMkLst>
        </pc:spChg>
        <pc:spChg chg="add del">
          <ac:chgData name="RamaKrishna Mullapudi" userId="3089b16ff6b47d61" providerId="LiveId" clId="{A7281937-1CDA-4892-BCD4-EE19AD6E1743}" dt="2022-05-10T14:08:51.180" v="3070" actId="26606"/>
          <ac:spMkLst>
            <pc:docMk/>
            <pc:sldMk cId="1905735097" sldId="264"/>
            <ac:spMk id="40" creationId="{670CEDEF-4F34-412E-84EE-329C1E936AF5}"/>
          </ac:spMkLst>
        </pc:spChg>
        <pc:spChg chg="add del">
          <ac:chgData name="RamaKrishna Mullapudi" userId="3089b16ff6b47d61" providerId="LiveId" clId="{A7281937-1CDA-4892-BCD4-EE19AD6E1743}" dt="2022-05-10T16:36:58.015" v="4902" actId="26606"/>
          <ac:spMkLst>
            <pc:docMk/>
            <pc:sldMk cId="1905735097" sldId="264"/>
            <ac:spMk id="41" creationId="{830A36F8-48C2-4842-A87B-8CE8DF4E7FD2}"/>
          </ac:spMkLst>
        </pc:spChg>
        <pc:spChg chg="add del">
          <ac:chgData name="RamaKrishna Mullapudi" userId="3089b16ff6b47d61" providerId="LiveId" clId="{A7281937-1CDA-4892-BCD4-EE19AD6E1743}" dt="2022-05-10T14:08:53.839" v="3072" actId="26606"/>
          <ac:spMkLst>
            <pc:docMk/>
            <pc:sldMk cId="1905735097" sldId="264"/>
            <ac:spMk id="42" creationId="{C59AB4C8-9178-4F7A-8404-6890510B5917}"/>
          </ac:spMkLst>
        </pc:spChg>
        <pc:spChg chg="add del">
          <ac:chgData name="RamaKrishna Mullapudi" userId="3089b16ff6b47d61" providerId="LiveId" clId="{A7281937-1CDA-4892-BCD4-EE19AD6E1743}" dt="2022-05-10T14:08:53.839" v="3072" actId="26606"/>
          <ac:spMkLst>
            <pc:docMk/>
            <pc:sldMk cId="1905735097" sldId="264"/>
            <ac:spMk id="43" creationId="{4CFDFB37-4BC7-42C6-915D-A6609139BFE7}"/>
          </ac:spMkLst>
        </pc:spChg>
        <pc:spChg chg="add del">
          <ac:chgData name="RamaKrishna Mullapudi" userId="3089b16ff6b47d61" providerId="LiveId" clId="{A7281937-1CDA-4892-BCD4-EE19AD6E1743}" dt="2022-05-10T16:36:58.015" v="4902" actId="26606"/>
          <ac:spMkLst>
            <pc:docMk/>
            <pc:sldMk cId="1905735097" sldId="264"/>
            <ac:spMk id="44" creationId="{8F451A30-466B-4996-9BA5-CD6ABCC6D558}"/>
          </ac:spMkLst>
        </pc:spChg>
        <pc:spChg chg="add del">
          <ac:chgData name="RamaKrishna Mullapudi" userId="3089b16ff6b47d61" providerId="LiveId" clId="{A7281937-1CDA-4892-BCD4-EE19AD6E1743}" dt="2022-05-10T14:08:58.194" v="3074" actId="26606"/>
          <ac:spMkLst>
            <pc:docMk/>
            <pc:sldMk cId="1905735097" sldId="264"/>
            <ac:spMk id="45" creationId="{C1A1C5D3-C053-4EE9-BE1A-419B6E27CCAE}"/>
          </ac:spMkLst>
        </pc:spChg>
        <pc:spChg chg="add del">
          <ac:chgData name="RamaKrishna Mullapudi" userId="3089b16ff6b47d61" providerId="LiveId" clId="{A7281937-1CDA-4892-BCD4-EE19AD6E1743}" dt="2022-05-10T14:08:58.194" v="3074" actId="26606"/>
          <ac:spMkLst>
            <pc:docMk/>
            <pc:sldMk cId="1905735097" sldId="264"/>
            <ac:spMk id="46" creationId="{A3473CF9-37EB-43E7-89EF-D2D1C53D1DAC}"/>
          </ac:spMkLst>
        </pc:spChg>
        <pc:spChg chg="add del">
          <ac:chgData name="RamaKrishna Mullapudi" userId="3089b16ff6b47d61" providerId="LiveId" clId="{A7281937-1CDA-4892-BCD4-EE19AD6E1743}" dt="2022-05-10T14:08:58.194" v="3074" actId="26606"/>
          <ac:spMkLst>
            <pc:docMk/>
            <pc:sldMk cId="1905735097" sldId="264"/>
            <ac:spMk id="47" creationId="{586B4EF9-43BA-4655-A6FF-1D8E21574C95}"/>
          </ac:spMkLst>
        </pc:spChg>
        <pc:spChg chg="add del">
          <ac:chgData name="RamaKrishna Mullapudi" userId="3089b16ff6b47d61" providerId="LiveId" clId="{A7281937-1CDA-4892-BCD4-EE19AD6E1743}" dt="2022-05-10T14:09:16.293" v="3095" actId="26606"/>
          <ac:spMkLst>
            <pc:docMk/>
            <pc:sldMk cId="1905735097" sldId="264"/>
            <ac:spMk id="48" creationId="{A7795DFA-888F-47E2-B44E-DE1D3B3E46A4}"/>
          </ac:spMkLst>
        </pc:spChg>
        <pc:spChg chg="add del">
          <ac:chgData name="RamaKrishna Mullapudi" userId="3089b16ff6b47d61" providerId="LiveId" clId="{A7281937-1CDA-4892-BCD4-EE19AD6E1743}" dt="2022-05-10T14:08:59.041" v="3076" actId="26606"/>
          <ac:spMkLst>
            <pc:docMk/>
            <pc:sldMk cId="1905735097" sldId="264"/>
            <ac:spMk id="49" creationId="{76906711-0AFB-47DD-A4B6-4E94B38B8C91}"/>
          </ac:spMkLst>
        </pc:spChg>
        <pc:spChg chg="add del">
          <ac:chgData name="RamaKrishna Mullapudi" userId="3089b16ff6b47d61" providerId="LiveId" clId="{A7281937-1CDA-4892-BCD4-EE19AD6E1743}" dt="2022-05-10T14:08:59.041" v="3076" actId="26606"/>
          <ac:spMkLst>
            <pc:docMk/>
            <pc:sldMk cId="1905735097" sldId="264"/>
            <ac:spMk id="50" creationId="{AA91F649-894C-41F6-A21D-3D1AC558E934}"/>
          </ac:spMkLst>
        </pc:spChg>
        <pc:spChg chg="add del">
          <ac:chgData name="RamaKrishna Mullapudi" userId="3089b16ff6b47d61" providerId="LiveId" clId="{A7281937-1CDA-4892-BCD4-EE19AD6E1743}" dt="2022-05-10T14:08:59.041" v="3076" actId="26606"/>
          <ac:spMkLst>
            <pc:docMk/>
            <pc:sldMk cId="1905735097" sldId="264"/>
            <ac:spMk id="51" creationId="{56037404-66BD-46B5-9323-1B531319671A}"/>
          </ac:spMkLst>
        </pc:spChg>
        <pc:spChg chg="add del">
          <ac:chgData name="RamaKrishna Mullapudi" userId="3089b16ff6b47d61" providerId="LiveId" clId="{A7281937-1CDA-4892-BCD4-EE19AD6E1743}" dt="2022-05-10T14:09:14.085" v="3093" actId="26606"/>
          <ac:spMkLst>
            <pc:docMk/>
            <pc:sldMk cId="1905735097" sldId="264"/>
            <ac:spMk id="52" creationId="{19D32F93-50AC-4C46-A5DB-291C60DDB7BD}"/>
          </ac:spMkLst>
        </pc:spChg>
        <pc:spChg chg="add del">
          <ac:chgData name="RamaKrishna Mullapudi" userId="3089b16ff6b47d61" providerId="LiveId" clId="{A7281937-1CDA-4892-BCD4-EE19AD6E1743}" dt="2022-05-10T14:09:00.833" v="3078" actId="26606"/>
          <ac:spMkLst>
            <pc:docMk/>
            <pc:sldMk cId="1905735097" sldId="264"/>
            <ac:spMk id="54" creationId="{7F57BEA8-497D-4AA8-8A18-BDCD696B25FE}"/>
          </ac:spMkLst>
        </pc:spChg>
        <pc:spChg chg="add del">
          <ac:chgData name="RamaKrishna Mullapudi" userId="3089b16ff6b47d61" providerId="LiveId" clId="{A7281937-1CDA-4892-BCD4-EE19AD6E1743}" dt="2022-05-10T14:09:14.085" v="3093" actId="26606"/>
          <ac:spMkLst>
            <pc:docMk/>
            <pc:sldMk cId="1905735097" sldId="264"/>
            <ac:spMk id="56" creationId="{827DC2C4-B485-428A-BF4A-472D2967F47F}"/>
          </ac:spMkLst>
        </pc:spChg>
        <pc:spChg chg="add del">
          <ac:chgData name="RamaKrishna Mullapudi" userId="3089b16ff6b47d61" providerId="LiveId" clId="{A7281937-1CDA-4892-BCD4-EE19AD6E1743}" dt="2022-05-10T14:09:02.218" v="3080" actId="26606"/>
          <ac:spMkLst>
            <pc:docMk/>
            <pc:sldMk cId="1905735097" sldId="264"/>
            <ac:spMk id="57" creationId="{6DBF50F6-DD88-4D9F-B7D3-79B989980940}"/>
          </ac:spMkLst>
        </pc:spChg>
        <pc:spChg chg="add del">
          <ac:chgData name="RamaKrishna Mullapudi" userId="3089b16ff6b47d61" providerId="LiveId" clId="{A7281937-1CDA-4892-BCD4-EE19AD6E1743}" dt="2022-05-10T14:09:02.218" v="3080" actId="26606"/>
          <ac:spMkLst>
            <pc:docMk/>
            <pc:sldMk cId="1905735097" sldId="264"/>
            <ac:spMk id="58" creationId="{916BBDC2-6929-469E-B7C4-A03E77BF94B0}"/>
          </ac:spMkLst>
        </pc:spChg>
        <pc:spChg chg="add del">
          <ac:chgData name="RamaKrishna Mullapudi" userId="3089b16ff6b47d61" providerId="LiveId" clId="{A7281937-1CDA-4892-BCD4-EE19AD6E1743}" dt="2022-05-10T14:09:14.085" v="3093" actId="26606"/>
          <ac:spMkLst>
            <pc:docMk/>
            <pc:sldMk cId="1905735097" sldId="264"/>
            <ac:spMk id="60" creationId="{EE04B5EB-F158-4507-90DD-BD23620C7CC9}"/>
          </ac:spMkLst>
        </pc:spChg>
        <pc:spChg chg="add del">
          <ac:chgData name="RamaKrishna Mullapudi" userId="3089b16ff6b47d61" providerId="LiveId" clId="{A7281937-1CDA-4892-BCD4-EE19AD6E1743}" dt="2022-05-10T16:43:03.744" v="4976" actId="26606"/>
          <ac:spMkLst>
            <pc:docMk/>
            <pc:sldMk cId="1905735097" sldId="264"/>
            <ac:spMk id="61" creationId="{9D25F302-27C5-414F-97F8-6EA0A6C028BA}"/>
          </ac:spMkLst>
        </pc:spChg>
        <pc:spChg chg="add del">
          <ac:chgData name="RamaKrishna Mullapudi" userId="3089b16ff6b47d61" providerId="LiveId" clId="{A7281937-1CDA-4892-BCD4-EE19AD6E1743}" dt="2022-05-10T14:09:16.293" v="3095" actId="26606"/>
          <ac:spMkLst>
            <pc:docMk/>
            <pc:sldMk cId="1905735097" sldId="264"/>
            <ac:spMk id="62" creationId="{A3BAF07C-C39E-42EB-BB22-8D46691D9735}"/>
          </ac:spMkLst>
        </pc:spChg>
        <pc:spChg chg="add del">
          <ac:chgData name="RamaKrishna Mullapudi" userId="3089b16ff6b47d61" providerId="LiveId" clId="{A7281937-1CDA-4892-BCD4-EE19AD6E1743}" dt="2022-05-10T16:43:03.744" v="4976" actId="26606"/>
          <ac:spMkLst>
            <pc:docMk/>
            <pc:sldMk cId="1905735097" sldId="264"/>
            <ac:spMk id="65" creationId="{830A36F8-48C2-4842-A87B-8CE8DF4E7FD2}"/>
          </ac:spMkLst>
        </pc:spChg>
        <pc:spChg chg="add del">
          <ac:chgData name="RamaKrishna Mullapudi" userId="3089b16ff6b47d61" providerId="LiveId" clId="{A7281937-1CDA-4892-BCD4-EE19AD6E1743}" dt="2022-05-10T16:43:03.744" v="4976" actId="26606"/>
          <ac:spMkLst>
            <pc:docMk/>
            <pc:sldMk cId="1905735097" sldId="264"/>
            <ac:spMk id="66" creationId="{8F451A30-466B-4996-9BA5-CD6ABCC6D558}"/>
          </ac:spMkLst>
        </pc:spChg>
        <pc:spChg chg="add del">
          <ac:chgData name="RamaKrishna Mullapudi" userId="3089b16ff6b47d61" providerId="LiveId" clId="{A7281937-1CDA-4892-BCD4-EE19AD6E1743}" dt="2022-05-10T14:09:04.058" v="3082" actId="26606"/>
          <ac:spMkLst>
            <pc:docMk/>
            <pc:sldMk cId="1905735097" sldId="264"/>
            <ac:spMk id="69" creationId="{EB270761-CC40-4F3F-A916-7E3BC3989348}"/>
          </ac:spMkLst>
        </pc:spChg>
        <pc:spChg chg="add del">
          <ac:chgData name="RamaKrishna Mullapudi" userId="3089b16ff6b47d61" providerId="LiveId" clId="{A7281937-1CDA-4892-BCD4-EE19AD6E1743}" dt="2022-05-10T14:09:04.058" v="3082" actId="26606"/>
          <ac:spMkLst>
            <pc:docMk/>
            <pc:sldMk cId="1905735097" sldId="264"/>
            <ac:spMk id="70" creationId="{A2555B16-BE1D-4C33-A27C-FF0671B6C94C}"/>
          </ac:spMkLst>
        </pc:spChg>
        <pc:spChg chg="add del">
          <ac:chgData name="RamaKrishna Mullapudi" userId="3089b16ff6b47d61" providerId="LiveId" clId="{A7281937-1CDA-4892-BCD4-EE19AD6E1743}" dt="2022-05-10T14:09:21.468" v="3097" actId="26606"/>
          <ac:spMkLst>
            <pc:docMk/>
            <pc:sldMk cId="1905735097" sldId="264"/>
            <ac:spMk id="84" creationId="{19D32F93-50AC-4C46-A5DB-291C60DDB7BD}"/>
          </ac:spMkLst>
        </pc:spChg>
        <pc:spChg chg="add del">
          <ac:chgData name="RamaKrishna Mullapudi" userId="3089b16ff6b47d61" providerId="LiveId" clId="{A7281937-1CDA-4892-BCD4-EE19AD6E1743}" dt="2022-05-10T14:09:21.468" v="3097" actId="26606"/>
          <ac:spMkLst>
            <pc:docMk/>
            <pc:sldMk cId="1905735097" sldId="264"/>
            <ac:spMk id="85" creationId="{827DC2C4-B485-428A-BF4A-472D2967F47F}"/>
          </ac:spMkLst>
        </pc:spChg>
        <pc:spChg chg="add del">
          <ac:chgData name="RamaKrishna Mullapudi" userId="3089b16ff6b47d61" providerId="LiveId" clId="{A7281937-1CDA-4892-BCD4-EE19AD6E1743}" dt="2022-05-10T14:09:21.468" v="3097" actId="26606"/>
          <ac:spMkLst>
            <pc:docMk/>
            <pc:sldMk cId="1905735097" sldId="264"/>
            <ac:spMk id="86" creationId="{EE04B5EB-F158-4507-90DD-BD23620C7CC9}"/>
          </ac:spMkLst>
        </pc:spChg>
        <pc:spChg chg="add del">
          <ac:chgData name="RamaKrishna Mullapudi" userId="3089b16ff6b47d61" providerId="LiveId" clId="{A7281937-1CDA-4892-BCD4-EE19AD6E1743}" dt="2022-05-10T14:09:24.066" v="3099" actId="26606"/>
          <ac:spMkLst>
            <pc:docMk/>
            <pc:sldMk cId="1905735097" sldId="264"/>
            <ac:spMk id="88" creationId="{93245F62-CCC4-49E4-B95B-EA6C1E790510}"/>
          </ac:spMkLst>
        </pc:spChg>
        <pc:spChg chg="add del">
          <ac:chgData name="RamaKrishna Mullapudi" userId="3089b16ff6b47d61" providerId="LiveId" clId="{A7281937-1CDA-4892-BCD4-EE19AD6E1743}" dt="2022-05-10T14:09:24.066" v="3099" actId="26606"/>
          <ac:spMkLst>
            <pc:docMk/>
            <pc:sldMk cId="1905735097" sldId="264"/>
            <ac:spMk id="89" creationId="{E6C0DD6B-6AA3-448F-9B99-8386295BC1B4}"/>
          </ac:spMkLst>
        </pc:spChg>
        <pc:spChg chg="add del">
          <ac:chgData name="RamaKrishna Mullapudi" userId="3089b16ff6b47d61" providerId="LiveId" clId="{A7281937-1CDA-4892-BCD4-EE19AD6E1743}" dt="2022-05-10T16:43:30.246" v="4979" actId="26606"/>
          <ac:spMkLst>
            <pc:docMk/>
            <pc:sldMk cId="1905735097" sldId="264"/>
            <ac:spMk id="90" creationId="{81AEB8A9-B768-4E30-BA55-D919E6687343}"/>
          </ac:spMkLst>
        </pc:spChg>
        <pc:spChg chg="add del">
          <ac:chgData name="RamaKrishna Mullapudi" userId="3089b16ff6b47d61" providerId="LiveId" clId="{A7281937-1CDA-4892-BCD4-EE19AD6E1743}" dt="2022-05-10T14:09:41.987" v="3101" actId="26606"/>
          <ac:spMkLst>
            <pc:docMk/>
            <pc:sldMk cId="1905735097" sldId="264"/>
            <ac:spMk id="91" creationId="{19D32F93-50AC-4C46-A5DB-291C60DDB7BD}"/>
          </ac:spMkLst>
        </pc:spChg>
        <pc:spChg chg="add del">
          <ac:chgData name="RamaKrishna Mullapudi" userId="3089b16ff6b47d61" providerId="LiveId" clId="{A7281937-1CDA-4892-BCD4-EE19AD6E1743}" dt="2022-05-10T14:09:41.987" v="3101" actId="26606"/>
          <ac:spMkLst>
            <pc:docMk/>
            <pc:sldMk cId="1905735097" sldId="264"/>
            <ac:spMk id="92" creationId="{827DC2C4-B485-428A-BF4A-472D2967F47F}"/>
          </ac:spMkLst>
        </pc:spChg>
        <pc:spChg chg="add del">
          <ac:chgData name="RamaKrishna Mullapudi" userId="3089b16ff6b47d61" providerId="LiveId" clId="{A7281937-1CDA-4892-BCD4-EE19AD6E1743}" dt="2022-05-10T14:09:41.987" v="3101" actId="26606"/>
          <ac:spMkLst>
            <pc:docMk/>
            <pc:sldMk cId="1905735097" sldId="264"/>
            <ac:spMk id="93" creationId="{EE04B5EB-F158-4507-90DD-BD23620C7CC9}"/>
          </ac:spMkLst>
        </pc:spChg>
        <pc:spChg chg="add">
          <ac:chgData name="RamaKrishna Mullapudi" userId="3089b16ff6b47d61" providerId="LiveId" clId="{A7281937-1CDA-4892-BCD4-EE19AD6E1743}" dt="2022-05-10T16:43:30.246" v="4979" actId="26606"/>
          <ac:spMkLst>
            <pc:docMk/>
            <pc:sldMk cId="1905735097" sldId="264"/>
            <ac:spMk id="95" creationId="{2B566528-1B12-4246-9431-5C2D7D081168}"/>
          </ac:spMkLst>
        </pc:spChg>
        <pc:grpChg chg="add del">
          <ac:chgData name="RamaKrishna Mullapudi" userId="3089b16ff6b47d61" providerId="LiveId" clId="{A7281937-1CDA-4892-BCD4-EE19AD6E1743}" dt="2022-05-10T14:09:10.903" v="3091" actId="26606"/>
          <ac:grpSpMkLst>
            <pc:docMk/>
            <pc:sldMk cId="1905735097" sldId="264"/>
            <ac:grpSpMk id="38" creationId="{0B139475-2B26-4CA9-9413-DE741E49F7BB}"/>
          </ac:grpSpMkLst>
        </pc:grpChg>
        <pc:grpChg chg="add del">
          <ac:chgData name="RamaKrishna Mullapudi" userId="3089b16ff6b47d61" providerId="LiveId" clId="{A7281937-1CDA-4892-BCD4-EE19AD6E1743}" dt="2022-05-10T14:09:02.218" v="3080" actId="26606"/>
          <ac:grpSpMkLst>
            <pc:docMk/>
            <pc:sldMk cId="1905735097" sldId="264"/>
            <ac:grpSpMk id="59" creationId="{C344E6B5-C9F5-4338-9E33-003B12373104}"/>
          </ac:grpSpMkLst>
        </pc:grpChg>
        <pc:grpChg chg="add del">
          <ac:chgData name="RamaKrishna Mullapudi" userId="3089b16ff6b47d61" providerId="LiveId" clId="{A7281937-1CDA-4892-BCD4-EE19AD6E1743}" dt="2022-05-10T14:09:16.293" v="3095" actId="26606"/>
          <ac:grpSpMkLst>
            <pc:docMk/>
            <pc:sldMk cId="1905735097" sldId="264"/>
            <ac:grpSpMk id="63" creationId="{D8E9CF54-0466-4261-9E62-0249E60E1886}"/>
          </ac:grpSpMkLst>
        </pc:grpChg>
        <pc:grpChg chg="add del">
          <ac:chgData name="RamaKrishna Mullapudi" userId="3089b16ff6b47d61" providerId="LiveId" clId="{A7281937-1CDA-4892-BCD4-EE19AD6E1743}" dt="2022-05-10T14:09:02.218" v="3080" actId="26606"/>
          <ac:grpSpMkLst>
            <pc:docMk/>
            <pc:sldMk cId="1905735097" sldId="264"/>
            <ac:grpSpMk id="64" creationId="{FDFEDBF7-8E2C-46B8-9095-AE1D77E21773}"/>
          </ac:grpSpMkLst>
        </pc:grpChg>
        <pc:grpChg chg="add">
          <ac:chgData name="RamaKrishna Mullapudi" userId="3089b16ff6b47d61" providerId="LiveId" clId="{A7281937-1CDA-4892-BCD4-EE19AD6E1743}" dt="2022-05-10T16:43:30.246" v="4979" actId="26606"/>
          <ac:grpSpMkLst>
            <pc:docMk/>
            <pc:sldMk cId="1905735097" sldId="264"/>
            <ac:grpSpMk id="97" creationId="{828A5161-06F1-46CF-8AD7-844680A59E13}"/>
          </ac:grpSpMkLst>
        </pc:grpChg>
        <pc:grpChg chg="add">
          <ac:chgData name="RamaKrishna Mullapudi" userId="3089b16ff6b47d61" providerId="LiveId" clId="{A7281937-1CDA-4892-BCD4-EE19AD6E1743}" dt="2022-05-10T16:43:30.246" v="4979" actId="26606"/>
          <ac:grpSpMkLst>
            <pc:docMk/>
            <pc:sldMk cId="1905735097" sldId="264"/>
            <ac:grpSpMk id="101" creationId="{5995D10D-E9C9-47DB-AE7E-801FEF38F5C9}"/>
          </ac:grpSpMkLst>
        </pc:grpChg>
        <pc:picChg chg="add del mod">
          <ac:chgData name="RamaKrishna Mullapudi" userId="3089b16ff6b47d61" providerId="LiveId" clId="{A7281937-1CDA-4892-BCD4-EE19AD6E1743}" dt="2022-05-10T14:05:13.369" v="3004" actId="931"/>
          <ac:picMkLst>
            <pc:docMk/>
            <pc:sldMk cId="1905735097" sldId="264"/>
            <ac:picMk id="6" creationId="{EEB3F20A-C060-CEC6-CF66-9F0280987332}"/>
          </ac:picMkLst>
        </pc:picChg>
        <pc:picChg chg="add del mod">
          <ac:chgData name="RamaKrishna Mullapudi" userId="3089b16ff6b47d61" providerId="LiveId" clId="{A7281937-1CDA-4892-BCD4-EE19AD6E1743}" dt="2022-05-10T14:05:12.236" v="3001"/>
          <ac:picMkLst>
            <pc:docMk/>
            <pc:sldMk cId="1905735097" sldId="264"/>
            <ac:picMk id="12" creationId="{545577FA-8F62-AAC6-1CB6-F4295E1F75EE}"/>
          </ac:picMkLst>
        </pc:picChg>
        <pc:picChg chg="add del mod">
          <ac:chgData name="RamaKrishna Mullapudi" userId="3089b16ff6b47d61" providerId="LiveId" clId="{A7281937-1CDA-4892-BCD4-EE19AD6E1743}" dt="2022-05-10T14:06:17.887" v="3016" actId="478"/>
          <ac:picMkLst>
            <pc:docMk/>
            <pc:sldMk cId="1905735097" sldId="264"/>
            <ac:picMk id="18" creationId="{1A28D9BA-755B-D094-0F63-87205166F08C}"/>
          </ac:picMkLst>
        </pc:picChg>
        <pc:picChg chg="add del mod ord">
          <ac:chgData name="RamaKrishna Mullapudi" userId="3089b16ff6b47d61" providerId="LiveId" clId="{A7281937-1CDA-4892-BCD4-EE19AD6E1743}" dt="2022-05-10T16:42:49.546" v="4972" actId="478"/>
          <ac:picMkLst>
            <pc:docMk/>
            <pc:sldMk cId="1905735097" sldId="264"/>
            <ac:picMk id="20" creationId="{911650F3-218E-AF4F-9460-E38E8FEED86B}"/>
          </ac:picMkLst>
        </pc:picChg>
        <pc:picChg chg="add mod">
          <ac:chgData name="RamaKrishna Mullapudi" userId="3089b16ff6b47d61" providerId="LiveId" clId="{A7281937-1CDA-4892-BCD4-EE19AD6E1743}" dt="2022-05-10T16:43:35.415" v="4980" actId="1076"/>
          <ac:picMkLst>
            <pc:docMk/>
            <pc:sldMk cId="1905735097" sldId="264"/>
            <ac:picMk id="87" creationId="{7F1D2159-93DF-89EA-CC12-D710FD67F40C}"/>
          </ac:picMkLst>
        </pc:picChg>
        <pc:cxnChg chg="add del">
          <ac:chgData name="RamaKrishna Mullapudi" userId="3089b16ff6b47d61" providerId="LiveId" clId="{A7281937-1CDA-4892-BCD4-EE19AD6E1743}" dt="2022-05-10T14:09:07.816" v="3088" actId="26606"/>
          <ac:cxnSpMkLst>
            <pc:docMk/>
            <pc:sldMk cId="1905735097" sldId="264"/>
            <ac:cxnSpMk id="26" creationId="{EA29FC7C-9308-4FDE-8DCA-405668055B0F}"/>
          </ac:cxnSpMkLst>
        </pc:cxnChg>
        <pc:cxnChg chg="add del">
          <ac:chgData name="RamaKrishna Mullapudi" userId="3089b16ff6b47d61" providerId="LiveId" clId="{A7281937-1CDA-4892-BCD4-EE19AD6E1743}" dt="2022-05-10T14:09:00.833" v="3078" actId="26606"/>
          <ac:cxnSpMkLst>
            <pc:docMk/>
            <pc:sldMk cId="1905735097" sldId="264"/>
            <ac:cxnSpMk id="31" creationId="{AD7193FB-6AE6-4B3B-8F89-56B55DD63B4D}"/>
          </ac:cxnSpMkLst>
        </pc:cxnChg>
        <pc:cxnChg chg="add del">
          <ac:chgData name="RamaKrishna Mullapudi" userId="3089b16ff6b47d61" providerId="LiveId" clId="{A7281937-1CDA-4892-BCD4-EE19AD6E1743}" dt="2022-05-10T14:08:47.813" v="3068" actId="26606"/>
          <ac:cxnSpMkLst>
            <pc:docMk/>
            <pc:sldMk cId="1905735097" sldId="264"/>
            <ac:cxnSpMk id="37" creationId="{EA29FC7C-9308-4FDE-8DCA-405668055B0F}"/>
          </ac:cxnSpMkLst>
        </pc:cxnChg>
        <pc:cxnChg chg="add del">
          <ac:chgData name="RamaKrishna Mullapudi" userId="3089b16ff6b47d61" providerId="LiveId" clId="{A7281937-1CDA-4892-BCD4-EE19AD6E1743}" dt="2022-05-10T14:09:00.833" v="3078" actId="26606"/>
          <ac:cxnSpMkLst>
            <pc:docMk/>
            <pc:sldMk cId="1905735097" sldId="264"/>
            <ac:cxnSpMk id="53" creationId="{D2E961F1-4A28-4A5F-BBD4-6E400E5E6C75}"/>
          </ac:cxnSpMkLst>
        </pc:cxnChg>
        <pc:cxnChg chg="add del">
          <ac:chgData name="RamaKrishna Mullapudi" userId="3089b16ff6b47d61" providerId="LiveId" clId="{A7281937-1CDA-4892-BCD4-EE19AD6E1743}" dt="2022-05-10T14:09:00.833" v="3078" actId="26606"/>
          <ac:cxnSpMkLst>
            <pc:docMk/>
            <pc:sldMk cId="1905735097" sldId="264"/>
            <ac:cxnSpMk id="55" creationId="{A82415D3-DDE5-4D63-8CB3-23A5EC581B27}"/>
          </ac:cxnSpMkLst>
        </pc:cxnChg>
      </pc:sldChg>
      <pc:sldChg chg="addSp delSp modSp new mod setBg">
        <pc:chgData name="RamaKrishna Mullapudi" userId="3089b16ff6b47d61" providerId="LiveId" clId="{A7281937-1CDA-4892-BCD4-EE19AD6E1743}" dt="2022-05-10T16:31:19.790" v="4890" actId="26606"/>
        <pc:sldMkLst>
          <pc:docMk/>
          <pc:sldMk cId="1766752811" sldId="265"/>
        </pc:sldMkLst>
        <pc:spChg chg="mod">
          <ac:chgData name="RamaKrishna Mullapudi" userId="3089b16ff6b47d61" providerId="LiveId" clId="{A7281937-1CDA-4892-BCD4-EE19AD6E1743}" dt="2022-05-10T16:31:19.790" v="4890" actId="26606"/>
          <ac:spMkLst>
            <pc:docMk/>
            <pc:sldMk cId="1766752811" sldId="265"/>
            <ac:spMk id="2" creationId="{FBC62776-DBC5-72C8-2789-E0517B10F21C}"/>
          </ac:spMkLst>
        </pc:spChg>
        <pc:spChg chg="add del mod">
          <ac:chgData name="RamaKrishna Mullapudi" userId="3089b16ff6b47d61" providerId="LiveId" clId="{A7281937-1CDA-4892-BCD4-EE19AD6E1743}" dt="2022-05-10T15:21:45.055" v="4433" actId="26606"/>
          <ac:spMkLst>
            <pc:docMk/>
            <pc:sldMk cId="1766752811" sldId="265"/>
            <ac:spMk id="3" creationId="{B53AB885-E8C3-406A-14F7-3DFEED9EC128}"/>
          </ac:spMkLst>
        </pc:spChg>
        <pc:spChg chg="add del">
          <ac:chgData name="RamaKrishna Mullapudi" userId="3089b16ff6b47d61" providerId="LiveId" clId="{A7281937-1CDA-4892-BCD4-EE19AD6E1743}" dt="2022-05-10T15:21:24.673" v="4420" actId="26606"/>
          <ac:spMkLst>
            <pc:docMk/>
            <pc:sldMk cId="1766752811" sldId="265"/>
            <ac:spMk id="8" creationId="{081EA652-8C6A-4E69-BEB9-170809474553}"/>
          </ac:spMkLst>
        </pc:spChg>
        <pc:spChg chg="add del">
          <ac:chgData name="RamaKrishna Mullapudi" userId="3089b16ff6b47d61" providerId="LiveId" clId="{A7281937-1CDA-4892-BCD4-EE19AD6E1743}" dt="2022-05-10T15:21:26.027" v="4422" actId="26606"/>
          <ac:spMkLst>
            <pc:docMk/>
            <pc:sldMk cId="1766752811" sldId="265"/>
            <ac:spMk id="9" creationId="{081EA652-8C6A-4E69-BEB9-170809474553}"/>
          </ac:spMkLst>
        </pc:spChg>
        <pc:spChg chg="add del">
          <ac:chgData name="RamaKrishna Mullapudi" userId="3089b16ff6b47d61" providerId="LiveId" clId="{A7281937-1CDA-4892-BCD4-EE19AD6E1743}" dt="2022-05-10T15:21:24.673" v="4420" actId="26606"/>
          <ac:spMkLst>
            <pc:docMk/>
            <pc:sldMk cId="1766752811" sldId="265"/>
            <ac:spMk id="10" creationId="{5298780A-33B9-4EA2-8F67-DE68AD62841B}"/>
          </ac:spMkLst>
        </pc:spChg>
        <pc:spChg chg="add del">
          <ac:chgData name="RamaKrishna Mullapudi" userId="3089b16ff6b47d61" providerId="LiveId" clId="{A7281937-1CDA-4892-BCD4-EE19AD6E1743}" dt="2022-05-10T15:21:26.027" v="4422" actId="26606"/>
          <ac:spMkLst>
            <pc:docMk/>
            <pc:sldMk cId="1766752811" sldId="265"/>
            <ac:spMk id="11" creationId="{5298780A-33B9-4EA2-8F67-DE68AD62841B}"/>
          </ac:spMkLst>
        </pc:spChg>
        <pc:spChg chg="add del">
          <ac:chgData name="RamaKrishna Mullapudi" userId="3089b16ff6b47d61" providerId="LiveId" clId="{A7281937-1CDA-4892-BCD4-EE19AD6E1743}" dt="2022-05-10T15:21:24.673" v="4420" actId="26606"/>
          <ac:spMkLst>
            <pc:docMk/>
            <pc:sldMk cId="1766752811" sldId="265"/>
            <ac:spMk id="12" creationId="{7F488E8B-4E1E-4402-8935-D4E6C02615C7}"/>
          </ac:spMkLst>
        </pc:spChg>
        <pc:spChg chg="add del">
          <ac:chgData name="RamaKrishna Mullapudi" userId="3089b16ff6b47d61" providerId="LiveId" clId="{A7281937-1CDA-4892-BCD4-EE19AD6E1743}" dt="2022-05-10T15:21:26.027" v="4422" actId="26606"/>
          <ac:spMkLst>
            <pc:docMk/>
            <pc:sldMk cId="1766752811" sldId="265"/>
            <ac:spMk id="13" creationId="{7F488E8B-4E1E-4402-8935-D4E6C02615C7}"/>
          </ac:spMkLst>
        </pc:spChg>
        <pc:spChg chg="add del">
          <ac:chgData name="RamaKrishna Mullapudi" userId="3089b16ff6b47d61" providerId="LiveId" clId="{A7281937-1CDA-4892-BCD4-EE19AD6E1743}" dt="2022-05-10T15:21:26.027" v="4422" actId="26606"/>
          <ac:spMkLst>
            <pc:docMk/>
            <pc:sldMk cId="1766752811" sldId="265"/>
            <ac:spMk id="15" creationId="{C45EECE4-B41D-4BF6-8526-95E3D1B1CA60}"/>
          </ac:spMkLst>
        </pc:spChg>
        <pc:spChg chg="add del">
          <ac:chgData name="RamaKrishna Mullapudi" userId="3089b16ff6b47d61" providerId="LiveId" clId="{A7281937-1CDA-4892-BCD4-EE19AD6E1743}" dt="2022-05-10T15:21:29.538" v="4424" actId="26606"/>
          <ac:spMkLst>
            <pc:docMk/>
            <pc:sldMk cId="1766752811" sldId="265"/>
            <ac:spMk id="17" creationId="{081EA652-8C6A-4E69-BEB9-170809474553}"/>
          </ac:spMkLst>
        </pc:spChg>
        <pc:spChg chg="add del">
          <ac:chgData name="RamaKrishna Mullapudi" userId="3089b16ff6b47d61" providerId="LiveId" clId="{A7281937-1CDA-4892-BCD4-EE19AD6E1743}" dt="2022-05-10T15:21:29.538" v="4424" actId="26606"/>
          <ac:spMkLst>
            <pc:docMk/>
            <pc:sldMk cId="1766752811" sldId="265"/>
            <ac:spMk id="18" creationId="{5298780A-33B9-4EA2-8F67-DE68AD62841B}"/>
          </ac:spMkLst>
        </pc:spChg>
        <pc:spChg chg="add del">
          <ac:chgData name="RamaKrishna Mullapudi" userId="3089b16ff6b47d61" providerId="LiveId" clId="{A7281937-1CDA-4892-BCD4-EE19AD6E1743}" dt="2022-05-10T15:21:29.538" v="4424" actId="26606"/>
          <ac:spMkLst>
            <pc:docMk/>
            <pc:sldMk cId="1766752811" sldId="265"/>
            <ac:spMk id="19" creationId="{7F488E8B-4E1E-4402-8935-D4E6C02615C7}"/>
          </ac:spMkLst>
        </pc:spChg>
        <pc:spChg chg="add del">
          <ac:chgData name="RamaKrishna Mullapudi" userId="3089b16ff6b47d61" providerId="LiveId" clId="{A7281937-1CDA-4892-BCD4-EE19AD6E1743}" dt="2022-05-10T15:21:29.538" v="4424" actId="26606"/>
          <ac:spMkLst>
            <pc:docMk/>
            <pc:sldMk cId="1766752811" sldId="265"/>
            <ac:spMk id="20" creationId="{B53AB885-E8C3-406A-14F7-3DFEED9EC128}"/>
          </ac:spMkLst>
        </pc:spChg>
        <pc:spChg chg="add del">
          <ac:chgData name="RamaKrishna Mullapudi" userId="3089b16ff6b47d61" providerId="LiveId" clId="{A7281937-1CDA-4892-BCD4-EE19AD6E1743}" dt="2022-05-10T15:21:32.528" v="4426" actId="26606"/>
          <ac:spMkLst>
            <pc:docMk/>
            <pc:sldMk cId="1766752811" sldId="265"/>
            <ac:spMk id="22" creationId="{081EA652-8C6A-4E69-BEB9-170809474553}"/>
          </ac:spMkLst>
        </pc:spChg>
        <pc:spChg chg="add del">
          <ac:chgData name="RamaKrishna Mullapudi" userId="3089b16ff6b47d61" providerId="LiveId" clId="{A7281937-1CDA-4892-BCD4-EE19AD6E1743}" dt="2022-05-10T15:21:32.528" v="4426" actId="26606"/>
          <ac:spMkLst>
            <pc:docMk/>
            <pc:sldMk cId="1766752811" sldId="265"/>
            <ac:spMk id="23" creationId="{A4026A73-1F7F-49F2-B319-8CA3B3D53269}"/>
          </ac:spMkLst>
        </pc:spChg>
        <pc:spChg chg="add del">
          <ac:chgData name="RamaKrishna Mullapudi" userId="3089b16ff6b47d61" providerId="LiveId" clId="{A7281937-1CDA-4892-BCD4-EE19AD6E1743}" dt="2022-05-10T15:21:32.528" v="4426" actId="26606"/>
          <ac:spMkLst>
            <pc:docMk/>
            <pc:sldMk cId="1766752811" sldId="265"/>
            <ac:spMk id="24" creationId="{5298780A-33B9-4EA2-8F67-DE68AD62841B}"/>
          </ac:spMkLst>
        </pc:spChg>
        <pc:spChg chg="add del">
          <ac:chgData name="RamaKrishna Mullapudi" userId="3089b16ff6b47d61" providerId="LiveId" clId="{A7281937-1CDA-4892-BCD4-EE19AD6E1743}" dt="2022-05-10T15:21:32.528" v="4426" actId="26606"/>
          <ac:spMkLst>
            <pc:docMk/>
            <pc:sldMk cId="1766752811" sldId="265"/>
            <ac:spMk id="25" creationId="{7F488E8B-4E1E-4402-8935-D4E6C02615C7}"/>
          </ac:spMkLst>
        </pc:spChg>
        <pc:spChg chg="add del">
          <ac:chgData name="RamaKrishna Mullapudi" userId="3089b16ff6b47d61" providerId="LiveId" clId="{A7281937-1CDA-4892-BCD4-EE19AD6E1743}" dt="2022-05-10T15:21:32.528" v="4426" actId="26606"/>
          <ac:spMkLst>
            <pc:docMk/>
            <pc:sldMk cId="1766752811" sldId="265"/>
            <ac:spMk id="26" creationId="{B53AB885-E8C3-406A-14F7-3DFEED9EC128}"/>
          </ac:spMkLst>
        </pc:spChg>
        <pc:spChg chg="add del">
          <ac:chgData name="RamaKrishna Mullapudi" userId="3089b16ff6b47d61" providerId="LiveId" clId="{A7281937-1CDA-4892-BCD4-EE19AD6E1743}" dt="2022-05-10T15:21:34.659" v="4428" actId="26606"/>
          <ac:spMkLst>
            <pc:docMk/>
            <pc:sldMk cId="1766752811" sldId="265"/>
            <ac:spMk id="28" creationId="{B53AB885-E8C3-406A-14F7-3DFEED9EC128}"/>
          </ac:spMkLst>
        </pc:spChg>
        <pc:spChg chg="add del">
          <ac:chgData name="RamaKrishna Mullapudi" userId="3089b16ff6b47d61" providerId="LiveId" clId="{A7281937-1CDA-4892-BCD4-EE19AD6E1743}" dt="2022-05-10T15:21:34.659" v="4428" actId="26606"/>
          <ac:spMkLst>
            <pc:docMk/>
            <pc:sldMk cId="1766752811" sldId="265"/>
            <ac:spMk id="29" creationId="{59A309A7-1751-4ABE-A3C1-EEC40366AD89}"/>
          </ac:spMkLst>
        </pc:spChg>
        <pc:spChg chg="add del">
          <ac:chgData name="RamaKrishna Mullapudi" userId="3089b16ff6b47d61" providerId="LiveId" clId="{A7281937-1CDA-4892-BCD4-EE19AD6E1743}" dt="2022-05-10T15:21:34.659" v="4428" actId="26606"/>
          <ac:spMkLst>
            <pc:docMk/>
            <pc:sldMk cId="1766752811" sldId="265"/>
            <ac:spMk id="30" creationId="{967D8EB6-EAE1-4F9C-B398-83321E287204}"/>
          </ac:spMkLst>
        </pc:spChg>
        <pc:spChg chg="add del">
          <ac:chgData name="RamaKrishna Mullapudi" userId="3089b16ff6b47d61" providerId="LiveId" clId="{A7281937-1CDA-4892-BCD4-EE19AD6E1743}" dt="2022-05-10T15:21:39.041" v="4430" actId="26606"/>
          <ac:spMkLst>
            <pc:docMk/>
            <pc:sldMk cId="1766752811" sldId="265"/>
            <ac:spMk id="32" creationId="{081EA652-8C6A-4E69-BEB9-170809474553}"/>
          </ac:spMkLst>
        </pc:spChg>
        <pc:spChg chg="add del">
          <ac:chgData name="RamaKrishna Mullapudi" userId="3089b16ff6b47d61" providerId="LiveId" clId="{A7281937-1CDA-4892-BCD4-EE19AD6E1743}" dt="2022-05-10T15:21:39.041" v="4430" actId="26606"/>
          <ac:spMkLst>
            <pc:docMk/>
            <pc:sldMk cId="1766752811" sldId="265"/>
            <ac:spMk id="33" creationId="{A4026A73-1F7F-49F2-B319-8CA3B3D53269}"/>
          </ac:spMkLst>
        </pc:spChg>
        <pc:spChg chg="add del">
          <ac:chgData name="RamaKrishna Mullapudi" userId="3089b16ff6b47d61" providerId="LiveId" clId="{A7281937-1CDA-4892-BCD4-EE19AD6E1743}" dt="2022-05-10T15:21:39.041" v="4430" actId="26606"/>
          <ac:spMkLst>
            <pc:docMk/>
            <pc:sldMk cId="1766752811" sldId="265"/>
            <ac:spMk id="34" creationId="{5298780A-33B9-4EA2-8F67-DE68AD62841B}"/>
          </ac:spMkLst>
        </pc:spChg>
        <pc:spChg chg="add del">
          <ac:chgData name="RamaKrishna Mullapudi" userId="3089b16ff6b47d61" providerId="LiveId" clId="{A7281937-1CDA-4892-BCD4-EE19AD6E1743}" dt="2022-05-10T15:21:39.041" v="4430" actId="26606"/>
          <ac:spMkLst>
            <pc:docMk/>
            <pc:sldMk cId="1766752811" sldId="265"/>
            <ac:spMk id="35" creationId="{7F488E8B-4E1E-4402-8935-D4E6C02615C7}"/>
          </ac:spMkLst>
        </pc:spChg>
        <pc:spChg chg="add del">
          <ac:chgData name="RamaKrishna Mullapudi" userId="3089b16ff6b47d61" providerId="LiveId" clId="{A7281937-1CDA-4892-BCD4-EE19AD6E1743}" dt="2022-05-10T15:21:39.041" v="4430" actId="26606"/>
          <ac:spMkLst>
            <pc:docMk/>
            <pc:sldMk cId="1766752811" sldId="265"/>
            <ac:spMk id="37" creationId="{B53AB885-E8C3-406A-14F7-3DFEED9EC128}"/>
          </ac:spMkLst>
        </pc:spChg>
        <pc:spChg chg="add del">
          <ac:chgData name="RamaKrishna Mullapudi" userId="3089b16ff6b47d61" providerId="LiveId" clId="{A7281937-1CDA-4892-BCD4-EE19AD6E1743}" dt="2022-05-10T15:21:45.047" v="4432" actId="26606"/>
          <ac:spMkLst>
            <pc:docMk/>
            <pc:sldMk cId="1766752811" sldId="265"/>
            <ac:spMk id="39" creationId="{081EA652-8C6A-4E69-BEB9-170809474553}"/>
          </ac:spMkLst>
        </pc:spChg>
        <pc:spChg chg="add del">
          <ac:chgData name="RamaKrishna Mullapudi" userId="3089b16ff6b47d61" providerId="LiveId" clId="{A7281937-1CDA-4892-BCD4-EE19AD6E1743}" dt="2022-05-10T15:21:45.047" v="4432" actId="26606"/>
          <ac:spMkLst>
            <pc:docMk/>
            <pc:sldMk cId="1766752811" sldId="265"/>
            <ac:spMk id="40" creationId="{5298780A-33B9-4EA2-8F67-DE68AD62841B}"/>
          </ac:spMkLst>
        </pc:spChg>
        <pc:spChg chg="add del">
          <ac:chgData name="RamaKrishna Mullapudi" userId="3089b16ff6b47d61" providerId="LiveId" clId="{A7281937-1CDA-4892-BCD4-EE19AD6E1743}" dt="2022-05-10T15:21:45.047" v="4432" actId="26606"/>
          <ac:spMkLst>
            <pc:docMk/>
            <pc:sldMk cId="1766752811" sldId="265"/>
            <ac:spMk id="41" creationId="{7F488E8B-4E1E-4402-8935-D4E6C02615C7}"/>
          </ac:spMkLst>
        </pc:spChg>
        <pc:spChg chg="add del">
          <ac:chgData name="RamaKrishna Mullapudi" userId="3089b16ff6b47d61" providerId="LiveId" clId="{A7281937-1CDA-4892-BCD4-EE19AD6E1743}" dt="2022-05-10T15:21:45.047" v="4432" actId="26606"/>
          <ac:spMkLst>
            <pc:docMk/>
            <pc:sldMk cId="1766752811" sldId="265"/>
            <ac:spMk id="42" creationId="{B53AB885-E8C3-406A-14F7-3DFEED9EC128}"/>
          </ac:spMkLst>
        </pc:spChg>
        <pc:spChg chg="add del">
          <ac:chgData name="RamaKrishna Mullapudi" userId="3089b16ff6b47d61" providerId="LiveId" clId="{A7281937-1CDA-4892-BCD4-EE19AD6E1743}" dt="2022-05-10T16:31:19.790" v="4890" actId="26606"/>
          <ac:spMkLst>
            <pc:docMk/>
            <pc:sldMk cId="1766752811" sldId="265"/>
            <ac:spMk id="44" creationId="{081EA652-8C6A-4E69-BEB9-170809474553}"/>
          </ac:spMkLst>
        </pc:spChg>
        <pc:spChg chg="add del">
          <ac:chgData name="RamaKrishna Mullapudi" userId="3089b16ff6b47d61" providerId="LiveId" clId="{A7281937-1CDA-4892-BCD4-EE19AD6E1743}" dt="2022-05-10T16:31:19.790" v="4890" actId="26606"/>
          <ac:spMkLst>
            <pc:docMk/>
            <pc:sldMk cId="1766752811" sldId="265"/>
            <ac:spMk id="45" creationId="{A4026A73-1F7F-49F2-B319-8CA3B3D53269}"/>
          </ac:spMkLst>
        </pc:spChg>
        <pc:spChg chg="add del">
          <ac:chgData name="RamaKrishna Mullapudi" userId="3089b16ff6b47d61" providerId="LiveId" clId="{A7281937-1CDA-4892-BCD4-EE19AD6E1743}" dt="2022-05-10T16:31:19.790" v="4890" actId="26606"/>
          <ac:spMkLst>
            <pc:docMk/>
            <pc:sldMk cId="1766752811" sldId="265"/>
            <ac:spMk id="46" creationId="{5298780A-33B9-4EA2-8F67-DE68AD62841B}"/>
          </ac:spMkLst>
        </pc:spChg>
        <pc:spChg chg="add del">
          <ac:chgData name="RamaKrishna Mullapudi" userId="3089b16ff6b47d61" providerId="LiveId" clId="{A7281937-1CDA-4892-BCD4-EE19AD6E1743}" dt="2022-05-10T16:31:19.790" v="4890" actId="26606"/>
          <ac:spMkLst>
            <pc:docMk/>
            <pc:sldMk cId="1766752811" sldId="265"/>
            <ac:spMk id="47" creationId="{7F488E8B-4E1E-4402-8935-D4E6C02615C7}"/>
          </ac:spMkLst>
        </pc:spChg>
        <pc:spChg chg="add mod">
          <ac:chgData name="RamaKrishna Mullapudi" userId="3089b16ff6b47d61" providerId="LiveId" clId="{A7281937-1CDA-4892-BCD4-EE19AD6E1743}" dt="2022-05-10T16:31:19.790" v="4890" actId="26606"/>
          <ac:spMkLst>
            <pc:docMk/>
            <pc:sldMk cId="1766752811" sldId="265"/>
            <ac:spMk id="49" creationId="{B53AB885-E8C3-406A-14F7-3DFEED9EC128}"/>
          </ac:spMkLst>
        </pc:spChg>
        <pc:spChg chg="add">
          <ac:chgData name="RamaKrishna Mullapudi" userId="3089b16ff6b47d61" providerId="LiveId" clId="{A7281937-1CDA-4892-BCD4-EE19AD6E1743}" dt="2022-05-10T16:31:19.790" v="4890" actId="26606"/>
          <ac:spMkLst>
            <pc:docMk/>
            <pc:sldMk cId="1766752811" sldId="265"/>
            <ac:spMk id="54" creationId="{081EA652-8C6A-4E69-BEB9-170809474553}"/>
          </ac:spMkLst>
        </pc:spChg>
        <pc:spChg chg="add">
          <ac:chgData name="RamaKrishna Mullapudi" userId="3089b16ff6b47d61" providerId="LiveId" clId="{A7281937-1CDA-4892-BCD4-EE19AD6E1743}" dt="2022-05-10T16:31:19.790" v="4890" actId="26606"/>
          <ac:spMkLst>
            <pc:docMk/>
            <pc:sldMk cId="1766752811" sldId="265"/>
            <ac:spMk id="56" creationId="{5298780A-33B9-4EA2-8F67-DE68AD62841B}"/>
          </ac:spMkLst>
        </pc:spChg>
        <pc:spChg chg="add">
          <ac:chgData name="RamaKrishna Mullapudi" userId="3089b16ff6b47d61" providerId="LiveId" clId="{A7281937-1CDA-4892-BCD4-EE19AD6E1743}" dt="2022-05-10T16:31:19.790" v="4890" actId="26606"/>
          <ac:spMkLst>
            <pc:docMk/>
            <pc:sldMk cId="1766752811" sldId="265"/>
            <ac:spMk id="58" creationId="{7F488E8B-4E1E-4402-8935-D4E6C02615C7}"/>
          </ac:spMkLst>
        </pc:spChg>
        <pc:graphicFrameChg chg="add del">
          <ac:chgData name="RamaKrishna Mullapudi" userId="3089b16ff6b47d61" providerId="LiveId" clId="{A7281937-1CDA-4892-BCD4-EE19AD6E1743}" dt="2022-05-10T15:21:26.027" v="4422" actId="26606"/>
          <ac:graphicFrameMkLst>
            <pc:docMk/>
            <pc:sldMk cId="1766752811" sldId="265"/>
            <ac:graphicFrameMk id="5" creationId="{348F6C99-B47F-D793-C4B9-FF3A4BDDE9A8}"/>
          </ac:graphicFrameMkLst>
        </pc:graphicFrameChg>
        <pc:picChg chg="add del">
          <ac:chgData name="RamaKrishna Mullapudi" userId="3089b16ff6b47d61" providerId="LiveId" clId="{A7281937-1CDA-4892-BCD4-EE19AD6E1743}" dt="2022-05-10T15:21:34.659" v="4428" actId="26606"/>
          <ac:picMkLst>
            <pc:docMk/>
            <pc:sldMk cId="1766752811" sldId="265"/>
            <ac:picMk id="7" creationId="{D6AB2040-0985-ADB6-034F-F0F08DB6029C}"/>
          </ac:picMkLst>
        </pc:picChg>
        <pc:cxnChg chg="add del">
          <ac:chgData name="RamaKrishna Mullapudi" userId="3089b16ff6b47d61" providerId="LiveId" clId="{A7281937-1CDA-4892-BCD4-EE19AD6E1743}" dt="2022-05-10T15:21:29.538" v="4424" actId="26606"/>
          <ac:cxnSpMkLst>
            <pc:docMk/>
            <pc:sldMk cId="1766752811" sldId="265"/>
            <ac:cxnSpMk id="14" creationId="{23AAC9B5-8015-485C-ACF9-A750390E9A56}"/>
          </ac:cxnSpMkLst>
        </pc:cxnChg>
        <pc:cxnChg chg="add del">
          <ac:chgData name="RamaKrishna Mullapudi" userId="3089b16ff6b47d61" providerId="LiveId" clId="{A7281937-1CDA-4892-BCD4-EE19AD6E1743}" dt="2022-05-10T15:21:32.528" v="4426" actId="26606"/>
          <ac:cxnSpMkLst>
            <pc:docMk/>
            <pc:sldMk cId="1766752811" sldId="265"/>
            <ac:cxnSpMk id="16" creationId="{23AAC9B5-8015-485C-ACF9-A750390E9A56}"/>
          </ac:cxnSpMkLst>
        </pc:cxnChg>
        <pc:cxnChg chg="add del">
          <ac:chgData name="RamaKrishna Mullapudi" userId="3089b16ff6b47d61" providerId="LiveId" clId="{A7281937-1CDA-4892-BCD4-EE19AD6E1743}" dt="2022-05-10T15:21:39.041" v="4430" actId="26606"/>
          <ac:cxnSpMkLst>
            <pc:docMk/>
            <pc:sldMk cId="1766752811" sldId="265"/>
            <ac:cxnSpMk id="36" creationId="{23AAC9B5-8015-485C-ACF9-A750390E9A56}"/>
          </ac:cxnSpMkLst>
        </pc:cxnChg>
        <pc:cxnChg chg="add del">
          <ac:chgData name="RamaKrishna Mullapudi" userId="3089b16ff6b47d61" providerId="LiveId" clId="{A7281937-1CDA-4892-BCD4-EE19AD6E1743}" dt="2022-05-10T16:31:19.790" v="4890" actId="26606"/>
          <ac:cxnSpMkLst>
            <pc:docMk/>
            <pc:sldMk cId="1766752811" sldId="265"/>
            <ac:cxnSpMk id="48" creationId="{23AAC9B5-8015-485C-ACF9-A750390E9A56}"/>
          </ac:cxnSpMkLst>
        </pc:cxnChg>
      </pc:sldChg>
      <pc:sldChg chg="addSp delSp modSp new mod setBg">
        <pc:chgData name="RamaKrishna Mullapudi" userId="3089b16ff6b47d61" providerId="LiveId" clId="{A7281937-1CDA-4892-BCD4-EE19AD6E1743}" dt="2022-05-10T16:31:36.592" v="4894" actId="26606"/>
        <pc:sldMkLst>
          <pc:docMk/>
          <pc:sldMk cId="434954167" sldId="266"/>
        </pc:sldMkLst>
        <pc:spChg chg="mod">
          <ac:chgData name="RamaKrishna Mullapudi" userId="3089b16ff6b47d61" providerId="LiveId" clId="{A7281937-1CDA-4892-BCD4-EE19AD6E1743}" dt="2022-05-10T16:31:36.592" v="4894" actId="26606"/>
          <ac:spMkLst>
            <pc:docMk/>
            <pc:sldMk cId="434954167" sldId="266"/>
            <ac:spMk id="2" creationId="{F61837F0-F5EF-6990-0595-99B3865039D5}"/>
          </ac:spMkLst>
        </pc:spChg>
        <pc:spChg chg="mod ord">
          <ac:chgData name="RamaKrishna Mullapudi" userId="3089b16ff6b47d61" providerId="LiveId" clId="{A7281937-1CDA-4892-BCD4-EE19AD6E1743}" dt="2022-05-10T16:31:36.592" v="4894" actId="26606"/>
          <ac:spMkLst>
            <pc:docMk/>
            <pc:sldMk cId="434954167" sldId="266"/>
            <ac:spMk id="3" creationId="{35A6B056-4889-D73E-D38B-EEA426FE8180}"/>
          </ac:spMkLst>
        </pc:spChg>
        <pc:spChg chg="add del">
          <ac:chgData name="RamaKrishna Mullapudi" userId="3089b16ff6b47d61" providerId="LiveId" clId="{A7281937-1CDA-4892-BCD4-EE19AD6E1743}" dt="2022-05-10T15:40:46.606" v="4871" actId="26606"/>
          <ac:spMkLst>
            <pc:docMk/>
            <pc:sldMk cId="434954167" sldId="266"/>
            <ac:spMk id="8" creationId="{100EDD19-6802-4EC3-95CE-CFFAB042CFD6}"/>
          </ac:spMkLst>
        </pc:spChg>
        <pc:spChg chg="add del">
          <ac:chgData name="RamaKrishna Mullapudi" userId="3089b16ff6b47d61" providerId="LiveId" clId="{A7281937-1CDA-4892-BCD4-EE19AD6E1743}" dt="2022-05-10T15:40:42.567" v="4867" actId="26606"/>
          <ac:spMkLst>
            <pc:docMk/>
            <pc:sldMk cId="434954167" sldId="266"/>
            <ac:spMk id="10" creationId="{59A309A7-1751-4ABE-A3C1-EEC40366AD89}"/>
          </ac:spMkLst>
        </pc:spChg>
        <pc:spChg chg="add del">
          <ac:chgData name="RamaKrishna Mullapudi" userId="3089b16ff6b47d61" providerId="LiveId" clId="{A7281937-1CDA-4892-BCD4-EE19AD6E1743}" dt="2022-05-10T16:31:31.404" v="4892" actId="26606"/>
          <ac:spMkLst>
            <pc:docMk/>
            <pc:sldMk cId="434954167" sldId="266"/>
            <ac:spMk id="11" creationId="{9D25F302-27C5-414F-97F8-6EA0A6C028BA}"/>
          </ac:spMkLst>
        </pc:spChg>
        <pc:spChg chg="add del">
          <ac:chgData name="RamaKrishna Mullapudi" userId="3089b16ff6b47d61" providerId="LiveId" clId="{A7281937-1CDA-4892-BCD4-EE19AD6E1743}" dt="2022-05-10T15:40:42.567" v="4867" actId="26606"/>
          <ac:spMkLst>
            <pc:docMk/>
            <pc:sldMk cId="434954167" sldId="266"/>
            <ac:spMk id="12" creationId="{967D8EB6-EAE1-4F9C-B398-83321E287204}"/>
          </ac:spMkLst>
        </pc:spChg>
        <pc:spChg chg="add del">
          <ac:chgData name="RamaKrishna Mullapudi" userId="3089b16ff6b47d61" providerId="LiveId" clId="{A7281937-1CDA-4892-BCD4-EE19AD6E1743}" dt="2022-05-10T16:31:31.404" v="4892" actId="26606"/>
          <ac:spMkLst>
            <pc:docMk/>
            <pc:sldMk cId="434954167" sldId="266"/>
            <ac:spMk id="13" creationId="{830A36F8-48C2-4842-A87B-8CE8DF4E7FD2}"/>
          </ac:spMkLst>
        </pc:spChg>
        <pc:spChg chg="add del">
          <ac:chgData name="RamaKrishna Mullapudi" userId="3089b16ff6b47d61" providerId="LiveId" clId="{A7281937-1CDA-4892-BCD4-EE19AD6E1743}" dt="2022-05-10T15:40:45.032" v="4869" actId="26606"/>
          <ac:spMkLst>
            <pc:docMk/>
            <pc:sldMk cId="434954167" sldId="266"/>
            <ac:spMk id="14" creationId="{59A309A7-1751-4ABE-A3C1-EEC40366AD89}"/>
          </ac:spMkLst>
        </pc:spChg>
        <pc:spChg chg="add del">
          <ac:chgData name="RamaKrishna Mullapudi" userId="3089b16ff6b47d61" providerId="LiveId" clId="{A7281937-1CDA-4892-BCD4-EE19AD6E1743}" dt="2022-05-10T15:40:45.032" v="4869" actId="26606"/>
          <ac:spMkLst>
            <pc:docMk/>
            <pc:sldMk cId="434954167" sldId="266"/>
            <ac:spMk id="15" creationId="{967D8EB6-EAE1-4F9C-B398-83321E287204}"/>
          </ac:spMkLst>
        </pc:spChg>
        <pc:spChg chg="add del">
          <ac:chgData name="RamaKrishna Mullapudi" userId="3089b16ff6b47d61" providerId="LiveId" clId="{A7281937-1CDA-4892-BCD4-EE19AD6E1743}" dt="2022-05-10T16:31:31.404" v="4892" actId="26606"/>
          <ac:spMkLst>
            <pc:docMk/>
            <pc:sldMk cId="434954167" sldId="266"/>
            <ac:spMk id="17" creationId="{8F451A30-466B-4996-9BA5-CD6ABCC6D558}"/>
          </ac:spMkLst>
        </pc:spChg>
        <pc:spChg chg="add del">
          <ac:chgData name="RamaKrishna Mullapudi" userId="3089b16ff6b47d61" providerId="LiveId" clId="{A7281937-1CDA-4892-BCD4-EE19AD6E1743}" dt="2022-05-10T15:40:46.606" v="4871" actId="26606"/>
          <ac:spMkLst>
            <pc:docMk/>
            <pc:sldMk cId="434954167" sldId="266"/>
            <ac:spMk id="18" creationId="{DB17E863-922E-4C26-BD64-E8FD41D28661}"/>
          </ac:spMkLst>
        </pc:spChg>
        <pc:spChg chg="add">
          <ac:chgData name="RamaKrishna Mullapudi" userId="3089b16ff6b47d61" providerId="LiveId" clId="{A7281937-1CDA-4892-BCD4-EE19AD6E1743}" dt="2022-05-10T16:31:36.592" v="4894" actId="26606"/>
          <ac:spMkLst>
            <pc:docMk/>
            <pc:sldMk cId="434954167" sldId="266"/>
            <ac:spMk id="19" creationId="{081EA652-8C6A-4E69-BEB9-170809474553}"/>
          </ac:spMkLst>
        </pc:spChg>
        <pc:spChg chg="add del">
          <ac:chgData name="RamaKrishna Mullapudi" userId="3089b16ff6b47d61" providerId="LiveId" clId="{A7281937-1CDA-4892-BCD4-EE19AD6E1743}" dt="2022-05-10T15:40:51.472" v="4873" actId="26606"/>
          <ac:spMkLst>
            <pc:docMk/>
            <pc:sldMk cId="434954167" sldId="266"/>
            <ac:spMk id="20" creationId="{907EF6B7-1338-4443-8C46-6A318D952DFD}"/>
          </ac:spMkLst>
        </pc:spChg>
        <pc:spChg chg="add del">
          <ac:chgData name="RamaKrishna Mullapudi" userId="3089b16ff6b47d61" providerId="LiveId" clId="{A7281937-1CDA-4892-BCD4-EE19AD6E1743}" dt="2022-05-10T15:40:51.472" v="4873" actId="26606"/>
          <ac:spMkLst>
            <pc:docMk/>
            <pc:sldMk cId="434954167" sldId="266"/>
            <ac:spMk id="21" creationId="{DAAE4CDD-124C-4DCF-9584-B6033B545DD5}"/>
          </ac:spMkLst>
        </pc:spChg>
        <pc:spChg chg="add del">
          <ac:chgData name="RamaKrishna Mullapudi" userId="3089b16ff6b47d61" providerId="LiveId" clId="{A7281937-1CDA-4892-BCD4-EE19AD6E1743}" dt="2022-05-10T15:40:51.472" v="4873" actId="26606"/>
          <ac:spMkLst>
            <pc:docMk/>
            <pc:sldMk cId="434954167" sldId="266"/>
            <ac:spMk id="22" creationId="{081E4A58-353D-44AE-B2FC-2A74E2E400F7}"/>
          </ac:spMkLst>
        </pc:spChg>
        <pc:spChg chg="add">
          <ac:chgData name="RamaKrishna Mullapudi" userId="3089b16ff6b47d61" providerId="LiveId" clId="{A7281937-1CDA-4892-BCD4-EE19AD6E1743}" dt="2022-05-10T16:31:36.592" v="4894" actId="26606"/>
          <ac:spMkLst>
            <pc:docMk/>
            <pc:sldMk cId="434954167" sldId="266"/>
            <ac:spMk id="23" creationId="{5298780A-33B9-4EA2-8F67-DE68AD62841B}"/>
          </ac:spMkLst>
        </pc:spChg>
        <pc:spChg chg="add">
          <ac:chgData name="RamaKrishna Mullapudi" userId="3089b16ff6b47d61" providerId="LiveId" clId="{A7281937-1CDA-4892-BCD4-EE19AD6E1743}" dt="2022-05-10T16:31:36.592" v="4894" actId="26606"/>
          <ac:spMkLst>
            <pc:docMk/>
            <pc:sldMk cId="434954167" sldId="266"/>
            <ac:spMk id="24" creationId="{7F488E8B-4E1E-4402-8935-D4E6C02615C7}"/>
          </ac:spMkLst>
        </pc:spChg>
        <pc:picChg chg="add del mod">
          <ac:chgData name="RamaKrishna Mullapudi" userId="3089b16ff6b47d61" providerId="LiveId" clId="{A7281937-1CDA-4892-BCD4-EE19AD6E1743}" dt="2022-05-10T16:31:33.900" v="4893" actId="478"/>
          <ac:picMkLst>
            <pc:docMk/>
            <pc:sldMk cId="434954167" sldId="266"/>
            <ac:picMk id="5" creationId="{15C910C9-7375-1299-CEDD-BFCEC32FE75E}"/>
          </ac:picMkLst>
        </pc:picChg>
        <pc:picChg chg="add del">
          <ac:chgData name="RamaKrishna Mullapudi" userId="3089b16ff6b47d61" providerId="LiveId" clId="{A7281937-1CDA-4892-BCD4-EE19AD6E1743}" dt="2022-05-10T15:40:42.567" v="4867" actId="26606"/>
          <ac:picMkLst>
            <pc:docMk/>
            <pc:sldMk cId="434954167" sldId="266"/>
            <ac:picMk id="7" creationId="{5D21D20E-BD71-3553-7D43-9FA0384C1747}"/>
          </ac:picMkLst>
        </pc:picChg>
        <pc:picChg chg="add del">
          <ac:chgData name="RamaKrishna Mullapudi" userId="3089b16ff6b47d61" providerId="LiveId" clId="{A7281937-1CDA-4892-BCD4-EE19AD6E1743}" dt="2022-05-10T15:40:45.032" v="4869" actId="26606"/>
          <ac:picMkLst>
            <pc:docMk/>
            <pc:sldMk cId="434954167" sldId="266"/>
            <ac:picMk id="16" creationId="{F629B7C2-7D01-0833-8AC5-8FF7386E9DCA}"/>
          </ac:picMkLst>
        </pc:picChg>
        <pc:cxnChg chg="add del">
          <ac:chgData name="RamaKrishna Mullapudi" userId="3089b16ff6b47d61" providerId="LiveId" clId="{A7281937-1CDA-4892-BCD4-EE19AD6E1743}" dt="2022-05-10T16:31:36.592" v="4894" actId="26606"/>
          <ac:cxnSpMkLst>
            <pc:docMk/>
            <pc:sldMk cId="434954167" sldId="266"/>
            <ac:cxnSpMk id="9" creationId="{A7F400EE-A8A5-48AF-B4D6-291B52C6F0B0}"/>
          </ac:cxnSpMkLst>
        </pc:cxnChg>
      </pc:sldChg>
      <pc:sldChg chg="new del">
        <pc:chgData name="RamaKrishna Mullapudi" userId="3089b16ff6b47d61" providerId="LiveId" clId="{A7281937-1CDA-4892-BCD4-EE19AD6E1743}" dt="2022-05-10T16:40:03.250" v="4955" actId="47"/>
        <pc:sldMkLst>
          <pc:docMk/>
          <pc:sldMk cId="126363091" sldId="267"/>
        </pc:sldMkLst>
      </pc:sldChg>
      <pc:sldChg chg="addSp delSp modSp new del mod setBg">
        <pc:chgData name="RamaKrishna Mullapudi" userId="3089b16ff6b47d61" providerId="LiveId" clId="{A7281937-1CDA-4892-BCD4-EE19AD6E1743}" dt="2022-05-10T16:54:50.352" v="4986" actId="47"/>
        <pc:sldMkLst>
          <pc:docMk/>
          <pc:sldMk cId="4144092741" sldId="268"/>
        </pc:sldMkLst>
        <pc:spChg chg="add del mod">
          <ac:chgData name="RamaKrishna Mullapudi" userId="3089b16ff6b47d61" providerId="LiveId" clId="{A7281937-1CDA-4892-BCD4-EE19AD6E1743}" dt="2022-05-10T16:37:57.336" v="4948" actId="20577"/>
          <ac:spMkLst>
            <pc:docMk/>
            <pc:sldMk cId="4144092741" sldId="268"/>
            <ac:spMk id="2" creationId="{86BFD9E1-0310-A39A-95A4-C11A3F4A9738}"/>
          </ac:spMkLst>
        </pc:spChg>
        <pc:spChg chg="del">
          <ac:chgData name="RamaKrishna Mullapudi" userId="3089b16ff6b47d61" providerId="LiveId" clId="{A7281937-1CDA-4892-BCD4-EE19AD6E1743}" dt="2022-05-10T16:36:43.617" v="4896" actId="931"/>
          <ac:spMkLst>
            <pc:docMk/>
            <pc:sldMk cId="4144092741" sldId="268"/>
            <ac:spMk id="3" creationId="{6932C172-AA61-E759-BA2A-79B4A30292ED}"/>
          </ac:spMkLst>
        </pc:spChg>
        <pc:spChg chg="add del">
          <ac:chgData name="RamaKrishna Mullapudi" userId="3089b16ff6b47d61" providerId="LiveId" clId="{A7281937-1CDA-4892-BCD4-EE19AD6E1743}" dt="2022-05-10T16:37:13.162" v="4905" actId="26606"/>
          <ac:spMkLst>
            <pc:docMk/>
            <pc:sldMk cId="4144092741" sldId="268"/>
            <ac:spMk id="7" creationId="{22F15A2D-2324-487D-A02A-BF46C5C580EB}"/>
          </ac:spMkLst>
        </pc:spChg>
        <pc:spChg chg="add del">
          <ac:chgData name="RamaKrishna Mullapudi" userId="3089b16ff6b47d61" providerId="LiveId" clId="{A7281937-1CDA-4892-BCD4-EE19AD6E1743}" dt="2022-05-10T16:37:13.162" v="4905" actId="26606"/>
          <ac:spMkLst>
            <pc:docMk/>
            <pc:sldMk cId="4144092741" sldId="268"/>
            <ac:spMk id="8" creationId="{2AEAFA59-923A-4F54-8B49-44C970BCC323}"/>
          </ac:spMkLst>
        </pc:spChg>
        <pc:spChg chg="add del">
          <ac:chgData name="RamaKrishna Mullapudi" userId="3089b16ff6b47d61" providerId="LiveId" clId="{A7281937-1CDA-4892-BCD4-EE19AD6E1743}" dt="2022-05-10T16:37:13.162" v="4905" actId="26606"/>
          <ac:spMkLst>
            <pc:docMk/>
            <pc:sldMk cId="4144092741" sldId="268"/>
            <ac:spMk id="9" creationId="{C37E9D4B-7BFA-4D10-B666-547BAC499469}"/>
          </ac:spMkLst>
        </pc:spChg>
        <pc:spChg chg="add del">
          <ac:chgData name="RamaKrishna Mullapudi" userId="3089b16ff6b47d61" providerId="LiveId" clId="{A7281937-1CDA-4892-BCD4-EE19AD6E1743}" dt="2022-05-10T16:36:49.936" v="4900" actId="26606"/>
          <ac:spMkLst>
            <pc:docMk/>
            <pc:sldMk cId="4144092741" sldId="268"/>
            <ac:spMk id="10" creationId="{22F15A2D-2324-487D-A02A-BF46C5C580EB}"/>
          </ac:spMkLst>
        </pc:spChg>
        <pc:spChg chg="add del">
          <ac:chgData name="RamaKrishna Mullapudi" userId="3089b16ff6b47d61" providerId="LiveId" clId="{A7281937-1CDA-4892-BCD4-EE19AD6E1743}" dt="2022-05-10T16:37:34.721" v="4909" actId="26606"/>
          <ac:spMkLst>
            <pc:docMk/>
            <pc:sldMk cId="4144092741" sldId="268"/>
            <ac:spMk id="11" creationId="{22F15A2D-2324-487D-A02A-BF46C5C580EB}"/>
          </ac:spMkLst>
        </pc:spChg>
        <pc:spChg chg="add del">
          <ac:chgData name="RamaKrishna Mullapudi" userId="3089b16ff6b47d61" providerId="LiveId" clId="{A7281937-1CDA-4892-BCD4-EE19AD6E1743}" dt="2022-05-10T16:36:49.936" v="4900" actId="26606"/>
          <ac:spMkLst>
            <pc:docMk/>
            <pc:sldMk cId="4144092741" sldId="268"/>
            <ac:spMk id="12" creationId="{2AEAFA59-923A-4F54-8B49-44C970BCC323}"/>
          </ac:spMkLst>
        </pc:spChg>
        <pc:spChg chg="add del">
          <ac:chgData name="RamaKrishna Mullapudi" userId="3089b16ff6b47d61" providerId="LiveId" clId="{A7281937-1CDA-4892-BCD4-EE19AD6E1743}" dt="2022-05-10T16:37:34.721" v="4909" actId="26606"/>
          <ac:spMkLst>
            <pc:docMk/>
            <pc:sldMk cId="4144092741" sldId="268"/>
            <ac:spMk id="13" creationId="{17A7F34E-D418-47E2-9F86-2C45BBC31210}"/>
          </ac:spMkLst>
        </pc:spChg>
        <pc:spChg chg="add del">
          <ac:chgData name="RamaKrishna Mullapudi" userId="3089b16ff6b47d61" providerId="LiveId" clId="{A7281937-1CDA-4892-BCD4-EE19AD6E1743}" dt="2022-05-10T16:36:49.936" v="4900" actId="26606"/>
          <ac:spMkLst>
            <pc:docMk/>
            <pc:sldMk cId="4144092741" sldId="268"/>
            <ac:spMk id="14" creationId="{C37E9D4B-7BFA-4D10-B666-547BAC499469}"/>
          </ac:spMkLst>
        </pc:spChg>
        <pc:spChg chg="add del">
          <ac:chgData name="RamaKrishna Mullapudi" userId="3089b16ff6b47d61" providerId="LiveId" clId="{A7281937-1CDA-4892-BCD4-EE19AD6E1743}" dt="2022-05-10T16:37:34.721" v="4909" actId="26606"/>
          <ac:spMkLst>
            <pc:docMk/>
            <pc:sldMk cId="4144092741" sldId="268"/>
            <ac:spMk id="15" creationId="{2AEAFA59-923A-4F54-8B49-44C970BCC323}"/>
          </ac:spMkLst>
        </pc:spChg>
        <pc:spChg chg="add del mod">
          <ac:chgData name="RamaKrishna Mullapudi" userId="3089b16ff6b47d61" providerId="LiveId" clId="{A7281937-1CDA-4892-BCD4-EE19AD6E1743}" dt="2022-05-10T16:39:13.509" v="4950" actId="931"/>
          <ac:spMkLst>
            <pc:docMk/>
            <pc:sldMk cId="4144092741" sldId="268"/>
            <ac:spMk id="16" creationId="{76776D89-3377-557C-89D8-9470D85AAC00}"/>
          </ac:spMkLst>
        </pc:spChg>
        <pc:spChg chg="add del">
          <ac:chgData name="RamaKrishna Mullapudi" userId="3089b16ff6b47d61" providerId="LiveId" clId="{A7281937-1CDA-4892-BCD4-EE19AD6E1743}" dt="2022-05-10T16:37:33.740" v="4908" actId="26606"/>
          <ac:spMkLst>
            <pc:docMk/>
            <pc:sldMk cId="4144092741" sldId="268"/>
            <ac:spMk id="19" creationId="{C71BD25A-EC1F-6D4C-7A56-B68718C9C359}"/>
          </ac:spMkLst>
        </pc:spChg>
        <pc:spChg chg="add del">
          <ac:chgData name="RamaKrishna Mullapudi" userId="3089b16ff6b47d61" providerId="LiveId" clId="{A7281937-1CDA-4892-BCD4-EE19AD6E1743}" dt="2022-05-10T16:37:33.740" v="4908" actId="26606"/>
          <ac:spMkLst>
            <pc:docMk/>
            <pc:sldMk cId="4144092741" sldId="268"/>
            <ac:spMk id="22" creationId="{9D25F302-27C5-414F-97F8-6EA0A6C028BA}"/>
          </ac:spMkLst>
        </pc:spChg>
        <pc:spChg chg="add del">
          <ac:chgData name="RamaKrishna Mullapudi" userId="3089b16ff6b47d61" providerId="LiveId" clId="{A7281937-1CDA-4892-BCD4-EE19AD6E1743}" dt="2022-05-10T16:37:33.740" v="4908" actId="26606"/>
          <ac:spMkLst>
            <pc:docMk/>
            <pc:sldMk cId="4144092741" sldId="268"/>
            <ac:spMk id="24" creationId="{830A36F8-48C2-4842-A87B-8CE8DF4E7FD2}"/>
          </ac:spMkLst>
        </pc:spChg>
        <pc:spChg chg="add del">
          <ac:chgData name="RamaKrishna Mullapudi" userId="3089b16ff6b47d61" providerId="LiveId" clId="{A7281937-1CDA-4892-BCD4-EE19AD6E1743}" dt="2022-05-10T16:37:33.740" v="4908" actId="26606"/>
          <ac:spMkLst>
            <pc:docMk/>
            <pc:sldMk cId="4144092741" sldId="268"/>
            <ac:spMk id="26" creationId="{8F451A30-466B-4996-9BA5-CD6ABCC6D558}"/>
          </ac:spMkLst>
        </pc:spChg>
        <pc:picChg chg="add del mod">
          <ac:chgData name="RamaKrishna Mullapudi" userId="3089b16ff6b47d61" providerId="LiveId" clId="{A7281937-1CDA-4892-BCD4-EE19AD6E1743}" dt="2022-05-10T16:38:43.620" v="4949" actId="478"/>
          <ac:picMkLst>
            <pc:docMk/>
            <pc:sldMk cId="4144092741" sldId="268"/>
            <ac:picMk id="5" creationId="{A8CF7693-D116-14EB-2590-CF095058354A}"/>
          </ac:picMkLst>
        </pc:picChg>
        <pc:picChg chg="add mod">
          <ac:chgData name="RamaKrishna Mullapudi" userId="3089b16ff6b47d61" providerId="LiveId" clId="{A7281937-1CDA-4892-BCD4-EE19AD6E1743}" dt="2022-05-10T16:39:17.039" v="4953" actId="1076"/>
          <ac:picMkLst>
            <pc:docMk/>
            <pc:sldMk cId="4144092741" sldId="268"/>
            <ac:picMk id="18" creationId="{93542E1C-5CB4-D1F4-1899-1BC5074D8F5A}"/>
          </ac:picMkLst>
        </pc:picChg>
      </pc:sldChg>
      <pc:sldChg chg="addSp modSp new mod setBg addAnim">
        <pc:chgData name="RamaKrishna Mullapudi" userId="3089b16ff6b47d61" providerId="LiveId" clId="{A7281937-1CDA-4892-BCD4-EE19AD6E1743}" dt="2022-05-10T16:40:13.469" v="4969"/>
        <pc:sldMkLst>
          <pc:docMk/>
          <pc:sldMk cId="2397382737" sldId="269"/>
        </pc:sldMkLst>
        <pc:spChg chg="mod">
          <ac:chgData name="RamaKrishna Mullapudi" userId="3089b16ff6b47d61" providerId="LiveId" clId="{A7281937-1CDA-4892-BCD4-EE19AD6E1743}" dt="2022-05-10T16:40:13.468" v="4968" actId="26606"/>
          <ac:spMkLst>
            <pc:docMk/>
            <pc:sldMk cId="2397382737" sldId="269"/>
            <ac:spMk id="2" creationId="{2D6B3038-B85B-EA11-7DD2-BC23DED41B92}"/>
          </ac:spMkLst>
        </pc:spChg>
        <pc:spChg chg="add">
          <ac:chgData name="RamaKrishna Mullapudi" userId="3089b16ff6b47d61" providerId="LiveId" clId="{A7281937-1CDA-4892-BCD4-EE19AD6E1743}" dt="2022-05-10T16:40:13.468" v="4968" actId="26606"/>
          <ac:spMkLst>
            <pc:docMk/>
            <pc:sldMk cId="2397382737" sldId="269"/>
            <ac:spMk id="7" creationId="{934F1179-B481-4F9E-BCA3-AFB972070F83}"/>
          </ac:spMkLst>
        </pc:spChg>
        <pc:spChg chg="add">
          <ac:chgData name="RamaKrishna Mullapudi" userId="3089b16ff6b47d61" providerId="LiveId" clId="{A7281937-1CDA-4892-BCD4-EE19AD6E1743}" dt="2022-05-10T16:40:13.468" v="4968" actId="26606"/>
          <ac:spMkLst>
            <pc:docMk/>
            <pc:sldMk cId="2397382737" sldId="269"/>
            <ac:spMk id="9" creationId="{827DC2C4-B485-428A-BF4A-472D2967F47F}"/>
          </ac:spMkLst>
        </pc:spChg>
        <pc:spChg chg="add">
          <ac:chgData name="RamaKrishna Mullapudi" userId="3089b16ff6b47d61" providerId="LiveId" clId="{A7281937-1CDA-4892-BCD4-EE19AD6E1743}" dt="2022-05-10T16:40:13.468" v="4968" actId="26606"/>
          <ac:spMkLst>
            <pc:docMk/>
            <pc:sldMk cId="2397382737" sldId="269"/>
            <ac:spMk id="11" creationId="{EE04B5EB-F158-4507-90DD-BD23620C7CC9}"/>
          </ac:spMkLst>
        </pc:spChg>
      </pc:sldChg>
      <pc:sldChg chg="addSp delSp modSp new mod setBg">
        <pc:chgData name="RamaKrishna Mullapudi" userId="3089b16ff6b47d61" providerId="LiveId" clId="{A7281937-1CDA-4892-BCD4-EE19AD6E1743}" dt="2022-05-10T17:00:45.486" v="5219" actId="20577"/>
        <pc:sldMkLst>
          <pc:docMk/>
          <pc:sldMk cId="2282338330" sldId="270"/>
        </pc:sldMkLst>
        <pc:spChg chg="mod">
          <ac:chgData name="RamaKrishna Mullapudi" userId="3089b16ff6b47d61" providerId="LiveId" clId="{A7281937-1CDA-4892-BCD4-EE19AD6E1743}" dt="2022-05-10T16:55:02.068" v="5018" actId="20577"/>
          <ac:spMkLst>
            <pc:docMk/>
            <pc:sldMk cId="2282338330" sldId="270"/>
            <ac:spMk id="2" creationId="{70CBB73B-DFBD-4D84-8782-C8496660B856}"/>
          </ac:spMkLst>
        </pc:spChg>
        <pc:spChg chg="del">
          <ac:chgData name="RamaKrishna Mullapudi" userId="3089b16ff6b47d61" providerId="LiveId" clId="{A7281937-1CDA-4892-BCD4-EE19AD6E1743}" dt="2022-05-10T16:54:29.822" v="4982"/>
          <ac:spMkLst>
            <pc:docMk/>
            <pc:sldMk cId="2282338330" sldId="270"/>
            <ac:spMk id="3" creationId="{85FE46E0-C3AE-94F3-D7E1-C423CB93EB78}"/>
          </ac:spMkLst>
        </pc:spChg>
        <pc:spChg chg="mod ord">
          <ac:chgData name="RamaKrishna Mullapudi" userId="3089b16ff6b47d61" providerId="LiveId" clId="{A7281937-1CDA-4892-BCD4-EE19AD6E1743}" dt="2022-05-10T17:00:45.486" v="5219" actId="20577"/>
          <ac:spMkLst>
            <pc:docMk/>
            <pc:sldMk cId="2282338330" sldId="270"/>
            <ac:spMk id="4" creationId="{B0BDC1BF-E048-274A-6B41-0843EB98C233}"/>
          </ac:spMkLst>
        </pc:spChg>
        <pc:spChg chg="add">
          <ac:chgData name="RamaKrishna Mullapudi" userId="3089b16ff6b47d61" providerId="LiveId" clId="{A7281937-1CDA-4892-BCD4-EE19AD6E1743}" dt="2022-05-10T16:54:35.025" v="4985" actId="26606"/>
          <ac:spMkLst>
            <pc:docMk/>
            <pc:sldMk cId="2282338330" sldId="270"/>
            <ac:spMk id="10" creationId="{9D25F302-27C5-414F-97F8-6EA0A6C028BA}"/>
          </ac:spMkLst>
        </pc:spChg>
        <pc:spChg chg="add">
          <ac:chgData name="RamaKrishna Mullapudi" userId="3089b16ff6b47d61" providerId="LiveId" clId="{A7281937-1CDA-4892-BCD4-EE19AD6E1743}" dt="2022-05-10T16:54:35.025" v="4985" actId="26606"/>
          <ac:spMkLst>
            <pc:docMk/>
            <pc:sldMk cId="2282338330" sldId="270"/>
            <ac:spMk id="12" creationId="{7262C87B-205C-4719-AC60-AF13E94F1F8A}"/>
          </ac:spMkLst>
        </pc:spChg>
        <pc:spChg chg="add">
          <ac:chgData name="RamaKrishna Mullapudi" userId="3089b16ff6b47d61" providerId="LiveId" clId="{A7281937-1CDA-4892-BCD4-EE19AD6E1743}" dt="2022-05-10T16:54:35.025" v="4985" actId="26606"/>
          <ac:spMkLst>
            <pc:docMk/>
            <pc:sldMk cId="2282338330" sldId="270"/>
            <ac:spMk id="14" creationId="{830A36F8-48C2-4842-A87B-8CE8DF4E7FD2}"/>
          </ac:spMkLst>
        </pc:spChg>
        <pc:spChg chg="add">
          <ac:chgData name="RamaKrishna Mullapudi" userId="3089b16ff6b47d61" providerId="LiveId" clId="{A7281937-1CDA-4892-BCD4-EE19AD6E1743}" dt="2022-05-10T16:54:35.025" v="4985" actId="26606"/>
          <ac:spMkLst>
            <pc:docMk/>
            <pc:sldMk cId="2282338330" sldId="270"/>
            <ac:spMk id="16" creationId="{8F451A30-466B-4996-9BA5-CD6ABCC6D558}"/>
          </ac:spMkLst>
        </pc:spChg>
        <pc:picChg chg="add mod">
          <ac:chgData name="RamaKrishna Mullapudi" userId="3089b16ff6b47d61" providerId="LiveId" clId="{A7281937-1CDA-4892-BCD4-EE19AD6E1743}" dt="2022-05-10T16:55:13.359" v="5022" actId="14100"/>
          <ac:picMkLst>
            <pc:docMk/>
            <pc:sldMk cId="2282338330" sldId="270"/>
            <ac:picMk id="5" creationId="{EE17A633-958A-2134-C358-C2866526DEB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BF2BC9-55A0-4356-9A5B-38550FD2418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906E181-E99E-4D1A-97BD-63B9A2F118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Zero-Shot Learning(ZSL) is referred to a specific type of task in which a classifier is trained on one set of labels and then evaluated on different set of labels that the classifier has never seen before.</a:t>
          </a:r>
        </a:p>
      </dgm:t>
    </dgm:pt>
    <dgm:pt modelId="{6F1700CC-082E-4994-B166-0B44A61FB342}" type="parTrans" cxnId="{000956D6-0880-46FB-A2ED-8159833DF83F}">
      <dgm:prSet/>
      <dgm:spPr/>
      <dgm:t>
        <a:bodyPr/>
        <a:lstStyle/>
        <a:p>
          <a:endParaRPr lang="en-US"/>
        </a:p>
      </dgm:t>
    </dgm:pt>
    <dgm:pt modelId="{5F4A7E12-BF9E-4C92-9F38-5DE9F810182A}" type="sibTrans" cxnId="{000956D6-0880-46FB-A2ED-8159833DF8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AAE45B-F952-4C14-A5CE-3E490F00B0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Whenever the model is trained on a task it takes in two sequences and determines whether they contradict each other or support each other</a:t>
          </a:r>
        </a:p>
      </dgm:t>
    </dgm:pt>
    <dgm:pt modelId="{B5FA155A-80DF-415D-9C17-0F4CF8537BC4}" type="parTrans" cxnId="{5E29978A-3A7D-4748-AA21-3E536DA5C9A5}">
      <dgm:prSet/>
      <dgm:spPr/>
      <dgm:t>
        <a:bodyPr/>
        <a:lstStyle/>
        <a:p>
          <a:endParaRPr lang="en-US"/>
        </a:p>
      </dgm:t>
    </dgm:pt>
    <dgm:pt modelId="{BF74375D-25E4-4A66-9938-C2654CAF2D34}" type="sibTrans" cxnId="{5E29978A-3A7D-4748-AA21-3E536DA5C9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E72388-1A05-4E91-99F7-06EFD34351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ZSL first maps instances to intermediate attributes, which can be seen classes, human-specified or data-dependent attributes. Then the predicted attributes are mapped to a large no of unseen classes.</a:t>
          </a:r>
        </a:p>
      </dgm:t>
    </dgm:pt>
    <dgm:pt modelId="{751DB855-FCF9-4B73-A57A-DB1A6FE45CD1}" type="parTrans" cxnId="{967B4CB2-52C6-4AF8-AFD8-6B1F6C859F55}">
      <dgm:prSet/>
      <dgm:spPr/>
      <dgm:t>
        <a:bodyPr/>
        <a:lstStyle/>
        <a:p>
          <a:endParaRPr lang="en-US"/>
        </a:p>
      </dgm:t>
    </dgm:pt>
    <dgm:pt modelId="{0F1390F9-CD79-405A-BF5F-24B7C61FEE9F}" type="sibTrans" cxnId="{967B4CB2-52C6-4AF8-AFD8-6B1F6C859F55}">
      <dgm:prSet/>
      <dgm:spPr/>
      <dgm:t>
        <a:bodyPr/>
        <a:lstStyle/>
        <a:p>
          <a:endParaRPr lang="en-US"/>
        </a:p>
      </dgm:t>
    </dgm:pt>
    <dgm:pt modelId="{85485070-B84C-4926-8B06-57FC267E983C}" type="pres">
      <dgm:prSet presAssocID="{33BF2BC9-55A0-4356-9A5B-38550FD24184}" presName="root" presStyleCnt="0">
        <dgm:presLayoutVars>
          <dgm:dir/>
          <dgm:resizeHandles val="exact"/>
        </dgm:presLayoutVars>
      </dgm:prSet>
      <dgm:spPr/>
    </dgm:pt>
    <dgm:pt modelId="{D9611D2E-4AF2-4A5F-9172-ED976035DF25}" type="pres">
      <dgm:prSet presAssocID="{33BF2BC9-55A0-4356-9A5B-38550FD24184}" presName="container" presStyleCnt="0">
        <dgm:presLayoutVars>
          <dgm:dir/>
          <dgm:resizeHandles val="exact"/>
        </dgm:presLayoutVars>
      </dgm:prSet>
      <dgm:spPr/>
    </dgm:pt>
    <dgm:pt modelId="{E0142B6F-C339-43F4-9431-8383FA77A188}" type="pres">
      <dgm:prSet presAssocID="{A906E181-E99E-4D1A-97BD-63B9A2F118CD}" presName="compNode" presStyleCnt="0"/>
      <dgm:spPr/>
    </dgm:pt>
    <dgm:pt modelId="{9E487DE1-23A7-4E0F-BEBD-0FE51589B978}" type="pres">
      <dgm:prSet presAssocID="{A906E181-E99E-4D1A-97BD-63B9A2F118CD}" presName="iconBgRect" presStyleLbl="bgShp" presStyleIdx="0" presStyleCnt="3"/>
      <dgm:spPr/>
    </dgm:pt>
    <dgm:pt modelId="{79B27927-3823-4F52-B8C2-1D3049CD4D04}" type="pres">
      <dgm:prSet presAssocID="{A906E181-E99E-4D1A-97BD-63B9A2F118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5FF73DA-ABCD-41C6-9750-7D47B498E6CA}" type="pres">
      <dgm:prSet presAssocID="{A906E181-E99E-4D1A-97BD-63B9A2F118CD}" presName="spaceRect" presStyleCnt="0"/>
      <dgm:spPr/>
    </dgm:pt>
    <dgm:pt modelId="{0BF28DB8-7F2A-4893-9E2B-8AEB9D41CA4A}" type="pres">
      <dgm:prSet presAssocID="{A906E181-E99E-4D1A-97BD-63B9A2F118CD}" presName="textRect" presStyleLbl="revTx" presStyleIdx="0" presStyleCnt="3">
        <dgm:presLayoutVars>
          <dgm:chMax val="1"/>
          <dgm:chPref val="1"/>
        </dgm:presLayoutVars>
      </dgm:prSet>
      <dgm:spPr/>
    </dgm:pt>
    <dgm:pt modelId="{A04FAAD5-86AE-4972-BCDE-0B787D3162E8}" type="pres">
      <dgm:prSet presAssocID="{5F4A7E12-BF9E-4C92-9F38-5DE9F810182A}" presName="sibTrans" presStyleLbl="sibTrans2D1" presStyleIdx="0" presStyleCnt="0"/>
      <dgm:spPr/>
    </dgm:pt>
    <dgm:pt modelId="{DBA39CBC-C1FE-4074-8FB0-852395717420}" type="pres">
      <dgm:prSet presAssocID="{52AAE45B-F952-4C14-A5CE-3E490F00B0AA}" presName="compNode" presStyleCnt="0"/>
      <dgm:spPr/>
    </dgm:pt>
    <dgm:pt modelId="{601FABC2-1F37-46C7-BE46-4B8D6E8F5C70}" type="pres">
      <dgm:prSet presAssocID="{52AAE45B-F952-4C14-A5CE-3E490F00B0AA}" presName="iconBgRect" presStyleLbl="bgShp" presStyleIdx="1" presStyleCnt="3"/>
      <dgm:spPr/>
    </dgm:pt>
    <dgm:pt modelId="{718F8A1E-5FDD-4F00-AE48-EC790C2ACAEB}" type="pres">
      <dgm:prSet presAssocID="{52AAE45B-F952-4C14-A5CE-3E490F00B0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946AD48-3C92-4219-BDDA-88992918712D}" type="pres">
      <dgm:prSet presAssocID="{52AAE45B-F952-4C14-A5CE-3E490F00B0AA}" presName="spaceRect" presStyleCnt="0"/>
      <dgm:spPr/>
    </dgm:pt>
    <dgm:pt modelId="{4EB59C57-FD8F-45C9-8671-AEFEFE7E9697}" type="pres">
      <dgm:prSet presAssocID="{52AAE45B-F952-4C14-A5CE-3E490F00B0AA}" presName="textRect" presStyleLbl="revTx" presStyleIdx="1" presStyleCnt="3">
        <dgm:presLayoutVars>
          <dgm:chMax val="1"/>
          <dgm:chPref val="1"/>
        </dgm:presLayoutVars>
      </dgm:prSet>
      <dgm:spPr/>
    </dgm:pt>
    <dgm:pt modelId="{BA650DB2-92EC-44BC-9762-A1B28766167F}" type="pres">
      <dgm:prSet presAssocID="{BF74375D-25E4-4A66-9938-C2654CAF2D34}" presName="sibTrans" presStyleLbl="sibTrans2D1" presStyleIdx="0" presStyleCnt="0"/>
      <dgm:spPr/>
    </dgm:pt>
    <dgm:pt modelId="{1B6CAA7C-ED00-4797-A952-C42A4CB792E8}" type="pres">
      <dgm:prSet presAssocID="{DCE72388-1A05-4E91-99F7-06EFD3435159}" presName="compNode" presStyleCnt="0"/>
      <dgm:spPr/>
    </dgm:pt>
    <dgm:pt modelId="{6F7FC089-A88C-4139-BB0C-90742B9AFEB1}" type="pres">
      <dgm:prSet presAssocID="{DCE72388-1A05-4E91-99F7-06EFD3435159}" presName="iconBgRect" presStyleLbl="bgShp" presStyleIdx="2" presStyleCnt="3"/>
      <dgm:spPr/>
    </dgm:pt>
    <dgm:pt modelId="{CD2C92CD-DF58-4869-907C-B9156F11CE34}" type="pres">
      <dgm:prSet presAssocID="{DCE72388-1A05-4E91-99F7-06EFD34351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D4B8262-4399-4EAF-A922-FB6E24FC97E5}" type="pres">
      <dgm:prSet presAssocID="{DCE72388-1A05-4E91-99F7-06EFD3435159}" presName="spaceRect" presStyleCnt="0"/>
      <dgm:spPr/>
    </dgm:pt>
    <dgm:pt modelId="{6575FAC2-77A8-4609-A0E0-76EAC7FD0C08}" type="pres">
      <dgm:prSet presAssocID="{DCE72388-1A05-4E91-99F7-06EFD343515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C694C29-20F0-4600-858A-8B45E0C37E12}" type="presOf" srcId="{DCE72388-1A05-4E91-99F7-06EFD3435159}" destId="{6575FAC2-77A8-4609-A0E0-76EAC7FD0C08}" srcOrd="0" destOrd="0" presId="urn:microsoft.com/office/officeart/2018/2/layout/IconCircleList"/>
    <dgm:cxn modelId="{C85B167D-7882-4530-A2E6-2619F639C2FB}" type="presOf" srcId="{33BF2BC9-55A0-4356-9A5B-38550FD24184}" destId="{85485070-B84C-4926-8B06-57FC267E983C}" srcOrd="0" destOrd="0" presId="urn:microsoft.com/office/officeart/2018/2/layout/IconCircleList"/>
    <dgm:cxn modelId="{5E29978A-3A7D-4748-AA21-3E536DA5C9A5}" srcId="{33BF2BC9-55A0-4356-9A5B-38550FD24184}" destId="{52AAE45B-F952-4C14-A5CE-3E490F00B0AA}" srcOrd="1" destOrd="0" parTransId="{B5FA155A-80DF-415D-9C17-0F4CF8537BC4}" sibTransId="{BF74375D-25E4-4A66-9938-C2654CAF2D34}"/>
    <dgm:cxn modelId="{DAF63991-C9F2-4457-A566-56B55E268E3A}" type="presOf" srcId="{A906E181-E99E-4D1A-97BD-63B9A2F118CD}" destId="{0BF28DB8-7F2A-4893-9E2B-8AEB9D41CA4A}" srcOrd="0" destOrd="0" presId="urn:microsoft.com/office/officeart/2018/2/layout/IconCircleList"/>
    <dgm:cxn modelId="{967B4CB2-52C6-4AF8-AFD8-6B1F6C859F55}" srcId="{33BF2BC9-55A0-4356-9A5B-38550FD24184}" destId="{DCE72388-1A05-4E91-99F7-06EFD3435159}" srcOrd="2" destOrd="0" parTransId="{751DB855-FCF9-4B73-A57A-DB1A6FE45CD1}" sibTransId="{0F1390F9-CD79-405A-BF5F-24B7C61FEE9F}"/>
    <dgm:cxn modelId="{011B75CC-D784-47A7-9C2B-0B2DE472A7C8}" type="presOf" srcId="{5F4A7E12-BF9E-4C92-9F38-5DE9F810182A}" destId="{A04FAAD5-86AE-4972-BCDE-0B787D3162E8}" srcOrd="0" destOrd="0" presId="urn:microsoft.com/office/officeart/2018/2/layout/IconCircleList"/>
    <dgm:cxn modelId="{000956D6-0880-46FB-A2ED-8159833DF83F}" srcId="{33BF2BC9-55A0-4356-9A5B-38550FD24184}" destId="{A906E181-E99E-4D1A-97BD-63B9A2F118CD}" srcOrd="0" destOrd="0" parTransId="{6F1700CC-082E-4994-B166-0B44A61FB342}" sibTransId="{5F4A7E12-BF9E-4C92-9F38-5DE9F810182A}"/>
    <dgm:cxn modelId="{24A4E3D9-5357-4705-9C81-3F5B190CE884}" type="presOf" srcId="{52AAE45B-F952-4C14-A5CE-3E490F00B0AA}" destId="{4EB59C57-FD8F-45C9-8671-AEFEFE7E9697}" srcOrd="0" destOrd="0" presId="urn:microsoft.com/office/officeart/2018/2/layout/IconCircleList"/>
    <dgm:cxn modelId="{A0F514F3-742C-4E61-B4A2-AA750E4658C3}" type="presOf" srcId="{BF74375D-25E4-4A66-9938-C2654CAF2D34}" destId="{BA650DB2-92EC-44BC-9762-A1B28766167F}" srcOrd="0" destOrd="0" presId="urn:microsoft.com/office/officeart/2018/2/layout/IconCircleList"/>
    <dgm:cxn modelId="{C283C214-6FDE-4F1A-92CD-5C52D60EA8ED}" type="presParOf" srcId="{85485070-B84C-4926-8B06-57FC267E983C}" destId="{D9611D2E-4AF2-4A5F-9172-ED976035DF25}" srcOrd="0" destOrd="0" presId="urn:microsoft.com/office/officeart/2018/2/layout/IconCircleList"/>
    <dgm:cxn modelId="{1196FC44-BB42-49D3-86D4-52553370BD2A}" type="presParOf" srcId="{D9611D2E-4AF2-4A5F-9172-ED976035DF25}" destId="{E0142B6F-C339-43F4-9431-8383FA77A188}" srcOrd="0" destOrd="0" presId="urn:microsoft.com/office/officeart/2018/2/layout/IconCircleList"/>
    <dgm:cxn modelId="{D773A852-70D6-4668-91D8-BDF3A4CF726D}" type="presParOf" srcId="{E0142B6F-C339-43F4-9431-8383FA77A188}" destId="{9E487DE1-23A7-4E0F-BEBD-0FE51589B978}" srcOrd="0" destOrd="0" presId="urn:microsoft.com/office/officeart/2018/2/layout/IconCircleList"/>
    <dgm:cxn modelId="{D4D79AE0-7780-4562-86F4-9880039EF36F}" type="presParOf" srcId="{E0142B6F-C339-43F4-9431-8383FA77A188}" destId="{79B27927-3823-4F52-B8C2-1D3049CD4D04}" srcOrd="1" destOrd="0" presId="urn:microsoft.com/office/officeart/2018/2/layout/IconCircleList"/>
    <dgm:cxn modelId="{9629F8C3-3B74-4913-AB7C-7D32B23B8779}" type="presParOf" srcId="{E0142B6F-C339-43F4-9431-8383FA77A188}" destId="{65FF73DA-ABCD-41C6-9750-7D47B498E6CA}" srcOrd="2" destOrd="0" presId="urn:microsoft.com/office/officeart/2018/2/layout/IconCircleList"/>
    <dgm:cxn modelId="{2B56E779-FB9A-4AE4-B302-C7A6D354915E}" type="presParOf" srcId="{E0142B6F-C339-43F4-9431-8383FA77A188}" destId="{0BF28DB8-7F2A-4893-9E2B-8AEB9D41CA4A}" srcOrd="3" destOrd="0" presId="urn:microsoft.com/office/officeart/2018/2/layout/IconCircleList"/>
    <dgm:cxn modelId="{369D2DB2-CAF9-4C55-AFF2-56F0B544D6D0}" type="presParOf" srcId="{D9611D2E-4AF2-4A5F-9172-ED976035DF25}" destId="{A04FAAD5-86AE-4972-BCDE-0B787D3162E8}" srcOrd="1" destOrd="0" presId="urn:microsoft.com/office/officeart/2018/2/layout/IconCircleList"/>
    <dgm:cxn modelId="{2DC585AF-56AD-4D05-BF88-2A15B510E898}" type="presParOf" srcId="{D9611D2E-4AF2-4A5F-9172-ED976035DF25}" destId="{DBA39CBC-C1FE-4074-8FB0-852395717420}" srcOrd="2" destOrd="0" presId="urn:microsoft.com/office/officeart/2018/2/layout/IconCircleList"/>
    <dgm:cxn modelId="{35104585-F788-4B50-AEE5-FF00FB9C525F}" type="presParOf" srcId="{DBA39CBC-C1FE-4074-8FB0-852395717420}" destId="{601FABC2-1F37-46C7-BE46-4B8D6E8F5C70}" srcOrd="0" destOrd="0" presId="urn:microsoft.com/office/officeart/2018/2/layout/IconCircleList"/>
    <dgm:cxn modelId="{EB224ACC-5E74-4B81-9D43-591D6DB5E664}" type="presParOf" srcId="{DBA39CBC-C1FE-4074-8FB0-852395717420}" destId="{718F8A1E-5FDD-4F00-AE48-EC790C2ACAEB}" srcOrd="1" destOrd="0" presId="urn:microsoft.com/office/officeart/2018/2/layout/IconCircleList"/>
    <dgm:cxn modelId="{11730699-DA10-4829-863C-F2743C10563D}" type="presParOf" srcId="{DBA39CBC-C1FE-4074-8FB0-852395717420}" destId="{A946AD48-3C92-4219-BDDA-88992918712D}" srcOrd="2" destOrd="0" presId="urn:microsoft.com/office/officeart/2018/2/layout/IconCircleList"/>
    <dgm:cxn modelId="{183018DF-D07D-4FFD-B0B2-1FAB96D01B0C}" type="presParOf" srcId="{DBA39CBC-C1FE-4074-8FB0-852395717420}" destId="{4EB59C57-FD8F-45C9-8671-AEFEFE7E9697}" srcOrd="3" destOrd="0" presId="urn:microsoft.com/office/officeart/2018/2/layout/IconCircleList"/>
    <dgm:cxn modelId="{3F37890E-9266-4C33-B47F-A8241F899C8B}" type="presParOf" srcId="{D9611D2E-4AF2-4A5F-9172-ED976035DF25}" destId="{BA650DB2-92EC-44BC-9762-A1B28766167F}" srcOrd="3" destOrd="0" presId="urn:microsoft.com/office/officeart/2018/2/layout/IconCircleList"/>
    <dgm:cxn modelId="{538AF918-ECFE-4519-AF3B-367B9739FA86}" type="presParOf" srcId="{D9611D2E-4AF2-4A5F-9172-ED976035DF25}" destId="{1B6CAA7C-ED00-4797-A952-C42A4CB792E8}" srcOrd="4" destOrd="0" presId="urn:microsoft.com/office/officeart/2018/2/layout/IconCircleList"/>
    <dgm:cxn modelId="{C2D7418D-F20F-48F8-823D-F13A580EFF34}" type="presParOf" srcId="{1B6CAA7C-ED00-4797-A952-C42A4CB792E8}" destId="{6F7FC089-A88C-4139-BB0C-90742B9AFEB1}" srcOrd="0" destOrd="0" presId="urn:microsoft.com/office/officeart/2018/2/layout/IconCircleList"/>
    <dgm:cxn modelId="{9CE48374-6283-4845-BD1D-F85E8863271B}" type="presParOf" srcId="{1B6CAA7C-ED00-4797-A952-C42A4CB792E8}" destId="{CD2C92CD-DF58-4869-907C-B9156F11CE34}" srcOrd="1" destOrd="0" presId="urn:microsoft.com/office/officeart/2018/2/layout/IconCircleList"/>
    <dgm:cxn modelId="{CBE8061B-9F7F-4726-BF06-424522ED724F}" type="presParOf" srcId="{1B6CAA7C-ED00-4797-A952-C42A4CB792E8}" destId="{FD4B8262-4399-4EAF-A922-FB6E24FC97E5}" srcOrd="2" destOrd="0" presId="urn:microsoft.com/office/officeart/2018/2/layout/IconCircleList"/>
    <dgm:cxn modelId="{3D5E2CC7-848F-4AD5-8BF8-D1D94836BCFE}" type="presParOf" srcId="{1B6CAA7C-ED00-4797-A952-C42A4CB792E8}" destId="{6575FAC2-77A8-4609-A0E0-76EAC7FD0C0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87DE1-23A7-4E0F-BEBD-0FE51589B978}">
      <dsp:nvSpPr>
        <dsp:cNvPr id="0" name=""/>
        <dsp:cNvSpPr/>
      </dsp:nvSpPr>
      <dsp:spPr>
        <a:xfrm>
          <a:off x="348507" y="1711437"/>
          <a:ext cx="928462" cy="9284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27927-3823-4F52-B8C2-1D3049CD4D04}">
      <dsp:nvSpPr>
        <dsp:cNvPr id="0" name=""/>
        <dsp:cNvSpPr/>
      </dsp:nvSpPr>
      <dsp:spPr>
        <a:xfrm>
          <a:off x="543484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28DB8-7F2A-4893-9E2B-8AEB9D41CA4A}">
      <dsp:nvSpPr>
        <dsp:cNvPr id="0" name=""/>
        <dsp:cNvSpPr/>
      </dsp:nvSpPr>
      <dsp:spPr>
        <a:xfrm>
          <a:off x="1475925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Zero-Shot Learning(ZSL) is referred to a specific type of task in which a classifier is trained on one set of labels and then evaluated on different set of labels that the classifier has never seen before.</a:t>
          </a:r>
        </a:p>
      </dsp:txBody>
      <dsp:txXfrm>
        <a:off x="1475925" y="1711437"/>
        <a:ext cx="2188517" cy="928462"/>
      </dsp:txXfrm>
    </dsp:sp>
    <dsp:sp modelId="{601FABC2-1F37-46C7-BE46-4B8D6E8F5C70}">
      <dsp:nvSpPr>
        <dsp:cNvPr id="0" name=""/>
        <dsp:cNvSpPr/>
      </dsp:nvSpPr>
      <dsp:spPr>
        <a:xfrm>
          <a:off x="4045775" y="1711437"/>
          <a:ext cx="928462" cy="9284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F8A1E-5FDD-4F00-AE48-EC790C2ACAEB}">
      <dsp:nvSpPr>
        <dsp:cNvPr id="0" name=""/>
        <dsp:cNvSpPr/>
      </dsp:nvSpPr>
      <dsp:spPr>
        <a:xfrm>
          <a:off x="4240752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59C57-FD8F-45C9-8671-AEFEFE7E9697}">
      <dsp:nvSpPr>
        <dsp:cNvPr id="0" name=""/>
        <dsp:cNvSpPr/>
      </dsp:nvSpPr>
      <dsp:spPr>
        <a:xfrm>
          <a:off x="5173193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Whenever the model is trained on a task it takes in two sequences and determines whether they contradict each other or support each other</a:t>
          </a:r>
        </a:p>
      </dsp:txBody>
      <dsp:txXfrm>
        <a:off x="5173193" y="1711437"/>
        <a:ext cx="2188517" cy="928462"/>
      </dsp:txXfrm>
    </dsp:sp>
    <dsp:sp modelId="{6F7FC089-A88C-4139-BB0C-90742B9AFEB1}">
      <dsp:nvSpPr>
        <dsp:cNvPr id="0" name=""/>
        <dsp:cNvSpPr/>
      </dsp:nvSpPr>
      <dsp:spPr>
        <a:xfrm>
          <a:off x="7743044" y="1711437"/>
          <a:ext cx="928462" cy="9284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C92CD-DF58-4869-907C-B9156F11CE34}">
      <dsp:nvSpPr>
        <dsp:cNvPr id="0" name=""/>
        <dsp:cNvSpPr/>
      </dsp:nvSpPr>
      <dsp:spPr>
        <a:xfrm>
          <a:off x="7938021" y="1906415"/>
          <a:ext cx="538507" cy="53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5FAC2-77A8-4609-A0E0-76EAC7FD0C08}">
      <dsp:nvSpPr>
        <dsp:cNvPr id="0" name=""/>
        <dsp:cNvSpPr/>
      </dsp:nvSpPr>
      <dsp:spPr>
        <a:xfrm>
          <a:off x="8870462" y="1711437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ZSL first maps instances to intermediate attributes, which can be seen classes, human-specified or data-dependent attributes. Then the predicted attributes are mapped to a large no of unseen classes.</a:t>
          </a:r>
        </a:p>
      </dsp:txBody>
      <dsp:txXfrm>
        <a:off x="8870462" y="1711437"/>
        <a:ext cx="2188517" cy="928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22AC-C9AD-AD66-BBD3-3C8813EC2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36E8F-ED8E-1168-C4C9-9AEE83D3F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1CE0-B0FA-969A-4C3E-C8815B92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B6FE-E067-45F6-93E4-7095C4C3D0E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5971-327A-E84C-D378-2A53A1E9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21DD-7B14-8A9E-7E8F-4A7CD730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8FF-236C-4F44-AC5A-5FE48C6E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4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51C6-E3A6-86EE-21F7-4E264EA0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E7BAE-1A01-A220-D562-B688F3287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1CD6-3E8B-5EFF-D4A8-4BFACE62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B6FE-E067-45F6-93E4-7095C4C3D0E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3B325-6B5A-9BFC-B38F-762AFC7A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B7B7-2F43-1859-BA33-146B185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8FF-236C-4F44-AC5A-5FE48C6E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5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C320D-DF3C-12FF-432B-234643A38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8BCD-739E-25A6-98A0-8EED9D227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DF980-3E9F-7207-AF2A-E2E219F1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B6FE-E067-45F6-93E4-7095C4C3D0E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4C5C2-8AC9-7722-580F-B486FE2E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788C6-D5CB-ADA8-5CF2-80BF6A56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8FF-236C-4F44-AC5A-5FE48C6E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F845-3825-785A-88A3-A06364D0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92D2-181B-F54D-93A7-3DDF1F491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D7B3A-D2DE-5A49-3A4E-74D99CCE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B6FE-E067-45F6-93E4-7095C4C3D0E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6BB42-64C7-DA30-D0A4-317A1460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820A5-EE74-CACD-5E7B-C1595120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8FF-236C-4F44-AC5A-5FE48C6E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9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E85F-F75B-AAC9-706D-1A39C6C6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C1B8-7FCB-C7F1-949F-4B13DA24F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B99BE-4D64-D9B7-E44D-47EB9112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B6FE-E067-45F6-93E4-7095C4C3D0E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CFF36-A973-15F7-8BB4-0B358E09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A62F8-7A7F-21EE-509B-D9780B68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8FF-236C-4F44-AC5A-5FE48C6E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3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132B-7A38-849D-C59D-1FDB1AB8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5DC73-A8B7-55A1-793F-C944DC19F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EDBAC-D36A-F081-16CD-6C1374E4C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28CBD-2699-8613-ABDD-9110E21F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B6FE-E067-45F6-93E4-7095C4C3D0E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87E29-3EDC-7BA3-C147-4D1B67A9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3465F-E06E-9DC6-778F-C7282D7E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8FF-236C-4F44-AC5A-5FE48C6E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6AB4-3474-D1AC-AE06-CFC32680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159C-C4D1-95BD-E397-73FA6B1E9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E442D-65C5-6499-142D-4FE85D16E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77A3C-64FE-AEF8-520A-803979F9A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11524-EC14-6AFE-D3F7-9002A8262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B182F-54A5-4EFD-457F-5530C138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B6FE-E067-45F6-93E4-7095C4C3D0E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80C3E-9289-FF6B-E534-5AAB54FB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2951D-1EFA-4A9E-2E89-EC3E5E3F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8FF-236C-4F44-AC5A-5FE48C6E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B361-B2CB-0276-B6FB-1DB8DB32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E2D8F-1D35-9408-CF60-9CC1A7FD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B6FE-E067-45F6-93E4-7095C4C3D0E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FEB9D-3DE0-188B-0D91-13F1A198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EBB1-B672-63C3-B891-298DEA38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8FF-236C-4F44-AC5A-5FE48C6E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3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632C0-26D4-73AF-78D8-AA39967D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B6FE-E067-45F6-93E4-7095C4C3D0E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85A6A-3F10-56D5-B6F9-C7086638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926ED-B267-8D65-393C-E413AF8F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8FF-236C-4F44-AC5A-5FE48C6E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9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4D99-1CCC-F68E-7AC1-D55C9615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2FCFB-BD39-9DAF-F327-9DB6FD55B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AC9A8-F56B-4226-5B30-0D652ED16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221C0-3F34-592B-DC97-25819954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B6FE-E067-45F6-93E4-7095C4C3D0E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0CB3D-C035-6C70-D1BE-8666FC39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3D1AF-BEDB-C387-A2C2-E774CDA4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8FF-236C-4F44-AC5A-5FE48C6E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6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84C4-BFBF-8EE3-9970-57878BAB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D1206-1B3C-24E5-BB3B-8492D93A5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FEE30-9363-A549-B70F-74147AE0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4309A-5359-FAD7-2E32-A6B527C8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B6FE-E067-45F6-93E4-7095C4C3D0E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DB162-EFFD-EEE1-2E5A-C5BB0BFC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5F5E6-F99A-3B7A-0965-C802DCEE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08FF-236C-4F44-AC5A-5FE48C6E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1EFC4-2DDD-EC34-5554-3689151F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AD21B-5AEA-3CEF-7883-1164ED179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9666C-4A1C-C1FE-045A-B1F407896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B6FE-E067-45F6-93E4-7095C4C3D0E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170A-6360-3FC4-2B8C-3530635A2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26EC-7261-0C47-DD38-1E8E54294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908FF-236C-4F44-AC5A-5FE48C6E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5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6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896D9D-4DDB-AFDA-5FA4-40B3FDA51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385" y="841248"/>
            <a:ext cx="5129600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Text Classification using Zero-Shot Learning Technique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CF3A6-81FF-AE3D-424E-E1A06E42A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4410" y="841247"/>
            <a:ext cx="4484536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algn="l"/>
            <a:endParaRPr lang="en-US" sz="1800" dirty="0">
              <a:solidFill>
                <a:schemeClr val="tx2"/>
              </a:solidFill>
            </a:endParaRPr>
          </a:p>
          <a:p>
            <a:pPr algn="l"/>
            <a:r>
              <a:rPr lang="en-US" sz="1800" dirty="0">
                <a:solidFill>
                  <a:schemeClr val="tx2"/>
                </a:solidFill>
              </a:rPr>
              <a:t>                  Presented by 		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</a:rPr>
              <a:t>             Rama Krishna Mullapudi</a:t>
            </a:r>
          </a:p>
        </p:txBody>
      </p:sp>
    </p:spTree>
    <p:extLst>
      <p:ext uri="{BB962C8B-B14F-4D97-AF65-F5344CB8AC3E}">
        <p14:creationId xmlns:p14="http://schemas.microsoft.com/office/powerpoint/2010/main" val="181459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A5E1-4F68-1DE6-4013-6F0EFDCA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Zero-Shot Learning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61774E-C09F-2FD1-8364-559BE16AD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463382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33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CC324-6705-D889-5AD8-EBE493D0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/>
              <a:t>Natural Language Processing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CDBB-6D5E-E7C1-959A-97B11B957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endParaRPr lang="en-US" sz="1500" dirty="0"/>
          </a:p>
          <a:p>
            <a:r>
              <a:rPr lang="en-US" sz="1500" dirty="0"/>
              <a:t>Text classification works based on Natural Language Interference technique by setting up premise and hypothesis. 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sz="1500" dirty="0"/>
              <a:t>The model works by generating a score depending on the relationship between premise and hypothesis.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sz="1500" dirty="0"/>
              <a:t>The model assumes by default that the one of the hypothesis is true and gives score which add up to 1.</a:t>
            </a:r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8856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CE919-F552-A459-B76F-26E47BC76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we want to classify is given in the premise whereas the labels to which we want to classify the text into is given in the hypothesis.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classifier compares all the labels present in the hypothesis and scores them that are closely related to the premise.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In zero-shot pipeline the overall score for each label(Hypothesis) will add up to 1.</a:t>
            </a:r>
          </a:p>
          <a:p>
            <a:endParaRPr lang="en-US" dirty="0"/>
          </a:p>
        </p:txBody>
      </p:sp>
      <p:pic>
        <p:nvPicPr>
          <p:cNvPr id="5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2DFCA49D-D228-C1A3-7782-58068498C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2" y="2188028"/>
            <a:ext cx="7053942" cy="2605316"/>
          </a:xfrm>
        </p:spPr>
      </p:pic>
    </p:spTree>
    <p:extLst>
      <p:ext uri="{BB962C8B-B14F-4D97-AF65-F5344CB8AC3E}">
        <p14:creationId xmlns:p14="http://schemas.microsoft.com/office/powerpoint/2010/main" val="285146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5B1A3-BF3C-C394-05A0-B53CDF53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Multiclass   </a:t>
            </a:r>
            <a:b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classification</a:t>
            </a:r>
            <a:b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3ACE1-997E-2499-38C8-A2EF0E679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/>
              <a:t>Using Zero-Shot pipeline technique we can also achieve Multiclass classification.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/>
              <a:t>To do a Multiclass Classification we just have to pass the command </a:t>
            </a:r>
            <a:r>
              <a:rPr lang="en-US" sz="1900" b="1" dirty="0" err="1"/>
              <a:t>multi_class</a:t>
            </a:r>
            <a:r>
              <a:rPr lang="en-US" sz="1900" b="1" dirty="0"/>
              <a:t> = True </a:t>
            </a:r>
            <a:r>
              <a:rPr lang="en-US" sz="1900" dirty="0"/>
              <a:t>as shown in the picture.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/>
              <a:t>In Multi Class classification, the scores will be independent, but each score will be between  0 and  1.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900" b="1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7" name="Picture 86" descr="Text&#10;&#10;Description automatically generated">
            <a:extLst>
              <a:ext uri="{FF2B5EF4-FFF2-40B4-BE49-F238E27FC236}">
                <a16:creationId xmlns:a16="http://schemas.microsoft.com/office/drawing/2014/main" id="{7F1D2159-93DF-89EA-CC12-D710FD67F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20" y="2803197"/>
            <a:ext cx="6253212" cy="2016660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573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262C87B-205C-4719-AC60-AF13E94F1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22626"/>
            <a:ext cx="5772560" cy="6212748"/>
          </a:xfrm>
          <a:custGeom>
            <a:avLst/>
            <a:gdLst>
              <a:gd name="connsiteX0" fmla="*/ 0 w 5772560"/>
              <a:gd name="connsiteY0" fmla="*/ 0 h 6212748"/>
              <a:gd name="connsiteX1" fmla="*/ 1448661 w 5772560"/>
              <a:gd name="connsiteY1" fmla="*/ 0 h 6212748"/>
              <a:gd name="connsiteX2" fmla="*/ 1940557 w 5772560"/>
              <a:gd name="connsiteY2" fmla="*/ 0 h 6212748"/>
              <a:gd name="connsiteX3" fmla="*/ 5772560 w 5772560"/>
              <a:gd name="connsiteY3" fmla="*/ 0 h 6212748"/>
              <a:gd name="connsiteX4" fmla="*/ 5772560 w 5772560"/>
              <a:gd name="connsiteY4" fmla="*/ 2864954 h 6212748"/>
              <a:gd name="connsiteX5" fmla="*/ 2329115 w 5772560"/>
              <a:gd name="connsiteY5" fmla="*/ 6212748 h 6212748"/>
              <a:gd name="connsiteX6" fmla="*/ 1940557 w 5772560"/>
              <a:gd name="connsiteY6" fmla="*/ 6212748 h 6212748"/>
              <a:gd name="connsiteX7" fmla="*/ 1448661 w 5772560"/>
              <a:gd name="connsiteY7" fmla="*/ 6212748 h 6212748"/>
              <a:gd name="connsiteX8" fmla="*/ 0 w 5772560"/>
              <a:gd name="connsiteY8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2560" h="6212748">
                <a:moveTo>
                  <a:pt x="0" y="0"/>
                </a:moveTo>
                <a:lnTo>
                  <a:pt x="1448661" y="0"/>
                </a:lnTo>
                <a:lnTo>
                  <a:pt x="1940557" y="0"/>
                </a:lnTo>
                <a:lnTo>
                  <a:pt x="5772560" y="0"/>
                </a:lnTo>
                <a:lnTo>
                  <a:pt x="5772560" y="2864954"/>
                </a:lnTo>
                <a:lnTo>
                  <a:pt x="2329115" y="6212748"/>
                </a:lnTo>
                <a:lnTo>
                  <a:pt x="1940557" y="6212748"/>
                </a:lnTo>
                <a:lnTo>
                  <a:pt x="1448661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BB73B-DFBD-4D84-8782-C8496660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246" y="1188637"/>
            <a:ext cx="4546725" cy="1642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Sentiment Classification</a:t>
            </a:r>
          </a:p>
        </p:txBody>
      </p:sp>
      <p:pic>
        <p:nvPicPr>
          <p:cNvPr id="5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EE17A633-958A-2134-C358-C2866526D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52" y="1973618"/>
            <a:ext cx="4702074" cy="233168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DC1BF-E048-274A-6B41-0843EB98C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8932" y="3086513"/>
            <a:ext cx="3630543" cy="2056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Using Zero-shot learning technique it is also possible to do sentiment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28233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62776-DBC5-72C8-2789-E0517B10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/>
              <a:t>Advantages of Zero-Shot Pipeline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53AB885-E8C3-406A-14F7-3DFEED9EC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1500"/>
              <a:t>In Zero-shot pipelining we can define our own labels and run the classifier to assign a probability to each label.</a:t>
            </a:r>
          </a:p>
          <a:p>
            <a:endParaRPr lang="en-US" sz="1500"/>
          </a:p>
          <a:p>
            <a:r>
              <a:rPr lang="en-US" sz="1500"/>
              <a:t>We can do Multi-class classification and sentiment detection using Zero-shot pipelining technique.</a:t>
            </a:r>
          </a:p>
          <a:p>
            <a:pPr marL="0" indent="0">
              <a:buNone/>
            </a:pPr>
            <a:endParaRPr lang="en-US" sz="1500"/>
          </a:p>
          <a:p>
            <a:r>
              <a:rPr lang="en-US" sz="1500"/>
              <a:t>This technique can be applied on both Annotated and non-annotated data.</a:t>
            </a:r>
          </a:p>
          <a:p>
            <a:pPr marL="0" indent="0">
              <a:buNone/>
            </a:pPr>
            <a:endParaRPr lang="en-US" sz="1500"/>
          </a:p>
          <a:p>
            <a:r>
              <a:rPr lang="en-US" sz="1500"/>
              <a:t>ZSL can reduce training and help systems be accurate when confronted with unexpected data.</a:t>
            </a:r>
          </a:p>
        </p:txBody>
      </p:sp>
    </p:spTree>
    <p:extLst>
      <p:ext uri="{BB962C8B-B14F-4D97-AF65-F5344CB8AC3E}">
        <p14:creationId xmlns:p14="http://schemas.microsoft.com/office/powerpoint/2010/main" val="176675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1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837F0-F5EF-6990-0595-99B38650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B056-4889-D73E-D38B-EEA426FE8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Zero-Shot learning method is related to human vision in many ways. Instead of performing classification or recognition on a limited set of objects or data, using  Zero-Shot Learning it is possible to classify or recognize every object. </a:t>
            </a:r>
          </a:p>
          <a:p>
            <a:pPr marL="0" indent="0">
              <a:buNone/>
            </a:pP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t</a:t>
            </a: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 classification with zero-shot model allows us to solve text sentiment detection tasks when you don’t have training data to train the model.</a:t>
            </a:r>
          </a:p>
          <a:p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specialized use cases, when text is based on specific words or terms — is better to go with a supervised classification model, based on the training set.</a:t>
            </a:r>
          </a:p>
          <a:p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95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B3038-B85B-EA11-7DD2-BC23DED4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39738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483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Text Classification using Zero-Shot Learning Technique</vt:lpstr>
      <vt:lpstr>Zero-Shot Learning</vt:lpstr>
      <vt:lpstr>Natural Language Processing Model </vt:lpstr>
      <vt:lpstr>PowerPoint Presentation</vt:lpstr>
      <vt:lpstr>Multiclass            classification </vt:lpstr>
      <vt:lpstr>Sentiment Classification</vt:lpstr>
      <vt:lpstr>Advantages of Zero-Shot Pipeline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using Zero-Shot Learning Technique</dc:title>
  <dc:creator>Mullapudi, Ramakrishna</dc:creator>
  <cp:lastModifiedBy>Mullapudi, Ramakrishna</cp:lastModifiedBy>
  <cp:revision>1</cp:revision>
  <dcterms:created xsi:type="dcterms:W3CDTF">2022-05-08T23:16:19Z</dcterms:created>
  <dcterms:modified xsi:type="dcterms:W3CDTF">2022-05-10T17:00:53Z</dcterms:modified>
</cp:coreProperties>
</file>