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>
          <p15:clr>
            <a:srgbClr val="A4A3A4"/>
          </p15:clr>
        </p15:guide>
        <p15:guide id="5" orient="horz" pos="2215">
          <p15:clr>
            <a:srgbClr val="A4A3A4"/>
          </p15:clr>
        </p15:guide>
        <p15:guide id="6" pos="3685">
          <p15:clr>
            <a:srgbClr val="A4A3A4"/>
          </p15:clr>
        </p15:guide>
        <p15:guide id="7" orient="horz" pos="3918">
          <p15:clr>
            <a:srgbClr val="A4A3A4"/>
          </p15:clr>
        </p15:guide>
        <p15:guide id="8" orient="horz" pos="718">
          <p15:clr>
            <a:srgbClr val="A4A3A4"/>
          </p15:clr>
        </p15:guide>
        <p15:guide id="9" pos="354">
          <p15:clr>
            <a:srgbClr val="A4A3A4"/>
          </p15:clr>
        </p15:guide>
        <p15:guide id="10" pos="7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D3D5D4"/>
    <a:srgbClr val="003145"/>
    <a:srgbClr val="01ECFF"/>
    <a:srgbClr val="03FB99"/>
    <a:srgbClr val="E1295A"/>
    <a:srgbClr val="4E525A"/>
    <a:srgbClr val="34373D"/>
    <a:srgbClr val="00000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7" autoAdjust="0"/>
    <p:restoredTop sz="86464" autoAdjust="0"/>
  </p:normalViewPr>
  <p:slideViewPr>
    <p:cSldViewPr snapToGrid="0" snapToObjects="1">
      <p:cViewPr varScale="1">
        <p:scale>
          <a:sx n="72" d="100"/>
          <a:sy n="72" d="100"/>
        </p:scale>
        <p:origin x="540" y="66"/>
      </p:cViewPr>
      <p:guideLst>
        <p:guide orient="horz" pos="2205"/>
        <p:guide pos="3840"/>
        <p:guide orient="horz" pos="28"/>
        <p:guide/>
        <p:guide orient="horz" pos="2215"/>
        <p:guide pos="3685"/>
        <p:guide orient="horz" pos="3918"/>
        <p:guide orient="horz" pos="718"/>
        <p:guide pos="354"/>
        <p:guide pos="7227"/>
      </p:guideLst>
    </p:cSldViewPr>
  </p:slideViewPr>
  <p:outlineViewPr>
    <p:cViewPr>
      <p:scale>
        <a:sx n="33" d="100"/>
        <a:sy n="33" d="100"/>
      </p:scale>
      <p:origin x="0" y="-70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658A7-05CF-5E40-B18D-F7C42D11219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FA32B-0DCD-B448-8B17-A03B8E637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9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28C69-EAC9-CF40-83A4-61714555DCD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C3898-AFF7-6245-8B5C-06211330E4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0"/>
            <a:ext cx="12192000" cy="1193371"/>
          </a:xfrm>
          <a:prstGeom prst="rect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3700">
              <a:solidFill>
                <a:srgbClr val="008597">
                  <a:lumMod val="75000"/>
                </a:srgbClr>
              </a:solidFill>
              <a:latin typeface="Calibri"/>
              <a:sym typeface="Gill Sans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31371" y="260648"/>
            <a:ext cx="10972800" cy="648072"/>
          </a:xfrm>
          <a:prstGeom prst="rect">
            <a:avLst/>
          </a:prstGeom>
          <a:ln>
            <a:noFill/>
          </a:ln>
        </p:spPr>
        <p:txBody>
          <a:bodyPr lIns="121917" tIns="60958" rIns="121917" bIns="60958"/>
          <a:lstStyle>
            <a:lvl1pPr algn="l">
              <a:defRPr lang="es-ES" altLang="es-ES" sz="3700" b="0" i="0" kern="1200" baseline="0" dirty="0">
                <a:solidFill>
                  <a:srgbClr val="FFFFFF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1pPr>
          </a:lstStyle>
          <a:p>
            <a:r>
              <a:rPr lang="es-ES" alt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40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nterior - Cuadro de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193371"/>
            <a:ext cx="12192000" cy="5664629"/>
          </a:xfrm>
          <a:prstGeom prst="rect">
            <a:avLst/>
          </a:prstGeom>
          <a:solidFill>
            <a:srgbClr val="E8E8E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3700">
              <a:solidFill>
                <a:srgbClr val="008597">
                  <a:lumMod val="75000"/>
                </a:srgbClr>
              </a:solidFill>
              <a:latin typeface="Calibri"/>
              <a:sym typeface="Gill Sans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431371" y="1383066"/>
            <a:ext cx="10842379" cy="4508284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Clr>
                <a:srgbClr val="003144"/>
              </a:buClr>
              <a:buSzPct val="100000"/>
              <a:buFont typeface="Arial"/>
              <a:buNone/>
              <a:defRPr lang="es-ES" altLang="es-ES" sz="2400" b="0" i="0" kern="1200" baseline="0" dirty="0" smtClean="0">
                <a:solidFill>
                  <a:srgbClr val="575757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1pPr>
            <a:lvl2pPr marL="1066773" indent="-457189">
              <a:buClr>
                <a:srgbClr val="003144"/>
              </a:buClr>
              <a:buFont typeface="Arial"/>
              <a:buChar char="•"/>
              <a:defRPr lang="es-ES" altLang="es-ES" sz="2400" b="0" i="0" kern="1200" baseline="0" dirty="0" smtClean="0">
                <a:solidFill>
                  <a:srgbClr val="575757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2pPr>
            <a:lvl3pPr marL="1676358" indent="-457189">
              <a:buClr>
                <a:srgbClr val="003144"/>
              </a:buClr>
              <a:buFont typeface="Arial"/>
              <a:buChar char="•"/>
              <a:defRPr lang="es-ES" altLang="es-ES" sz="2400" b="0" i="0" kern="1200" baseline="0" dirty="0" smtClean="0">
                <a:solidFill>
                  <a:srgbClr val="575757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3pPr>
            <a:lvl4pPr marL="2285943" indent="-457189">
              <a:buClr>
                <a:srgbClr val="003144"/>
              </a:buClr>
              <a:buFont typeface="Arial"/>
              <a:buChar char="•"/>
              <a:defRPr lang="es-ES" altLang="es-ES" sz="2400" b="0" i="0" kern="1200" baseline="0" dirty="0" smtClean="0">
                <a:solidFill>
                  <a:srgbClr val="575757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 hasCustomPrompt="1"/>
          </p:nvPr>
        </p:nvSpPr>
        <p:spPr>
          <a:xfrm>
            <a:off x="431371" y="260648"/>
            <a:ext cx="10972800" cy="648072"/>
          </a:xfrm>
          <a:prstGeom prst="rect">
            <a:avLst/>
          </a:prstGeom>
          <a:ln>
            <a:noFill/>
          </a:ln>
        </p:spPr>
        <p:txBody>
          <a:bodyPr lIns="121917" tIns="60958" rIns="121917" bIns="60958"/>
          <a:lstStyle>
            <a:lvl1pPr algn="l">
              <a:defRPr lang="es-ES" altLang="es-ES" sz="3700" b="0" i="0" kern="1200" baseline="0" dirty="0">
                <a:solidFill>
                  <a:srgbClr val="505358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1pPr>
          </a:lstStyle>
          <a:p>
            <a:r>
              <a:rPr lang="es-ES" alt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955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365125"/>
            <a:ext cx="10515600" cy="594083"/>
          </a:xfrm>
          <a:prstGeom prst="rect">
            <a:avLst/>
          </a:prstGeom>
        </p:spPr>
        <p:txBody>
          <a:bodyPr/>
          <a:lstStyle>
            <a:lvl1pPr>
              <a:defRPr lang="en-US" sz="3400" kern="1200" dirty="0">
                <a:solidFill>
                  <a:srgbClr val="505358"/>
                </a:solidFill>
                <a:latin typeface="Telefonica Light"/>
                <a:ea typeface="+mn-ea"/>
                <a:cs typeface="Telefonica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825625"/>
            <a:ext cx="2898313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b="0" i="0" kern="1200" dirty="0" smtClean="0">
                <a:solidFill>
                  <a:srgbClr val="505358"/>
                </a:solidFill>
                <a:latin typeface="Telefonica Light"/>
                <a:ea typeface="Telefonica Light" charset="0"/>
                <a:cs typeface="Telefonica Light"/>
              </a:defRPr>
            </a:lvl1pPr>
            <a:lvl2pPr>
              <a:defRPr lang="en-US" sz="1800" b="0" i="0" kern="1200" dirty="0" smtClean="0">
                <a:solidFill>
                  <a:srgbClr val="505358"/>
                </a:solidFill>
                <a:latin typeface="Telefonica Light"/>
                <a:ea typeface="Telefonica Light" charset="0"/>
                <a:cs typeface="Telefonica Light"/>
              </a:defRPr>
            </a:lvl2pPr>
            <a:lvl3pPr>
              <a:defRPr lang="en-US" sz="1800" b="0" i="0" kern="1200" dirty="0" smtClean="0">
                <a:solidFill>
                  <a:srgbClr val="505358"/>
                </a:solidFill>
                <a:latin typeface="Telefonica Light"/>
                <a:ea typeface="Telefonica Light" charset="0"/>
                <a:cs typeface="Telefonica Light"/>
              </a:defRPr>
            </a:lvl3pPr>
            <a:lvl4pPr>
              <a:defRPr lang="en-US" sz="1800" b="0" i="0" kern="1200" dirty="0" smtClean="0">
                <a:solidFill>
                  <a:srgbClr val="505358"/>
                </a:solidFill>
                <a:latin typeface="Telefonica Light"/>
                <a:ea typeface="Telefonica Light" charset="0"/>
                <a:cs typeface="Telefonica Light"/>
              </a:defRPr>
            </a:lvl4pPr>
            <a:lvl5pPr>
              <a:defRPr lang="en-US" sz="1800" b="0" i="0" kern="1200" dirty="0">
                <a:solidFill>
                  <a:srgbClr val="505358"/>
                </a:solidFill>
                <a:latin typeface="Telefonica Light"/>
                <a:ea typeface="Telefonica Light" charset="0"/>
                <a:cs typeface="Telefon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7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31371" y="260648"/>
            <a:ext cx="10972800" cy="648072"/>
          </a:xfrm>
          <a:prstGeom prst="rect">
            <a:avLst/>
          </a:prstGeom>
          <a:ln>
            <a:noFill/>
          </a:ln>
        </p:spPr>
        <p:txBody>
          <a:bodyPr lIns="121917" tIns="60958" rIns="121917" bIns="60958"/>
          <a:lstStyle>
            <a:lvl1pPr algn="l">
              <a:defRPr lang="es-ES" altLang="es-ES" sz="3700" b="0" i="0" kern="1200" baseline="0" dirty="0">
                <a:solidFill>
                  <a:srgbClr val="FFFFFF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1pPr>
          </a:lstStyle>
          <a:p>
            <a:r>
              <a:rPr lang="es-ES" altLang="es-ES" dirty="0"/>
              <a:t>Haga clic para modificar el estilo de título del patrón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431371" y="1383066"/>
            <a:ext cx="10842379" cy="4508284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32063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31371" y="1383066"/>
            <a:ext cx="10842379" cy="4508284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80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1864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erior - Cuadro de tex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31371" y="1383066"/>
            <a:ext cx="10842379" cy="4508284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8000" b="0" kern="1200" baseline="0" dirty="0" smtClean="0">
                <a:solidFill>
                  <a:schemeClr val="accent6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788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nterior - Cuadro de tex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31371" y="1383066"/>
            <a:ext cx="10842379" cy="4508284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8000" b="0" kern="1200" baseline="0" dirty="0" smtClean="0">
                <a:solidFill>
                  <a:schemeClr val="accent6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9373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terior - Cuadro de texto"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31371" y="1383066"/>
            <a:ext cx="10842379" cy="4508284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spcBef>
                <a:spcPts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8000" b="0" kern="1200" baseline="0" dirty="0" smtClean="0">
                <a:solidFill>
                  <a:schemeClr val="accent6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1pPr>
            <a:lvl2pPr marL="1066773" indent="-457189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627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70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31371" y="260648"/>
            <a:ext cx="10972800" cy="648072"/>
          </a:xfrm>
          <a:prstGeom prst="rect">
            <a:avLst/>
          </a:prstGeom>
          <a:ln>
            <a:noFill/>
          </a:ln>
        </p:spPr>
        <p:txBody>
          <a:bodyPr lIns="121917" tIns="60958" rIns="121917" bIns="60958"/>
          <a:lstStyle>
            <a:lvl1pPr algn="l">
              <a:defRPr lang="es-ES" altLang="es-ES" sz="3600" b="0" i="0" kern="1200" baseline="0" dirty="0">
                <a:solidFill>
                  <a:srgbClr val="FFFFFF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1pPr>
          </a:lstStyle>
          <a:p>
            <a:r>
              <a:rPr lang="es-ES" alt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29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ior - Cuadro de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431371" y="1383066"/>
            <a:ext cx="2661453" cy="4508284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Clr>
                <a:srgbClr val="003144"/>
              </a:buClr>
              <a:buSzPct val="100000"/>
              <a:buFont typeface="Arial"/>
              <a:buNone/>
              <a:defRPr lang="es-ES" altLang="es-ES" sz="1400" b="0" i="0" kern="1200" baseline="0" dirty="0" smtClean="0">
                <a:solidFill>
                  <a:srgbClr val="575757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1pPr>
            <a:lvl2pPr marL="1066773" indent="-457189">
              <a:buClr>
                <a:srgbClr val="003144"/>
              </a:buClr>
              <a:buFont typeface="Arial"/>
              <a:buChar char="•"/>
              <a:defRPr lang="es-ES" altLang="es-ES" sz="1400" b="0" i="0" kern="1200" baseline="0" dirty="0" smtClean="0">
                <a:solidFill>
                  <a:srgbClr val="575757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2pPr>
            <a:lvl3pPr marL="1676358" indent="-457189">
              <a:buClr>
                <a:srgbClr val="003144"/>
              </a:buClr>
              <a:buFont typeface="Arial"/>
              <a:buChar char="•"/>
              <a:defRPr lang="es-ES" altLang="es-ES" sz="1400" b="0" i="0" kern="1200" baseline="0" dirty="0" smtClean="0">
                <a:solidFill>
                  <a:srgbClr val="575757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3pPr>
            <a:lvl4pPr marL="2285943" indent="-457189">
              <a:buClr>
                <a:srgbClr val="003144"/>
              </a:buClr>
              <a:buFont typeface="Arial"/>
              <a:buChar char="•"/>
              <a:defRPr lang="es-ES" altLang="es-ES" sz="2200" b="0" i="0" kern="1200" baseline="0" dirty="0" smtClean="0">
                <a:solidFill>
                  <a:srgbClr val="575757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4pPr>
            <a:lvl5pPr>
              <a:buClr>
                <a:schemeClr val="tx2"/>
              </a:buClr>
              <a:defRPr sz="27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 hasCustomPrompt="1"/>
          </p:nvPr>
        </p:nvSpPr>
        <p:spPr>
          <a:xfrm>
            <a:off x="431371" y="260648"/>
            <a:ext cx="10972800" cy="648072"/>
          </a:xfrm>
          <a:prstGeom prst="rect">
            <a:avLst/>
          </a:prstGeom>
          <a:ln>
            <a:noFill/>
          </a:ln>
        </p:spPr>
        <p:txBody>
          <a:bodyPr lIns="121917" tIns="60958" rIns="121917" bIns="60958"/>
          <a:lstStyle>
            <a:lvl1pPr algn="l">
              <a:defRPr lang="es-ES" altLang="es-ES" sz="3600" b="0" i="0" kern="1200" baseline="0" dirty="0">
                <a:solidFill>
                  <a:srgbClr val="505358"/>
                </a:solidFill>
                <a:latin typeface="Telefonica Light"/>
                <a:ea typeface="MS PGothic" pitchFamily="34" charset="-128"/>
                <a:cs typeface="Telefonica Light"/>
                <a:sym typeface="Gill Sans" charset="0"/>
              </a:defRPr>
            </a:lvl1pPr>
          </a:lstStyle>
          <a:p>
            <a:r>
              <a:rPr lang="es-ES" alt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79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 bwMode="auto">
          <a:xfrm>
            <a:off x="1274918" y="1537516"/>
            <a:ext cx="2462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_tradnl" sz="2400" err="1">
              <a:solidFill>
                <a:srgbClr val="FFFFFF"/>
              </a:solidFill>
              <a:latin typeface="Calibri" pitchFamily="34" charset="0"/>
              <a:ea typeface="ヒラギノ角ゴ ProN W3" charset="-128"/>
              <a:cs typeface="Calibri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8" r:id="rId3"/>
    <p:sldLayoutId id="2147483709" r:id="rId4"/>
    <p:sldLayoutId id="2147483710" r:id="rId5"/>
    <p:sldLayoutId id="2147483711" r:id="rId6"/>
    <p:sldLayoutId id="2147483701" r:id="rId7"/>
    <p:sldLayoutId id="2147483702" r:id="rId8"/>
    <p:sldLayoutId id="2147483703" r:id="rId9"/>
    <p:sldLayoutId id="2147483712" r:id="rId10"/>
    <p:sldLayoutId id="2147483705" r:id="rId11"/>
    <p:sldLayoutId id="2147483723" r:id="rId12"/>
    <p:sldLayoutId id="214748372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7E2D01-CE94-4BCB-9B57-B64C94F1361A}"/>
              </a:ext>
            </a:extLst>
          </p:cNvPr>
          <p:cNvSpPr txBox="1"/>
          <p:nvPr/>
        </p:nvSpPr>
        <p:spPr bwMode="auto">
          <a:xfrm>
            <a:off x="383177" y="185984"/>
            <a:ext cx="54210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3600" dirty="0">
                <a:solidFill>
                  <a:schemeClr val="bg1"/>
                </a:solidFill>
                <a:latin typeface="Telefonica ExtraLight"/>
                <a:cs typeface="Calibri" pitchFamily="34" charset="0"/>
              </a:rPr>
              <a:t>Data Bridge </a:t>
            </a:r>
            <a:r>
              <a:rPr lang="es-ES" sz="3600" dirty="0" err="1">
                <a:solidFill>
                  <a:schemeClr val="bg1"/>
                </a:solidFill>
                <a:latin typeface="Telefonica ExtraLight"/>
                <a:cs typeface="Calibri" pitchFamily="34" charset="0"/>
              </a:rPr>
              <a:t>Overview</a:t>
            </a:r>
            <a:endParaRPr lang="en-US" sz="3600" dirty="0" err="1">
              <a:solidFill>
                <a:schemeClr val="bg1"/>
              </a:solidFill>
              <a:latin typeface="Telefonica ExtraLight"/>
              <a:cs typeface="Calibri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2214229-DF7D-405B-BD6C-4BBE93FBABDF}"/>
              </a:ext>
            </a:extLst>
          </p:cNvPr>
          <p:cNvSpPr/>
          <p:nvPr/>
        </p:nvSpPr>
        <p:spPr>
          <a:xfrm>
            <a:off x="8396404" y="3532130"/>
            <a:ext cx="2135777" cy="18679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 </a:t>
            </a:r>
          </a:p>
          <a:p>
            <a:r>
              <a:rPr lang="en-US" sz="1400" dirty="0"/>
              <a:t>    "state": {</a:t>
            </a:r>
          </a:p>
          <a:p>
            <a:r>
              <a:rPr lang="en-US" sz="1400" dirty="0"/>
              <a:t>        “desired" : { </a:t>
            </a:r>
          </a:p>
          <a:p>
            <a:r>
              <a:rPr lang="en-US" sz="1400" dirty="0"/>
              <a:t>            “raw" : XXXX</a:t>
            </a:r>
          </a:p>
          <a:p>
            <a:r>
              <a:rPr lang="en-US" sz="1400" dirty="0"/>
              <a:t>         }</a:t>
            </a:r>
          </a:p>
          <a:p>
            <a:r>
              <a:rPr lang="en-US" sz="1400" dirty="0"/>
              <a:t>     }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700882-E30C-4446-B5F7-E978688D0B2B}"/>
              </a:ext>
            </a:extLst>
          </p:cNvPr>
          <p:cNvSpPr/>
          <p:nvPr/>
        </p:nvSpPr>
        <p:spPr>
          <a:xfrm>
            <a:off x="10682415" y="2865642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ACK + </a:t>
            </a:r>
            <a:r>
              <a:rPr lang="en-US" dirty="0"/>
              <a:t>Command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57E41F-C679-47DA-84A0-AE57F80B6BA4}"/>
              </a:ext>
            </a:extLst>
          </p:cNvPr>
          <p:cNvSpPr/>
          <p:nvPr/>
        </p:nvSpPr>
        <p:spPr>
          <a:xfrm>
            <a:off x="1694365" y="393191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Default </a:t>
            </a:r>
            <a:r>
              <a:rPr lang="en-US" dirty="0"/>
              <a:t>topic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0B5E1FC-DD20-4082-BB8E-D477A8AC7F46}"/>
              </a:ext>
            </a:extLst>
          </p:cNvPr>
          <p:cNvSpPr/>
          <p:nvPr/>
        </p:nvSpPr>
        <p:spPr>
          <a:xfrm>
            <a:off x="3059977" y="145924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Kite</a:t>
            </a:r>
            <a:r>
              <a:rPr lang="es-ES" dirty="0"/>
              <a:t> </a:t>
            </a:r>
            <a:r>
              <a:rPr lang="en-US" dirty="0"/>
              <a:t>Platform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CBA8D2-7EAD-452D-BFD6-36DA199D47F0}"/>
              </a:ext>
            </a:extLst>
          </p:cNvPr>
          <p:cNvSpPr/>
          <p:nvPr/>
        </p:nvSpPr>
        <p:spPr>
          <a:xfrm>
            <a:off x="518160" y="2566850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ACK </a:t>
            </a:r>
            <a:r>
              <a:rPr lang="en-US" dirty="0"/>
              <a:t>sent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87AE665-E41D-4AD2-BF0D-12FD29533FE4}"/>
              </a:ext>
            </a:extLst>
          </p:cNvPr>
          <p:cNvSpPr/>
          <p:nvPr/>
        </p:nvSpPr>
        <p:spPr>
          <a:xfrm>
            <a:off x="518160" y="145924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Received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61B95C7-5172-4418-BB3B-686A59E92338}"/>
              </a:ext>
            </a:extLst>
          </p:cNvPr>
          <p:cNvSpPr/>
          <p:nvPr/>
        </p:nvSpPr>
        <p:spPr>
          <a:xfrm>
            <a:off x="8348249" y="1211621"/>
            <a:ext cx="2135776" cy="18679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 </a:t>
            </a:r>
          </a:p>
          <a:p>
            <a:r>
              <a:rPr lang="en-US" sz="1400" dirty="0"/>
              <a:t>    "state": {</a:t>
            </a:r>
          </a:p>
          <a:p>
            <a:r>
              <a:rPr lang="en-US" sz="1400" dirty="0"/>
              <a:t>        “reported" : { </a:t>
            </a:r>
          </a:p>
          <a:p>
            <a:r>
              <a:rPr lang="en-US" sz="1400" dirty="0"/>
              <a:t>            “raw" : Data</a:t>
            </a:r>
          </a:p>
          <a:p>
            <a:r>
              <a:rPr lang="en-US" sz="1400" dirty="0"/>
              <a:t>         }</a:t>
            </a:r>
          </a:p>
          <a:p>
            <a:r>
              <a:rPr lang="en-US" sz="1400" dirty="0"/>
              <a:t>     }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4A8490D6-6D29-4657-B9D4-F2BFB501DE93}"/>
              </a:ext>
            </a:extLst>
          </p:cNvPr>
          <p:cNvSpPr/>
          <p:nvPr/>
        </p:nvSpPr>
        <p:spPr>
          <a:xfrm>
            <a:off x="4400829" y="3674452"/>
            <a:ext cx="1460039" cy="8621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Cloud </a:t>
            </a:r>
            <a:br>
              <a:rPr lang="en-US" sz="1000" dirty="0"/>
            </a:br>
            <a:r>
              <a:rPr lang="en-US" sz="1000" dirty="0"/>
              <a:t>Custom </a:t>
            </a:r>
          </a:p>
          <a:p>
            <a:pPr algn="ctr"/>
            <a:r>
              <a:rPr lang="en-US" sz="1000" dirty="0"/>
              <a:t>Topics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30E1EC2-56F9-49BB-B757-FAC7A09139F3}"/>
              </a:ext>
            </a:extLst>
          </p:cNvPr>
          <p:cNvSpPr/>
          <p:nvPr/>
        </p:nvSpPr>
        <p:spPr>
          <a:xfrm>
            <a:off x="3202853" y="4982088"/>
            <a:ext cx="1703614" cy="10189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80D4B5ED-CE55-4F99-A1AA-5C1551C999A1}"/>
              </a:ext>
            </a:extLst>
          </p:cNvPr>
          <p:cNvSpPr/>
          <p:nvPr/>
        </p:nvSpPr>
        <p:spPr>
          <a:xfrm>
            <a:off x="3566708" y="2916746"/>
            <a:ext cx="358137" cy="38668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F7E5F50C-8201-4147-B914-3D4925C37C71}"/>
              </a:ext>
            </a:extLst>
          </p:cNvPr>
          <p:cNvSpPr/>
          <p:nvPr/>
        </p:nvSpPr>
        <p:spPr>
          <a:xfrm rot="5400000">
            <a:off x="6565989" y="1900686"/>
            <a:ext cx="1928949" cy="489858"/>
          </a:xfrm>
          <a:prstGeom prst="trapezoid">
            <a:avLst>
              <a:gd name="adj" fmla="val 57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cio 14">
            <a:extLst>
              <a:ext uri="{FF2B5EF4-FFF2-40B4-BE49-F238E27FC236}">
                <a16:creationId xmlns:a16="http://schemas.microsoft.com/office/drawing/2014/main" id="{EEDC6026-AEB8-4E12-9388-91D0906BE7D4}"/>
              </a:ext>
            </a:extLst>
          </p:cNvPr>
          <p:cNvSpPr/>
          <p:nvPr/>
        </p:nvSpPr>
        <p:spPr>
          <a:xfrm rot="5400000">
            <a:off x="6565989" y="4205392"/>
            <a:ext cx="1928949" cy="489858"/>
          </a:xfrm>
          <a:prstGeom prst="trapezoid">
            <a:avLst>
              <a:gd name="adj" fmla="val 57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878F330-75EE-4D8D-8EF6-FAF6870362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889760" y="1890324"/>
            <a:ext cx="117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D1D954E-C4F8-4664-8613-113C7F36BF7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745777" y="2321399"/>
            <a:ext cx="0" cy="59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D7495FF-16D2-495A-A477-D9F37F49F38F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3924845" y="3110089"/>
            <a:ext cx="1206004" cy="564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F87C9EB-AD90-4E17-8126-D6EFF36BFE4D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4054661" y="4105526"/>
            <a:ext cx="346169" cy="876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9EC213B5-0AF1-4C2F-BF81-49262F1EA4D5}"/>
              </a:ext>
            </a:extLst>
          </p:cNvPr>
          <p:cNvCxnSpPr>
            <a:cxnSpLocks/>
            <a:stCxn id="13" idx="1"/>
            <a:endCxn id="6" idx="0"/>
          </p:cNvCxnSpPr>
          <p:nvPr/>
        </p:nvCxnSpPr>
        <p:spPr>
          <a:xfrm rot="10800000" flipV="1">
            <a:off x="2380166" y="3110089"/>
            <a:ext cx="1186543" cy="821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3D0B682D-9CF3-4995-AB5B-22F05613F0C7}"/>
              </a:ext>
            </a:extLst>
          </p:cNvPr>
          <p:cNvCxnSpPr>
            <a:cxnSpLocks/>
            <a:stCxn id="6" idx="2"/>
            <a:endCxn id="12" idx="2"/>
          </p:cNvCxnSpPr>
          <p:nvPr/>
        </p:nvCxnSpPr>
        <p:spPr>
          <a:xfrm rot="16200000" flipH="1">
            <a:off x="2442774" y="4731460"/>
            <a:ext cx="697470" cy="822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9E0D38C1-C218-4893-8570-C1E26453DC17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flipV="1">
            <a:off x="5860868" y="2145616"/>
            <a:ext cx="1424667" cy="1959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D3B4063-2E85-47BA-8825-A39B893B1E35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>
            <a:off x="5860868" y="4105527"/>
            <a:ext cx="1424667" cy="344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542B7A1-B0B5-4E36-BBB8-6BC029E7949A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>
            <a:off x="7775393" y="2145616"/>
            <a:ext cx="57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740D679-00F2-42DD-B04B-FAE28351EB89}"/>
              </a:ext>
            </a:extLst>
          </p:cNvPr>
          <p:cNvCxnSpPr>
            <a:cxnSpLocks/>
            <a:stCxn id="15" idx="0"/>
            <a:endCxn id="4" idx="1"/>
          </p:cNvCxnSpPr>
          <p:nvPr/>
        </p:nvCxnSpPr>
        <p:spPr>
          <a:xfrm>
            <a:off x="7775393" y="4450322"/>
            <a:ext cx="621011" cy="1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0626CB8A-97B0-4059-83BA-EDA25A6ACA46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>
            <a:off x="10484025" y="2145616"/>
            <a:ext cx="884190" cy="720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826941E4-F0CB-4978-8CD4-032C2AA5BADB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9955648" y="2805363"/>
            <a:ext cx="235413" cy="1218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9A48F39F-6CD3-4790-9990-5CB2D7D4F79F}"/>
              </a:ext>
            </a:extLst>
          </p:cNvPr>
          <p:cNvCxnSpPr>
            <a:stCxn id="5" idx="2"/>
            <a:endCxn id="8" idx="2"/>
          </p:cNvCxnSpPr>
          <p:nvPr/>
        </p:nvCxnSpPr>
        <p:spPr>
          <a:xfrm rot="5400000" flipH="1">
            <a:off x="6136692" y="-1503731"/>
            <a:ext cx="298792" cy="10164255"/>
          </a:xfrm>
          <a:prstGeom prst="bentConnector3">
            <a:avLst>
              <a:gd name="adj1" fmla="val -872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E563D3E-4432-40AA-8BA3-B40653A694A0}"/>
              </a:ext>
            </a:extLst>
          </p:cNvPr>
          <p:cNvSpPr txBox="1"/>
          <p:nvPr/>
        </p:nvSpPr>
        <p:spPr bwMode="auto">
          <a:xfrm rot="16200000">
            <a:off x="7098293" y="1960949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s-ES" sz="1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Publish</a:t>
            </a:r>
            <a:endParaRPr lang="en-US" sz="1800" dirty="0" err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2AABC12-7FA7-43EA-8B52-9D6388A38912}"/>
              </a:ext>
            </a:extLst>
          </p:cNvPr>
          <p:cNvSpPr txBox="1"/>
          <p:nvPr/>
        </p:nvSpPr>
        <p:spPr bwMode="auto">
          <a:xfrm rot="16200000">
            <a:off x="6885608" y="4265655"/>
            <a:ext cx="1289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s-E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Get</a:t>
            </a:r>
            <a:r>
              <a:rPr lang="es-E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Desired</a:t>
            </a:r>
            <a:endParaRPr lang="en-US" sz="1800" dirty="0" err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C9269B4-22B8-44C0-8CDD-F58704889713}"/>
              </a:ext>
            </a:extLst>
          </p:cNvPr>
          <p:cNvSpPr txBox="1"/>
          <p:nvPr/>
        </p:nvSpPr>
        <p:spPr bwMode="auto">
          <a:xfrm>
            <a:off x="2136338" y="1540586"/>
            <a:ext cx="69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Ip</a:t>
            </a:r>
            <a:endParaRPr lang="es-E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234A39E-94CC-4C4E-B002-C2D7CD03A57C}"/>
              </a:ext>
            </a:extLst>
          </p:cNvPr>
          <p:cNvSpPr txBox="1"/>
          <p:nvPr/>
        </p:nvSpPr>
        <p:spPr bwMode="auto">
          <a:xfrm>
            <a:off x="2332826" y="2773423"/>
            <a:ext cx="203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device_cloud_id</a:t>
            </a:r>
            <a:endParaRPr lang="es-E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D46C048-1932-4106-AC55-C1CCE35149D5}"/>
              </a:ext>
            </a:extLst>
          </p:cNvPr>
          <p:cNvSpPr txBox="1"/>
          <p:nvPr/>
        </p:nvSpPr>
        <p:spPr bwMode="auto">
          <a:xfrm>
            <a:off x="3896012" y="2742063"/>
            <a:ext cx="203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device_cloud_id</a:t>
            </a:r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topic</a:t>
            </a:r>
            <a:endParaRPr lang="es-E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3A8ACB-13F5-4508-B863-9ACBED33C9DB}"/>
              </a:ext>
            </a:extLst>
          </p:cNvPr>
          <p:cNvSpPr txBox="1"/>
          <p:nvPr/>
        </p:nvSpPr>
        <p:spPr bwMode="auto">
          <a:xfrm>
            <a:off x="5823352" y="3829150"/>
            <a:ext cx="513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Yes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2FFF73F-4052-49BD-A209-D64C66D36C08}"/>
              </a:ext>
            </a:extLst>
          </p:cNvPr>
          <p:cNvSpPr txBox="1"/>
          <p:nvPr/>
        </p:nvSpPr>
        <p:spPr bwMode="auto">
          <a:xfrm>
            <a:off x="4012765" y="3842939"/>
            <a:ext cx="513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503ADF14-2F14-472D-95FF-CF7ED0ECD8F4}"/>
              </a:ext>
            </a:extLst>
          </p:cNvPr>
          <p:cNvSpPr txBox="1"/>
          <p:nvPr/>
        </p:nvSpPr>
        <p:spPr bwMode="auto">
          <a:xfrm>
            <a:off x="1535475" y="4817118"/>
            <a:ext cx="26922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tlm</a:t>
            </a:r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device_cloud_id</a:t>
            </a:r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/raw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D2C6A02-0359-4196-8544-879ABB2D9790}"/>
              </a:ext>
            </a:extLst>
          </p:cNvPr>
          <p:cNvSpPr txBox="1"/>
          <p:nvPr/>
        </p:nvSpPr>
        <p:spPr bwMode="auto">
          <a:xfrm>
            <a:off x="2097728" y="1929511"/>
            <a:ext cx="69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s-E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7E2D01-CE94-4BCB-9B57-B64C94F1361A}"/>
              </a:ext>
            </a:extLst>
          </p:cNvPr>
          <p:cNvSpPr txBox="1"/>
          <p:nvPr/>
        </p:nvSpPr>
        <p:spPr bwMode="auto">
          <a:xfrm>
            <a:off x="383177" y="185984"/>
            <a:ext cx="54210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3600" dirty="0" err="1">
                <a:solidFill>
                  <a:schemeClr val="bg1"/>
                </a:solidFill>
                <a:latin typeface="Telefonica ExtraLight"/>
                <a:cs typeface="Calibri" pitchFamily="34" charset="0"/>
              </a:rPr>
              <a:t>Option</a:t>
            </a:r>
            <a:r>
              <a:rPr lang="es-ES" sz="3600" dirty="0">
                <a:solidFill>
                  <a:schemeClr val="bg1"/>
                </a:solidFill>
                <a:latin typeface="Telefonica ExtraLight"/>
                <a:cs typeface="Calibri" pitchFamily="34" charset="0"/>
              </a:rPr>
              <a:t> 1</a:t>
            </a:r>
            <a:endParaRPr lang="en-US" sz="3600" dirty="0" err="1">
              <a:solidFill>
                <a:schemeClr val="bg1"/>
              </a:solidFill>
              <a:latin typeface="Telefonica ExtraLight"/>
              <a:cs typeface="Calibri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2214229-DF7D-405B-BD6C-4BBE93FBABDF}"/>
              </a:ext>
            </a:extLst>
          </p:cNvPr>
          <p:cNvSpPr/>
          <p:nvPr/>
        </p:nvSpPr>
        <p:spPr>
          <a:xfrm>
            <a:off x="8396404" y="3532130"/>
            <a:ext cx="2135777" cy="186798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{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"state": {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“desired" : {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    “raw" : XXXX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 }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}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}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700882-E30C-4446-B5F7-E978688D0B2B}"/>
              </a:ext>
            </a:extLst>
          </p:cNvPr>
          <p:cNvSpPr/>
          <p:nvPr/>
        </p:nvSpPr>
        <p:spPr>
          <a:xfrm>
            <a:off x="10682415" y="2865642"/>
            <a:ext cx="1371600" cy="8621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solidFill>
                  <a:schemeClr val="lt1">
                    <a:alpha val="30000"/>
                  </a:schemeClr>
                </a:solidFill>
              </a:rPr>
              <a:t>ACK + </a:t>
            </a:r>
            <a:r>
              <a:rPr lang="en-US" dirty="0">
                <a:solidFill>
                  <a:schemeClr val="lt1">
                    <a:alpha val="30000"/>
                  </a:schemeClr>
                </a:solidFill>
              </a:rPr>
              <a:t>Command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57E41F-C679-47DA-84A0-AE57F80B6BA4}"/>
              </a:ext>
            </a:extLst>
          </p:cNvPr>
          <p:cNvSpPr/>
          <p:nvPr/>
        </p:nvSpPr>
        <p:spPr>
          <a:xfrm>
            <a:off x="1694365" y="393191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/>
              <a:t>Default </a:t>
            </a:r>
            <a:r>
              <a:rPr lang="en-US"/>
              <a:t>topic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0B5E1FC-DD20-4082-BB8E-D477A8AC7F46}"/>
              </a:ext>
            </a:extLst>
          </p:cNvPr>
          <p:cNvSpPr/>
          <p:nvPr/>
        </p:nvSpPr>
        <p:spPr>
          <a:xfrm>
            <a:off x="3059977" y="145924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Kite</a:t>
            </a:r>
            <a:r>
              <a:rPr lang="es-ES" dirty="0"/>
              <a:t> </a:t>
            </a:r>
            <a:r>
              <a:rPr lang="en-US" dirty="0"/>
              <a:t>Platform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CBA8D2-7EAD-452D-BFD6-36DA199D47F0}"/>
              </a:ext>
            </a:extLst>
          </p:cNvPr>
          <p:cNvSpPr/>
          <p:nvPr/>
        </p:nvSpPr>
        <p:spPr>
          <a:xfrm>
            <a:off x="518160" y="2566850"/>
            <a:ext cx="1371600" cy="8621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>
                <a:solidFill>
                  <a:schemeClr val="lt1">
                    <a:alpha val="30000"/>
                  </a:schemeClr>
                </a:solidFill>
              </a:rPr>
              <a:t>ACK </a:t>
            </a:r>
            <a:r>
              <a:rPr lang="en-US">
                <a:solidFill>
                  <a:schemeClr val="lt1">
                    <a:alpha val="30000"/>
                  </a:schemeClr>
                </a:solidFill>
              </a:rPr>
              <a:t>sent</a:t>
            </a:r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87AE665-E41D-4AD2-BF0D-12FD29533FE4}"/>
              </a:ext>
            </a:extLst>
          </p:cNvPr>
          <p:cNvSpPr/>
          <p:nvPr/>
        </p:nvSpPr>
        <p:spPr>
          <a:xfrm>
            <a:off x="518160" y="145924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Received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61B95C7-5172-4418-BB3B-686A59E92338}"/>
              </a:ext>
            </a:extLst>
          </p:cNvPr>
          <p:cNvSpPr/>
          <p:nvPr/>
        </p:nvSpPr>
        <p:spPr>
          <a:xfrm>
            <a:off x="8348249" y="1211621"/>
            <a:ext cx="2135776" cy="186798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{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"state": {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“reported" : {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    “raw" : Data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 }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}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}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4A8490D6-6D29-4657-B9D4-F2BFB501DE93}"/>
              </a:ext>
            </a:extLst>
          </p:cNvPr>
          <p:cNvSpPr/>
          <p:nvPr/>
        </p:nvSpPr>
        <p:spPr>
          <a:xfrm>
            <a:off x="4407533" y="3675074"/>
            <a:ext cx="1460039" cy="862150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lt1">
                    <a:alpha val="30000"/>
                  </a:schemeClr>
                </a:solidFill>
              </a:rPr>
              <a:t>Cloud </a:t>
            </a:r>
            <a:br>
              <a:rPr lang="en-US" sz="1000" dirty="0">
                <a:solidFill>
                  <a:schemeClr val="lt1">
                    <a:alpha val="30000"/>
                  </a:schemeClr>
                </a:solidFill>
              </a:rPr>
            </a:br>
            <a:r>
              <a:rPr lang="en-US" sz="1000" dirty="0">
                <a:solidFill>
                  <a:schemeClr val="lt1">
                    <a:alpha val="30000"/>
                  </a:schemeClr>
                </a:solidFill>
              </a:rPr>
              <a:t>Custom </a:t>
            </a:r>
          </a:p>
          <a:p>
            <a:pPr algn="ctr"/>
            <a:r>
              <a:rPr lang="en-US" sz="1000" dirty="0">
                <a:solidFill>
                  <a:schemeClr val="lt1">
                    <a:alpha val="30000"/>
                  </a:schemeClr>
                </a:solidFill>
              </a:rPr>
              <a:t>Topics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30E1EC2-56F9-49BB-B757-FAC7A09139F3}"/>
              </a:ext>
            </a:extLst>
          </p:cNvPr>
          <p:cNvSpPr/>
          <p:nvPr/>
        </p:nvSpPr>
        <p:spPr>
          <a:xfrm>
            <a:off x="3202853" y="4982088"/>
            <a:ext cx="1703614" cy="10189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80D4B5ED-CE55-4F99-A1AA-5C1551C999A1}"/>
              </a:ext>
            </a:extLst>
          </p:cNvPr>
          <p:cNvSpPr/>
          <p:nvPr/>
        </p:nvSpPr>
        <p:spPr>
          <a:xfrm>
            <a:off x="3566708" y="2916746"/>
            <a:ext cx="358137" cy="38668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F7E5F50C-8201-4147-B914-3D4925C37C71}"/>
              </a:ext>
            </a:extLst>
          </p:cNvPr>
          <p:cNvSpPr/>
          <p:nvPr/>
        </p:nvSpPr>
        <p:spPr>
          <a:xfrm rot="5400000">
            <a:off x="6565989" y="1900686"/>
            <a:ext cx="1928949" cy="489858"/>
          </a:xfrm>
          <a:prstGeom prst="trapezoid">
            <a:avLst>
              <a:gd name="adj" fmla="val 57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15" name="Trapecio 14">
            <a:extLst>
              <a:ext uri="{FF2B5EF4-FFF2-40B4-BE49-F238E27FC236}">
                <a16:creationId xmlns:a16="http://schemas.microsoft.com/office/drawing/2014/main" id="{EEDC6026-AEB8-4E12-9388-91D0906BE7D4}"/>
              </a:ext>
            </a:extLst>
          </p:cNvPr>
          <p:cNvSpPr/>
          <p:nvPr/>
        </p:nvSpPr>
        <p:spPr>
          <a:xfrm rot="5400000">
            <a:off x="6565989" y="4205392"/>
            <a:ext cx="1928949" cy="489858"/>
          </a:xfrm>
          <a:prstGeom prst="trapezoid">
            <a:avLst>
              <a:gd name="adj" fmla="val 57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878F330-75EE-4D8D-8EF6-FAF6870362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889760" y="1890324"/>
            <a:ext cx="117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D1D954E-C4F8-4664-8613-113C7F36BF7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745777" y="2321399"/>
            <a:ext cx="0" cy="59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D7495FF-16D2-495A-A477-D9F37F49F38F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3924845" y="3110089"/>
            <a:ext cx="1212708" cy="564985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F87C9EB-AD90-4E17-8126-D6EFF36BFE4D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4054661" y="4106148"/>
            <a:ext cx="352873" cy="875939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9EC213B5-0AF1-4C2F-BF81-49262F1EA4D5}"/>
              </a:ext>
            </a:extLst>
          </p:cNvPr>
          <p:cNvCxnSpPr>
            <a:cxnSpLocks/>
            <a:stCxn id="13" idx="1"/>
            <a:endCxn id="6" idx="0"/>
          </p:cNvCxnSpPr>
          <p:nvPr/>
        </p:nvCxnSpPr>
        <p:spPr>
          <a:xfrm rot="10800000" flipV="1">
            <a:off x="2380166" y="3110089"/>
            <a:ext cx="1186543" cy="821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3D0B682D-9CF3-4995-AB5B-22F05613F0C7}"/>
              </a:ext>
            </a:extLst>
          </p:cNvPr>
          <p:cNvCxnSpPr>
            <a:cxnSpLocks/>
            <a:stCxn id="6" idx="2"/>
            <a:endCxn id="12" idx="2"/>
          </p:cNvCxnSpPr>
          <p:nvPr/>
        </p:nvCxnSpPr>
        <p:spPr>
          <a:xfrm rot="16200000" flipH="1">
            <a:off x="2442774" y="4731460"/>
            <a:ext cx="697470" cy="822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9E0D38C1-C218-4893-8570-C1E26453DC17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flipV="1">
            <a:off x="5867572" y="2145616"/>
            <a:ext cx="1417963" cy="1960533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D3B4063-2E85-47BA-8825-A39B893B1E35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>
            <a:off x="5867572" y="4106149"/>
            <a:ext cx="1417963" cy="344173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542B7A1-B0B5-4E36-BBB8-6BC029E7949A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>
            <a:off x="7775393" y="2145616"/>
            <a:ext cx="5728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740D679-00F2-42DD-B04B-FAE28351EB89}"/>
              </a:ext>
            </a:extLst>
          </p:cNvPr>
          <p:cNvCxnSpPr>
            <a:cxnSpLocks/>
            <a:stCxn id="15" idx="0"/>
            <a:endCxn id="4" idx="1"/>
          </p:cNvCxnSpPr>
          <p:nvPr/>
        </p:nvCxnSpPr>
        <p:spPr>
          <a:xfrm>
            <a:off x="7775393" y="4450322"/>
            <a:ext cx="621011" cy="15803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0626CB8A-97B0-4059-83BA-EDA25A6ACA46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>
            <a:off x="10484025" y="2145616"/>
            <a:ext cx="884190" cy="720026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826941E4-F0CB-4978-8CD4-032C2AA5BADB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9955648" y="2805363"/>
            <a:ext cx="235413" cy="1218122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9A48F39F-6CD3-4790-9990-5CB2D7D4F79F}"/>
              </a:ext>
            </a:extLst>
          </p:cNvPr>
          <p:cNvCxnSpPr>
            <a:stCxn id="5" idx="2"/>
            <a:endCxn id="8" idx="2"/>
          </p:cNvCxnSpPr>
          <p:nvPr/>
        </p:nvCxnSpPr>
        <p:spPr>
          <a:xfrm rot="5400000" flipH="1">
            <a:off x="6136692" y="-1503731"/>
            <a:ext cx="298792" cy="10164255"/>
          </a:xfrm>
          <a:prstGeom prst="bentConnector3">
            <a:avLst>
              <a:gd name="adj1" fmla="val -872193"/>
            </a:avLst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E563D3E-4432-40AA-8BA3-B40653A694A0}"/>
              </a:ext>
            </a:extLst>
          </p:cNvPr>
          <p:cNvSpPr txBox="1"/>
          <p:nvPr/>
        </p:nvSpPr>
        <p:spPr bwMode="auto">
          <a:xfrm rot="16200000">
            <a:off x="7098293" y="1960949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s-ES" sz="1800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Publish</a:t>
            </a:r>
            <a:endParaRPr lang="en-US" sz="1800" dirty="0" err="1">
              <a:solidFill>
                <a:schemeClr val="bg1">
                  <a:alpha val="3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2AABC12-7FA7-43EA-8B52-9D6388A38912}"/>
              </a:ext>
            </a:extLst>
          </p:cNvPr>
          <p:cNvSpPr txBox="1"/>
          <p:nvPr/>
        </p:nvSpPr>
        <p:spPr bwMode="auto">
          <a:xfrm rot="16200000">
            <a:off x="6885608" y="4265655"/>
            <a:ext cx="1289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Get</a:t>
            </a:r>
            <a:r>
              <a:rPr lang="es-E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Desired</a:t>
            </a:r>
            <a:endParaRPr lang="en-US" dirty="0" err="1">
              <a:solidFill>
                <a:schemeClr val="bg1">
                  <a:alpha val="3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C9269B4-22B8-44C0-8CDD-F58704889713}"/>
              </a:ext>
            </a:extLst>
          </p:cNvPr>
          <p:cNvSpPr txBox="1"/>
          <p:nvPr/>
        </p:nvSpPr>
        <p:spPr bwMode="auto">
          <a:xfrm>
            <a:off x="2136338" y="1540586"/>
            <a:ext cx="69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Ip</a:t>
            </a:r>
            <a:endParaRPr lang="es-E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234A39E-94CC-4C4E-B002-C2D7CD03A57C}"/>
              </a:ext>
            </a:extLst>
          </p:cNvPr>
          <p:cNvSpPr txBox="1"/>
          <p:nvPr/>
        </p:nvSpPr>
        <p:spPr bwMode="auto">
          <a:xfrm>
            <a:off x="2332826" y="2773423"/>
            <a:ext cx="203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device_cloud_id</a:t>
            </a:r>
            <a:endParaRPr lang="es-E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D46C048-1932-4106-AC55-C1CCE35149D5}"/>
              </a:ext>
            </a:extLst>
          </p:cNvPr>
          <p:cNvSpPr txBox="1"/>
          <p:nvPr/>
        </p:nvSpPr>
        <p:spPr bwMode="auto">
          <a:xfrm>
            <a:off x="3896012" y="2742063"/>
            <a:ext cx="203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device_cloud_id</a:t>
            </a:r>
            <a:r>
              <a:rPr lang="es-ES" sz="1200" dirty="0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s-ES" sz="1200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topic</a:t>
            </a:r>
            <a:endParaRPr lang="es-ES" sz="1200" dirty="0">
              <a:solidFill>
                <a:schemeClr val="bg1">
                  <a:alpha val="3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3A8ACB-13F5-4508-B863-9ACBED33C9DB}"/>
              </a:ext>
            </a:extLst>
          </p:cNvPr>
          <p:cNvSpPr txBox="1"/>
          <p:nvPr/>
        </p:nvSpPr>
        <p:spPr bwMode="auto">
          <a:xfrm>
            <a:off x="5823352" y="3829150"/>
            <a:ext cx="513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Yes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2FFF73F-4052-49BD-A209-D64C66D36C08}"/>
              </a:ext>
            </a:extLst>
          </p:cNvPr>
          <p:cNvSpPr txBox="1"/>
          <p:nvPr/>
        </p:nvSpPr>
        <p:spPr bwMode="auto">
          <a:xfrm>
            <a:off x="4012765" y="3842939"/>
            <a:ext cx="513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 dirty="0"/>
              <a:t>No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503ADF14-2F14-472D-95FF-CF7ED0ECD8F4}"/>
              </a:ext>
            </a:extLst>
          </p:cNvPr>
          <p:cNvSpPr txBox="1"/>
          <p:nvPr/>
        </p:nvSpPr>
        <p:spPr bwMode="auto">
          <a:xfrm>
            <a:off x="1535475" y="4817118"/>
            <a:ext cx="26922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tlm</a:t>
            </a:r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device_cloud_id</a:t>
            </a:r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/raw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D2C6A02-0359-4196-8544-879ABB2D9790}"/>
              </a:ext>
            </a:extLst>
          </p:cNvPr>
          <p:cNvSpPr txBox="1"/>
          <p:nvPr/>
        </p:nvSpPr>
        <p:spPr bwMode="auto">
          <a:xfrm>
            <a:off x="2097728" y="1929511"/>
            <a:ext cx="69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s-E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7E2D01-CE94-4BCB-9B57-B64C94F1361A}"/>
              </a:ext>
            </a:extLst>
          </p:cNvPr>
          <p:cNvSpPr txBox="1"/>
          <p:nvPr/>
        </p:nvSpPr>
        <p:spPr bwMode="auto">
          <a:xfrm>
            <a:off x="383177" y="185984"/>
            <a:ext cx="54210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3600" dirty="0" err="1">
                <a:solidFill>
                  <a:schemeClr val="bg1"/>
                </a:solidFill>
                <a:latin typeface="Telefonica ExtraLight"/>
                <a:cs typeface="Calibri" pitchFamily="34" charset="0"/>
              </a:rPr>
              <a:t>Option</a:t>
            </a:r>
            <a:r>
              <a:rPr lang="es-ES" sz="3600" dirty="0">
                <a:solidFill>
                  <a:schemeClr val="bg1"/>
                </a:solidFill>
                <a:latin typeface="Telefonica ExtraLight"/>
                <a:cs typeface="Calibri" pitchFamily="34" charset="0"/>
              </a:rPr>
              <a:t> 2</a:t>
            </a:r>
            <a:endParaRPr lang="en-US" sz="3600" dirty="0" err="1">
              <a:solidFill>
                <a:schemeClr val="bg1"/>
              </a:solidFill>
              <a:latin typeface="Telefonica ExtraLight"/>
              <a:cs typeface="Calibri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2214229-DF7D-405B-BD6C-4BBE93FBABDF}"/>
              </a:ext>
            </a:extLst>
          </p:cNvPr>
          <p:cNvSpPr/>
          <p:nvPr/>
        </p:nvSpPr>
        <p:spPr>
          <a:xfrm>
            <a:off x="8396404" y="3532130"/>
            <a:ext cx="2135777" cy="186798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{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"state": {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“desired" : {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    “raw" : XXXX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 }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}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}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700882-E30C-4446-B5F7-E978688D0B2B}"/>
              </a:ext>
            </a:extLst>
          </p:cNvPr>
          <p:cNvSpPr/>
          <p:nvPr/>
        </p:nvSpPr>
        <p:spPr>
          <a:xfrm>
            <a:off x="10682415" y="2865642"/>
            <a:ext cx="1371600" cy="8621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solidFill>
                  <a:schemeClr val="lt1">
                    <a:alpha val="30000"/>
                  </a:schemeClr>
                </a:solidFill>
              </a:rPr>
              <a:t>ACK + </a:t>
            </a:r>
            <a:r>
              <a:rPr lang="en-US" dirty="0">
                <a:solidFill>
                  <a:schemeClr val="lt1">
                    <a:alpha val="30000"/>
                  </a:schemeClr>
                </a:solidFill>
              </a:rPr>
              <a:t>Command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57E41F-C679-47DA-84A0-AE57F80B6BA4}"/>
              </a:ext>
            </a:extLst>
          </p:cNvPr>
          <p:cNvSpPr/>
          <p:nvPr/>
        </p:nvSpPr>
        <p:spPr>
          <a:xfrm>
            <a:off x="1694365" y="3931919"/>
            <a:ext cx="1371600" cy="8621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>
                <a:solidFill>
                  <a:schemeClr val="lt1">
                    <a:alpha val="30000"/>
                  </a:schemeClr>
                </a:solidFill>
              </a:rPr>
              <a:t>Default </a:t>
            </a:r>
            <a:r>
              <a:rPr lang="en-US">
                <a:solidFill>
                  <a:schemeClr val="lt1">
                    <a:alpha val="30000"/>
                  </a:schemeClr>
                </a:solidFill>
              </a:rPr>
              <a:t>topic</a:t>
            </a:r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0B5E1FC-DD20-4082-BB8E-D477A8AC7F46}"/>
              </a:ext>
            </a:extLst>
          </p:cNvPr>
          <p:cNvSpPr/>
          <p:nvPr/>
        </p:nvSpPr>
        <p:spPr>
          <a:xfrm>
            <a:off x="3059977" y="145924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Kite</a:t>
            </a:r>
            <a:r>
              <a:rPr lang="es-ES" dirty="0"/>
              <a:t> </a:t>
            </a:r>
            <a:r>
              <a:rPr lang="en-US" dirty="0"/>
              <a:t>Platform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CBA8D2-7EAD-452D-BFD6-36DA199D47F0}"/>
              </a:ext>
            </a:extLst>
          </p:cNvPr>
          <p:cNvSpPr/>
          <p:nvPr/>
        </p:nvSpPr>
        <p:spPr>
          <a:xfrm>
            <a:off x="518160" y="2566850"/>
            <a:ext cx="1371600" cy="8621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>
                <a:solidFill>
                  <a:schemeClr val="lt1">
                    <a:alpha val="30000"/>
                  </a:schemeClr>
                </a:solidFill>
              </a:rPr>
              <a:t>ACK </a:t>
            </a:r>
            <a:r>
              <a:rPr lang="en-US">
                <a:solidFill>
                  <a:schemeClr val="lt1">
                    <a:alpha val="30000"/>
                  </a:schemeClr>
                </a:solidFill>
              </a:rPr>
              <a:t>sent</a:t>
            </a:r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87AE665-E41D-4AD2-BF0D-12FD29533FE4}"/>
              </a:ext>
            </a:extLst>
          </p:cNvPr>
          <p:cNvSpPr/>
          <p:nvPr/>
        </p:nvSpPr>
        <p:spPr>
          <a:xfrm>
            <a:off x="518160" y="145924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Received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61B95C7-5172-4418-BB3B-686A59E92338}"/>
              </a:ext>
            </a:extLst>
          </p:cNvPr>
          <p:cNvSpPr/>
          <p:nvPr/>
        </p:nvSpPr>
        <p:spPr>
          <a:xfrm>
            <a:off x="8348249" y="1211621"/>
            <a:ext cx="2135776" cy="186798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{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"state": {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“reported" : {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    “raw" : Data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    }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     } </a:t>
            </a:r>
          </a:p>
          <a:p>
            <a:r>
              <a:rPr lang="en-US" sz="1400" dirty="0">
                <a:solidFill>
                  <a:schemeClr val="lt1">
                    <a:alpha val="30000"/>
                  </a:schemeClr>
                </a:solidFill>
              </a:rPr>
              <a:t>}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4A8490D6-6D29-4657-B9D4-F2BFB501DE93}"/>
              </a:ext>
            </a:extLst>
          </p:cNvPr>
          <p:cNvSpPr/>
          <p:nvPr/>
        </p:nvSpPr>
        <p:spPr>
          <a:xfrm>
            <a:off x="4400829" y="3674452"/>
            <a:ext cx="1460039" cy="8621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Cloud </a:t>
            </a:r>
            <a:br>
              <a:rPr lang="en-US" sz="1000" dirty="0"/>
            </a:br>
            <a:r>
              <a:rPr lang="en-US" sz="1000" dirty="0"/>
              <a:t>Custom </a:t>
            </a:r>
          </a:p>
          <a:p>
            <a:pPr algn="ctr"/>
            <a:r>
              <a:rPr lang="en-US" sz="1000" dirty="0"/>
              <a:t>Topics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30E1EC2-56F9-49BB-B757-FAC7A09139F3}"/>
              </a:ext>
            </a:extLst>
          </p:cNvPr>
          <p:cNvSpPr/>
          <p:nvPr/>
        </p:nvSpPr>
        <p:spPr>
          <a:xfrm>
            <a:off x="3202853" y="4982088"/>
            <a:ext cx="1703614" cy="10189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</a:t>
            </a:r>
          </a:p>
          <a:p>
            <a:pPr algn="ctr"/>
            <a:r>
              <a:rPr lang="es-ES" dirty="0"/>
              <a:t>Data</a:t>
            </a:r>
            <a:endParaRPr lang="en-US" dirty="0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80D4B5ED-CE55-4F99-A1AA-5C1551C999A1}"/>
              </a:ext>
            </a:extLst>
          </p:cNvPr>
          <p:cNvSpPr/>
          <p:nvPr/>
        </p:nvSpPr>
        <p:spPr>
          <a:xfrm>
            <a:off x="3566708" y="2916746"/>
            <a:ext cx="358137" cy="38668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F7E5F50C-8201-4147-B914-3D4925C37C71}"/>
              </a:ext>
            </a:extLst>
          </p:cNvPr>
          <p:cNvSpPr/>
          <p:nvPr/>
        </p:nvSpPr>
        <p:spPr>
          <a:xfrm rot="5400000">
            <a:off x="6565989" y="1900686"/>
            <a:ext cx="1928949" cy="489858"/>
          </a:xfrm>
          <a:prstGeom prst="trapezoid">
            <a:avLst>
              <a:gd name="adj" fmla="val 57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15" name="Trapecio 14">
            <a:extLst>
              <a:ext uri="{FF2B5EF4-FFF2-40B4-BE49-F238E27FC236}">
                <a16:creationId xmlns:a16="http://schemas.microsoft.com/office/drawing/2014/main" id="{EEDC6026-AEB8-4E12-9388-91D0906BE7D4}"/>
              </a:ext>
            </a:extLst>
          </p:cNvPr>
          <p:cNvSpPr/>
          <p:nvPr/>
        </p:nvSpPr>
        <p:spPr>
          <a:xfrm rot="5400000">
            <a:off x="6565989" y="4205392"/>
            <a:ext cx="1928949" cy="489858"/>
          </a:xfrm>
          <a:prstGeom prst="trapezoid">
            <a:avLst>
              <a:gd name="adj" fmla="val 57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878F330-75EE-4D8D-8EF6-FAF6870362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889760" y="1890324"/>
            <a:ext cx="117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D1D954E-C4F8-4664-8613-113C7F36BF7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745777" y="2321399"/>
            <a:ext cx="0" cy="59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D7495FF-16D2-495A-A477-D9F37F49F38F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3924845" y="3110089"/>
            <a:ext cx="1206004" cy="564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F87C9EB-AD90-4E17-8126-D6EFF36BFE4D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4054661" y="4105526"/>
            <a:ext cx="346169" cy="876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9EC213B5-0AF1-4C2F-BF81-49262F1EA4D5}"/>
              </a:ext>
            </a:extLst>
          </p:cNvPr>
          <p:cNvCxnSpPr>
            <a:cxnSpLocks/>
            <a:stCxn id="13" idx="1"/>
            <a:endCxn id="6" idx="0"/>
          </p:cNvCxnSpPr>
          <p:nvPr/>
        </p:nvCxnSpPr>
        <p:spPr>
          <a:xfrm rot="10800000" flipV="1">
            <a:off x="2380166" y="3110089"/>
            <a:ext cx="1186543" cy="82183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3D0B682D-9CF3-4995-AB5B-22F05613F0C7}"/>
              </a:ext>
            </a:extLst>
          </p:cNvPr>
          <p:cNvCxnSpPr>
            <a:cxnSpLocks/>
            <a:stCxn id="6" idx="2"/>
            <a:endCxn id="12" idx="2"/>
          </p:cNvCxnSpPr>
          <p:nvPr/>
        </p:nvCxnSpPr>
        <p:spPr>
          <a:xfrm rot="16200000" flipH="1">
            <a:off x="2442774" y="4731460"/>
            <a:ext cx="697470" cy="822688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9E0D38C1-C218-4893-8570-C1E26453DC17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flipV="1">
            <a:off x="5860868" y="2145616"/>
            <a:ext cx="1424667" cy="1959911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D3B4063-2E85-47BA-8825-A39B893B1E35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>
            <a:off x="5860868" y="4105527"/>
            <a:ext cx="1424667" cy="344795"/>
          </a:xfrm>
          <a:prstGeom prst="bentConnector3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542B7A1-B0B5-4E36-BBB8-6BC029E7949A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>
            <a:off x="7775393" y="2145616"/>
            <a:ext cx="572856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740D679-00F2-42DD-B04B-FAE28351EB89}"/>
              </a:ext>
            </a:extLst>
          </p:cNvPr>
          <p:cNvCxnSpPr>
            <a:cxnSpLocks/>
            <a:stCxn id="15" idx="0"/>
            <a:endCxn id="4" idx="1"/>
          </p:cNvCxnSpPr>
          <p:nvPr/>
        </p:nvCxnSpPr>
        <p:spPr>
          <a:xfrm>
            <a:off x="7775393" y="4450322"/>
            <a:ext cx="621011" cy="15803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0626CB8A-97B0-4059-83BA-EDA25A6ACA46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>
            <a:off x="10484025" y="2145616"/>
            <a:ext cx="884190" cy="720026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826941E4-F0CB-4978-8CD4-032C2AA5BADB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9955648" y="2805363"/>
            <a:ext cx="235413" cy="1218122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9A48F39F-6CD3-4790-9990-5CB2D7D4F79F}"/>
              </a:ext>
            </a:extLst>
          </p:cNvPr>
          <p:cNvCxnSpPr>
            <a:stCxn id="5" idx="2"/>
            <a:endCxn id="8" idx="2"/>
          </p:cNvCxnSpPr>
          <p:nvPr/>
        </p:nvCxnSpPr>
        <p:spPr>
          <a:xfrm rot="5400000" flipH="1">
            <a:off x="6136692" y="-1503731"/>
            <a:ext cx="298792" cy="10164255"/>
          </a:xfrm>
          <a:prstGeom prst="bentConnector3">
            <a:avLst>
              <a:gd name="adj1" fmla="val -872193"/>
            </a:avLst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E563D3E-4432-40AA-8BA3-B40653A694A0}"/>
              </a:ext>
            </a:extLst>
          </p:cNvPr>
          <p:cNvSpPr txBox="1"/>
          <p:nvPr/>
        </p:nvSpPr>
        <p:spPr bwMode="auto">
          <a:xfrm rot="16200000">
            <a:off x="7098293" y="1960949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s-ES" sz="1800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Publish</a:t>
            </a:r>
            <a:endParaRPr lang="en-US" sz="1800" dirty="0" err="1">
              <a:solidFill>
                <a:schemeClr val="bg1">
                  <a:alpha val="3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2AABC12-7FA7-43EA-8B52-9D6388A38912}"/>
              </a:ext>
            </a:extLst>
          </p:cNvPr>
          <p:cNvSpPr txBox="1"/>
          <p:nvPr/>
        </p:nvSpPr>
        <p:spPr bwMode="auto">
          <a:xfrm rot="16200000">
            <a:off x="6885608" y="4265655"/>
            <a:ext cx="1289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Get</a:t>
            </a:r>
            <a:r>
              <a:rPr lang="es-E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Desired</a:t>
            </a:r>
            <a:endParaRPr lang="en-US" dirty="0" err="1">
              <a:solidFill>
                <a:schemeClr val="bg1">
                  <a:alpha val="3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C9269B4-22B8-44C0-8CDD-F58704889713}"/>
              </a:ext>
            </a:extLst>
          </p:cNvPr>
          <p:cNvSpPr txBox="1"/>
          <p:nvPr/>
        </p:nvSpPr>
        <p:spPr bwMode="auto">
          <a:xfrm>
            <a:off x="2136338" y="1540586"/>
            <a:ext cx="69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Ip</a:t>
            </a:r>
            <a:endParaRPr lang="es-E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234A39E-94CC-4C4E-B002-C2D7CD03A57C}"/>
              </a:ext>
            </a:extLst>
          </p:cNvPr>
          <p:cNvSpPr txBox="1"/>
          <p:nvPr/>
        </p:nvSpPr>
        <p:spPr bwMode="auto">
          <a:xfrm>
            <a:off x="2332826" y="2773423"/>
            <a:ext cx="203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device_cloud_id</a:t>
            </a:r>
            <a:endParaRPr lang="es-ES" sz="1200" dirty="0">
              <a:solidFill>
                <a:schemeClr val="bg1">
                  <a:alpha val="3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D46C048-1932-4106-AC55-C1CCE35149D5}"/>
              </a:ext>
            </a:extLst>
          </p:cNvPr>
          <p:cNvSpPr txBox="1"/>
          <p:nvPr/>
        </p:nvSpPr>
        <p:spPr bwMode="auto">
          <a:xfrm>
            <a:off x="3896012" y="2742063"/>
            <a:ext cx="203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device_cloud_id</a:t>
            </a:r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topic</a:t>
            </a:r>
            <a:endParaRPr lang="es-E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3A8ACB-13F5-4508-B863-9ACBED33C9DB}"/>
              </a:ext>
            </a:extLst>
          </p:cNvPr>
          <p:cNvSpPr txBox="1"/>
          <p:nvPr/>
        </p:nvSpPr>
        <p:spPr bwMode="auto">
          <a:xfrm>
            <a:off x="5823352" y="3829150"/>
            <a:ext cx="513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Yes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2FFF73F-4052-49BD-A209-D64C66D36C08}"/>
              </a:ext>
            </a:extLst>
          </p:cNvPr>
          <p:cNvSpPr txBox="1"/>
          <p:nvPr/>
        </p:nvSpPr>
        <p:spPr bwMode="auto">
          <a:xfrm>
            <a:off x="4012765" y="3842939"/>
            <a:ext cx="513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503ADF14-2F14-472D-95FF-CF7ED0ECD8F4}"/>
              </a:ext>
            </a:extLst>
          </p:cNvPr>
          <p:cNvSpPr txBox="1"/>
          <p:nvPr/>
        </p:nvSpPr>
        <p:spPr bwMode="auto">
          <a:xfrm>
            <a:off x="1535475" y="4817118"/>
            <a:ext cx="26922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tlm</a:t>
            </a:r>
            <a:r>
              <a:rPr lang="es-ES" sz="1200" dirty="0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es-ES" sz="1200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device_cloud_id</a:t>
            </a:r>
            <a:r>
              <a:rPr lang="es-ES" sz="1200" dirty="0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/raw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D2C6A02-0359-4196-8544-879ABB2D9790}"/>
              </a:ext>
            </a:extLst>
          </p:cNvPr>
          <p:cNvSpPr txBox="1"/>
          <p:nvPr/>
        </p:nvSpPr>
        <p:spPr bwMode="auto">
          <a:xfrm>
            <a:off x="2097728" y="1929511"/>
            <a:ext cx="69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s-E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7E2D01-CE94-4BCB-9B57-B64C94F1361A}"/>
              </a:ext>
            </a:extLst>
          </p:cNvPr>
          <p:cNvSpPr txBox="1"/>
          <p:nvPr/>
        </p:nvSpPr>
        <p:spPr bwMode="auto">
          <a:xfrm>
            <a:off x="383177" y="185984"/>
            <a:ext cx="54210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3600" dirty="0" err="1">
                <a:solidFill>
                  <a:schemeClr val="bg1"/>
                </a:solidFill>
                <a:latin typeface="Telefonica ExtraLight"/>
                <a:cs typeface="Calibri" pitchFamily="34" charset="0"/>
              </a:rPr>
              <a:t>Option</a:t>
            </a:r>
            <a:r>
              <a:rPr lang="es-ES" sz="3600" dirty="0">
                <a:solidFill>
                  <a:schemeClr val="bg1"/>
                </a:solidFill>
                <a:latin typeface="Telefonica ExtraLight"/>
                <a:cs typeface="Calibri" pitchFamily="34" charset="0"/>
              </a:rPr>
              <a:t> 3</a:t>
            </a:r>
            <a:endParaRPr lang="en-US" sz="3600" dirty="0" err="1">
              <a:solidFill>
                <a:schemeClr val="bg1"/>
              </a:solidFill>
              <a:latin typeface="Telefonica ExtraLight"/>
              <a:cs typeface="Calibri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2214229-DF7D-405B-BD6C-4BBE93FBABDF}"/>
              </a:ext>
            </a:extLst>
          </p:cNvPr>
          <p:cNvSpPr/>
          <p:nvPr/>
        </p:nvSpPr>
        <p:spPr>
          <a:xfrm>
            <a:off x="8396404" y="3532130"/>
            <a:ext cx="2135777" cy="18679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 </a:t>
            </a:r>
          </a:p>
          <a:p>
            <a:r>
              <a:rPr lang="en-US" sz="1400" dirty="0"/>
              <a:t>    "state": {</a:t>
            </a:r>
          </a:p>
          <a:p>
            <a:r>
              <a:rPr lang="en-US" sz="1400" dirty="0"/>
              <a:t>        “desired" : { </a:t>
            </a:r>
          </a:p>
          <a:p>
            <a:r>
              <a:rPr lang="en-US" sz="1400" dirty="0"/>
              <a:t>            “raw“ : XXXX</a:t>
            </a:r>
          </a:p>
          <a:p>
            <a:r>
              <a:rPr lang="en-US" sz="1400" dirty="0"/>
              <a:t>         }</a:t>
            </a:r>
          </a:p>
          <a:p>
            <a:r>
              <a:rPr lang="en-US" sz="1400" dirty="0"/>
              <a:t>     }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700882-E30C-4446-B5F7-E978688D0B2B}"/>
              </a:ext>
            </a:extLst>
          </p:cNvPr>
          <p:cNvSpPr/>
          <p:nvPr/>
        </p:nvSpPr>
        <p:spPr>
          <a:xfrm>
            <a:off x="10682415" y="2865642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ACK + </a:t>
            </a:r>
            <a:r>
              <a:rPr lang="en-US" dirty="0"/>
              <a:t>Command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57E41F-C679-47DA-84A0-AE57F80B6BA4}"/>
              </a:ext>
            </a:extLst>
          </p:cNvPr>
          <p:cNvSpPr/>
          <p:nvPr/>
        </p:nvSpPr>
        <p:spPr>
          <a:xfrm>
            <a:off x="1694365" y="3931919"/>
            <a:ext cx="1371600" cy="86215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>
                    <a:alpha val="30000"/>
                  </a:schemeClr>
                </a:solidFill>
              </a:rPr>
              <a:t>Default </a:t>
            </a:r>
            <a:r>
              <a:rPr lang="en-US" dirty="0">
                <a:solidFill>
                  <a:schemeClr val="lt1">
                    <a:alpha val="30000"/>
                  </a:schemeClr>
                </a:solidFill>
              </a:rPr>
              <a:t>topic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0B5E1FC-DD20-4082-BB8E-D477A8AC7F46}"/>
              </a:ext>
            </a:extLst>
          </p:cNvPr>
          <p:cNvSpPr/>
          <p:nvPr/>
        </p:nvSpPr>
        <p:spPr>
          <a:xfrm>
            <a:off x="3059977" y="145924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Kite</a:t>
            </a:r>
            <a:r>
              <a:rPr lang="es-ES" dirty="0"/>
              <a:t> </a:t>
            </a:r>
            <a:r>
              <a:rPr lang="en-US" dirty="0"/>
              <a:t>Platform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CBA8D2-7EAD-452D-BFD6-36DA199D47F0}"/>
              </a:ext>
            </a:extLst>
          </p:cNvPr>
          <p:cNvSpPr/>
          <p:nvPr/>
        </p:nvSpPr>
        <p:spPr>
          <a:xfrm>
            <a:off x="518160" y="2566850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ACK </a:t>
            </a:r>
            <a:r>
              <a:rPr lang="en-US" dirty="0"/>
              <a:t>sent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87AE665-E41D-4AD2-BF0D-12FD29533FE4}"/>
              </a:ext>
            </a:extLst>
          </p:cNvPr>
          <p:cNvSpPr/>
          <p:nvPr/>
        </p:nvSpPr>
        <p:spPr>
          <a:xfrm>
            <a:off x="518160" y="1459249"/>
            <a:ext cx="1371600" cy="8621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Received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61B95C7-5172-4418-BB3B-686A59E92338}"/>
              </a:ext>
            </a:extLst>
          </p:cNvPr>
          <p:cNvSpPr/>
          <p:nvPr/>
        </p:nvSpPr>
        <p:spPr>
          <a:xfrm>
            <a:off x="8348249" y="1211621"/>
            <a:ext cx="2135776" cy="18679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 </a:t>
            </a:r>
          </a:p>
          <a:p>
            <a:r>
              <a:rPr lang="en-US" sz="1400" dirty="0"/>
              <a:t>    "state": {</a:t>
            </a:r>
          </a:p>
          <a:p>
            <a:r>
              <a:rPr lang="en-US" sz="1400" dirty="0"/>
              <a:t>        “reported" : { </a:t>
            </a:r>
          </a:p>
          <a:p>
            <a:r>
              <a:rPr lang="en-US" sz="1400" dirty="0"/>
              <a:t>            “raw" : Data</a:t>
            </a:r>
          </a:p>
          <a:p>
            <a:r>
              <a:rPr lang="en-US" sz="1400" dirty="0"/>
              <a:t>         }</a:t>
            </a:r>
          </a:p>
          <a:p>
            <a:r>
              <a:rPr lang="en-US" sz="1400" dirty="0"/>
              <a:t>     }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4A8490D6-6D29-4657-B9D4-F2BFB501DE93}"/>
              </a:ext>
            </a:extLst>
          </p:cNvPr>
          <p:cNvSpPr/>
          <p:nvPr/>
        </p:nvSpPr>
        <p:spPr>
          <a:xfrm>
            <a:off x="4400829" y="3674452"/>
            <a:ext cx="1460039" cy="8621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Cloud </a:t>
            </a:r>
          </a:p>
          <a:p>
            <a:pPr algn="ctr"/>
            <a:r>
              <a:rPr lang="en-US" sz="1000" dirty="0"/>
              <a:t>Custom </a:t>
            </a:r>
          </a:p>
          <a:p>
            <a:pPr algn="ctr"/>
            <a:r>
              <a:rPr lang="en-US" sz="1000" dirty="0"/>
              <a:t>Topics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30E1EC2-56F9-49BB-B757-FAC7A09139F3}"/>
              </a:ext>
            </a:extLst>
          </p:cNvPr>
          <p:cNvSpPr/>
          <p:nvPr/>
        </p:nvSpPr>
        <p:spPr>
          <a:xfrm>
            <a:off x="3202853" y="4982088"/>
            <a:ext cx="1703614" cy="1018902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lt1">
                    <a:alpha val="30000"/>
                  </a:schemeClr>
                </a:solidFill>
              </a:rPr>
              <a:t>Publish </a:t>
            </a:r>
          </a:p>
          <a:p>
            <a:pPr algn="ctr"/>
            <a:r>
              <a:rPr lang="en-US" dirty="0">
                <a:solidFill>
                  <a:schemeClr val="lt1">
                    <a:alpha val="30000"/>
                  </a:schemeClr>
                </a:solidFill>
              </a:rPr>
              <a:t>Data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80D4B5ED-CE55-4F99-A1AA-5C1551C999A1}"/>
              </a:ext>
            </a:extLst>
          </p:cNvPr>
          <p:cNvSpPr/>
          <p:nvPr/>
        </p:nvSpPr>
        <p:spPr>
          <a:xfrm>
            <a:off x="3566708" y="2916746"/>
            <a:ext cx="358137" cy="38668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F7E5F50C-8201-4147-B914-3D4925C37C71}"/>
              </a:ext>
            </a:extLst>
          </p:cNvPr>
          <p:cNvSpPr/>
          <p:nvPr/>
        </p:nvSpPr>
        <p:spPr>
          <a:xfrm rot="5400000">
            <a:off x="6565989" y="1900686"/>
            <a:ext cx="1928949" cy="489858"/>
          </a:xfrm>
          <a:prstGeom prst="trapezoid">
            <a:avLst>
              <a:gd name="adj" fmla="val 57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cio 14">
            <a:extLst>
              <a:ext uri="{FF2B5EF4-FFF2-40B4-BE49-F238E27FC236}">
                <a16:creationId xmlns:a16="http://schemas.microsoft.com/office/drawing/2014/main" id="{EEDC6026-AEB8-4E12-9388-91D0906BE7D4}"/>
              </a:ext>
            </a:extLst>
          </p:cNvPr>
          <p:cNvSpPr/>
          <p:nvPr/>
        </p:nvSpPr>
        <p:spPr>
          <a:xfrm rot="5400000">
            <a:off x="6565989" y="4205392"/>
            <a:ext cx="1928949" cy="489858"/>
          </a:xfrm>
          <a:prstGeom prst="trapezoid">
            <a:avLst>
              <a:gd name="adj" fmla="val 57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878F330-75EE-4D8D-8EF6-FAF6870362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889760" y="1890324"/>
            <a:ext cx="117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D1D954E-C4F8-4664-8613-113C7F36BF7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745777" y="2321399"/>
            <a:ext cx="0" cy="59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D7495FF-16D2-495A-A477-D9F37F49F38F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3924845" y="3110089"/>
            <a:ext cx="1206004" cy="564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F87C9EB-AD90-4E17-8126-D6EFF36BFE4D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4054661" y="4105526"/>
            <a:ext cx="346169" cy="876561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9EC213B5-0AF1-4C2F-BF81-49262F1EA4D5}"/>
              </a:ext>
            </a:extLst>
          </p:cNvPr>
          <p:cNvCxnSpPr>
            <a:cxnSpLocks/>
            <a:stCxn id="13" idx="1"/>
            <a:endCxn id="6" idx="0"/>
          </p:cNvCxnSpPr>
          <p:nvPr/>
        </p:nvCxnSpPr>
        <p:spPr>
          <a:xfrm rot="10800000" flipV="1">
            <a:off x="2380166" y="3110089"/>
            <a:ext cx="1186543" cy="821830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3D0B682D-9CF3-4995-AB5B-22F05613F0C7}"/>
              </a:ext>
            </a:extLst>
          </p:cNvPr>
          <p:cNvCxnSpPr>
            <a:cxnSpLocks/>
            <a:stCxn id="6" idx="2"/>
            <a:endCxn id="12" idx="2"/>
          </p:cNvCxnSpPr>
          <p:nvPr/>
        </p:nvCxnSpPr>
        <p:spPr>
          <a:xfrm rot="16200000" flipH="1">
            <a:off x="2442774" y="4731460"/>
            <a:ext cx="697470" cy="822688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9E0D38C1-C218-4893-8570-C1E26453DC17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flipV="1">
            <a:off x="5860868" y="2145616"/>
            <a:ext cx="1424667" cy="1959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D3B4063-2E85-47BA-8825-A39B893B1E35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>
            <a:off x="5860868" y="4105527"/>
            <a:ext cx="1424667" cy="344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542B7A1-B0B5-4E36-BBB8-6BC029E7949A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>
            <a:off x="7775393" y="2145616"/>
            <a:ext cx="57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740D679-00F2-42DD-B04B-FAE28351EB89}"/>
              </a:ext>
            </a:extLst>
          </p:cNvPr>
          <p:cNvCxnSpPr>
            <a:cxnSpLocks/>
            <a:stCxn id="15" idx="0"/>
            <a:endCxn id="4" idx="1"/>
          </p:cNvCxnSpPr>
          <p:nvPr/>
        </p:nvCxnSpPr>
        <p:spPr>
          <a:xfrm>
            <a:off x="7775393" y="4450322"/>
            <a:ext cx="621011" cy="1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0626CB8A-97B0-4059-83BA-EDA25A6ACA46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>
            <a:off x="10484025" y="2145616"/>
            <a:ext cx="884190" cy="720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826941E4-F0CB-4978-8CD4-032C2AA5BADB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9955648" y="2805363"/>
            <a:ext cx="235413" cy="1218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9A48F39F-6CD3-4790-9990-5CB2D7D4F79F}"/>
              </a:ext>
            </a:extLst>
          </p:cNvPr>
          <p:cNvCxnSpPr>
            <a:stCxn id="5" idx="2"/>
            <a:endCxn id="8" idx="2"/>
          </p:cNvCxnSpPr>
          <p:nvPr/>
        </p:nvCxnSpPr>
        <p:spPr>
          <a:xfrm rot="5400000" flipH="1">
            <a:off x="6136692" y="-1503731"/>
            <a:ext cx="298792" cy="10164255"/>
          </a:xfrm>
          <a:prstGeom prst="bentConnector3">
            <a:avLst>
              <a:gd name="adj1" fmla="val -872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E563D3E-4432-40AA-8BA3-B40653A694A0}"/>
              </a:ext>
            </a:extLst>
          </p:cNvPr>
          <p:cNvSpPr txBox="1"/>
          <p:nvPr/>
        </p:nvSpPr>
        <p:spPr bwMode="auto">
          <a:xfrm rot="16200000">
            <a:off x="7098293" y="1960949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s-ES" sz="1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Publish</a:t>
            </a:r>
            <a:endParaRPr lang="en-US" sz="1800" dirty="0" err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2AABC12-7FA7-43EA-8B52-9D6388A38912}"/>
              </a:ext>
            </a:extLst>
          </p:cNvPr>
          <p:cNvSpPr txBox="1"/>
          <p:nvPr/>
        </p:nvSpPr>
        <p:spPr bwMode="auto">
          <a:xfrm rot="16200000">
            <a:off x="6885608" y="4265655"/>
            <a:ext cx="1289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Get</a:t>
            </a:r>
            <a:r>
              <a:rPr lang="es-E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Desired</a:t>
            </a:r>
            <a:endParaRPr lang="en-US" sz="1800" dirty="0" err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C9269B4-22B8-44C0-8CDD-F58704889713}"/>
              </a:ext>
            </a:extLst>
          </p:cNvPr>
          <p:cNvSpPr txBox="1"/>
          <p:nvPr/>
        </p:nvSpPr>
        <p:spPr bwMode="auto">
          <a:xfrm>
            <a:off x="2136338" y="1540586"/>
            <a:ext cx="69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Ip</a:t>
            </a:r>
            <a:endParaRPr lang="es-E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234A39E-94CC-4C4E-B002-C2D7CD03A57C}"/>
              </a:ext>
            </a:extLst>
          </p:cNvPr>
          <p:cNvSpPr txBox="1"/>
          <p:nvPr/>
        </p:nvSpPr>
        <p:spPr bwMode="auto">
          <a:xfrm>
            <a:off x="2332826" y="2773423"/>
            <a:ext cx="2033943" cy="276999"/>
          </a:xfrm>
          <a:prstGeom prst="rect">
            <a:avLst/>
          </a:prstGeom>
          <a:ln>
            <a:noFill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 err="1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device_cloud_id</a:t>
            </a:r>
            <a:endParaRPr lang="es-ES" sz="1200" dirty="0">
              <a:solidFill>
                <a:schemeClr val="bg1">
                  <a:alpha val="3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D46C048-1932-4106-AC55-C1CCE35149D5}"/>
              </a:ext>
            </a:extLst>
          </p:cNvPr>
          <p:cNvSpPr txBox="1"/>
          <p:nvPr/>
        </p:nvSpPr>
        <p:spPr bwMode="auto">
          <a:xfrm>
            <a:off x="3896012" y="2742063"/>
            <a:ext cx="203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device_cloud_id</a:t>
            </a:r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s-ES" sz="12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topic</a:t>
            </a:r>
            <a:endParaRPr lang="es-E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3A8ACB-13F5-4508-B863-9ACBED33C9DB}"/>
              </a:ext>
            </a:extLst>
          </p:cNvPr>
          <p:cNvSpPr txBox="1"/>
          <p:nvPr/>
        </p:nvSpPr>
        <p:spPr bwMode="auto">
          <a:xfrm>
            <a:off x="5823352" y="3829150"/>
            <a:ext cx="513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Yes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2FFF73F-4052-49BD-A209-D64C66D36C08}"/>
              </a:ext>
            </a:extLst>
          </p:cNvPr>
          <p:cNvSpPr txBox="1"/>
          <p:nvPr/>
        </p:nvSpPr>
        <p:spPr bwMode="auto">
          <a:xfrm>
            <a:off x="4012765" y="3842939"/>
            <a:ext cx="513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sz="1200" dirty="0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rPr>
              <a:t>No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503ADF14-2F14-472D-95FF-CF7ED0ECD8F4}"/>
              </a:ext>
            </a:extLst>
          </p:cNvPr>
          <p:cNvSpPr txBox="1"/>
          <p:nvPr/>
        </p:nvSpPr>
        <p:spPr bwMode="auto">
          <a:xfrm>
            <a:off x="1535475" y="4817118"/>
            <a:ext cx="2692270" cy="276999"/>
          </a:xfrm>
          <a:prstGeom prst="rect">
            <a:avLst/>
          </a:prstGeom>
          <a:ln>
            <a:noFill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alpha val="3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 dirty="0" err="1"/>
              <a:t>tlm</a:t>
            </a:r>
            <a:r>
              <a:rPr lang="es-ES" dirty="0"/>
              <a:t>/</a:t>
            </a:r>
            <a:r>
              <a:rPr lang="es-ES" dirty="0" err="1"/>
              <a:t>device_cloud_id</a:t>
            </a:r>
            <a:r>
              <a:rPr lang="es-ES" dirty="0"/>
              <a:t>/raw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D2C6A02-0359-4196-8544-879ABB2D9790}"/>
              </a:ext>
            </a:extLst>
          </p:cNvPr>
          <p:cNvSpPr txBox="1"/>
          <p:nvPr/>
        </p:nvSpPr>
        <p:spPr bwMode="auto">
          <a:xfrm>
            <a:off x="2097728" y="1929511"/>
            <a:ext cx="694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s-E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s-E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174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IORES PROYECTABLE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28423</TotalTime>
  <Words>363</Words>
  <Application>Microsoft Office PowerPoint</Application>
  <PresentationFormat>Panorámica</PresentationFormat>
  <Paragraphs>133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Telefonica ExtraLight</vt:lpstr>
      <vt:lpstr>Telefonica Light</vt:lpstr>
      <vt:lpstr>Wingdings</vt:lpstr>
      <vt:lpstr>INTERIORES PROYECTABLE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Raul Perez (UST, ESP)</cp:lastModifiedBy>
  <cp:revision>1202</cp:revision>
  <cp:lastPrinted>2017-04-27T19:42:06Z</cp:lastPrinted>
  <dcterms:created xsi:type="dcterms:W3CDTF">2016-07-22T07:09:30Z</dcterms:created>
  <dcterms:modified xsi:type="dcterms:W3CDTF">2019-01-22T13:28:51Z</dcterms:modified>
</cp:coreProperties>
</file>