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3a873632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3a873632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3a873632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3a873632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3a87363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3a87363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3a87363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3a87363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3a873632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3a873632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3a873632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3a873632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3a873632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a3a873632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3a873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3a873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3a873632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3a873632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a3a8736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a3a8736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3a87363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3a87363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3a87363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3a87363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pache/bahir/blob/master/streaming-twitter/examples/src/main/scala/org/apache/spark/examples/streaming/twitter/TwitterHashTagJoinSentiments.scala" TargetMode="External"/><Relationship Id="rId4" Type="http://schemas.openxmlformats.org/officeDocument/2006/relationships/hyperlink" Target="https://github.com/apache/bahir/blob/master/streaming-twitter/examples/src/main/scala/org/apache/spark/examples/streaming/twitter/TwitterHashTagJoinSentiments.scala" TargetMode="External"/><Relationship Id="rId5" Type="http://schemas.openxmlformats.org/officeDocument/2006/relationships/hyperlink" Target="https://www.tutorialspoint.com/cassandra/cassandra_create_keyspace.htm" TargetMode="External"/><Relationship Id="rId6" Type="http://schemas.openxmlformats.org/officeDocument/2006/relationships/hyperlink" Target="https://scikit-learn.org/stable/modules/generated/sklearn.cluster.KMean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Sprint Twitter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/>
              <a:t>By:  Trinadha Rajeswari Muppala, Velivela Hari Naga Raju,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/>
              <a:t>          Matturi Vinay and Walsh Jr David Paige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K-Means: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75" y="1853850"/>
            <a:ext cx="7842825" cy="3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tweet analysis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20425"/>
            <a:ext cx="8229598" cy="32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Sentiment Analysis of Live Data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 = stream.map{status =&gt;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sentiment = CoreNLPSentimentAnalyzer.</a:t>
            </a:r>
            <a:r>
              <a:rPr i="1"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sentiment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(status.getText)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avgSent = sentiment.reduce(_+_)/sentiment.length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//val tweetInWords: Seq[String] = getBarebonesTweetText(status.getText, stopList)</a:t>
            </a:r>
            <a:endParaRPr sz="7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//val bayesScore = naiveBayesModel.predict(transformFeatures(tweetInWords))</a:t>
            </a:r>
            <a:endParaRPr sz="7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bayesScore = </a:t>
            </a:r>
            <a:r>
              <a:rPr lang="en-US" sz="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7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(status.getId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avgSent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bayesScore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status.getGeoLocation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status.getLang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status.getUser.getLocation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status.getText)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tweet text is processed by the SentimentAnalyzer process, which returns an array of scores. One for each sentence in the tweet. These scores are averaged using reduction.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The problem with NB on Live Data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Plugging  in the code for the NB analysis resulted in multiple processes being spawned.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Each process attempted to access twitter resulting in throttling of access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Created a memory leak causing the system to run out of memory available and thus crashing the application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Architecture for Testing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0" y="2128838"/>
            <a:ext cx="5077945" cy="2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Setting up Cassandra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KEYSPACE "tweets"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replication = {'class': 'SimpleStrategy', 'replication_factor' : 1};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tweet(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t_id bigint,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t_avgsent int,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t_bayes int,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t_geo text,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t_lang text,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t_location text,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t_text text.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 (t_id));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3127350" y="2987600"/>
            <a:ext cx="56247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t_id | t_avgsent | t_bayes | t_geo | t_lang | t_location | t_text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------+-----------+---------+-------+--------+------------+--------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Saving to Cassandra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conf = </a:t>
            </a: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SparkConf()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.set(</a:t>
            </a:r>
            <a:r>
              <a:rPr lang="en-US" sz="7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"cassandra.connection.host"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"127.0.0.1:9042"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===========================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data.foreachRDD{rdd=&gt;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(rdd.count() &gt; </a:t>
            </a:r>
            <a:r>
              <a:rPr lang="en-US" sz="7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rdd.saveToCassandra(</a:t>
            </a:r>
            <a:r>
              <a:rPr lang="en-US" sz="7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"tweets"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"tweet"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Set a connection to the Cassandra DB in the configuration.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Save the data to the tweets keyspace in the tweet table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○"/>
            </a:pPr>
            <a:r>
              <a:rPr lang="en-US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Simple implementation by using the RDDs contained within the Tweet stream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29450" y="2078875"/>
            <a:ext cx="1871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SELECT count(*) from tweet;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count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-------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2237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(1 rows)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2840950" y="1151250"/>
            <a:ext cx="61974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t_id                | t_avgsent | t_bayes | t_geo | t_lang | t_location                      | t_text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---------------------+-----------+---------+-------+--------+---------------------------------+--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1070426178995945472 |         3 |       2 |  null |     en |                    Los Angeles  |                                                                                                              @sprintcare @MichelCombes Thanks!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1070672526727094279 |         3 |       2 |  null |     en |                       Bronx, NY |                                                                                                                               @sprint the 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1070678099124056065 |         3 |       2 |  null |     en |                 Albuquerque, NM |                                                         @sprint I hope everyone has a safe and wonderful holiday! Γ¥ñ∩╕Å #MerryandBrightSweepstakes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1071081992593260545 |         3 |       2 |  null |     en |            Campbell, California |    RT @RANGlobal: A great first panel discussion moderated by @MobileExperts1, with @sprint @Bell @ATT talking on the expectations of 5G fromΓÇª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 Cassandra. 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* from tweets where t_location=”%Mo”;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75" y="2646000"/>
            <a:ext cx="8105599" cy="29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On Cassandra Data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675" y="1914600"/>
            <a:ext cx="6014696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Motivation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Architecture –Build Model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Extracting Data and  Features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Label data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ML Models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Architecture – Testing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Feature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Feature Work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1767200"/>
            <a:ext cx="7688700" cy="193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CoreNLP sentiment analysis results are not good. Use TFIDF identify important words and use those words to label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Extend classification from positive, negative, neutral to specific area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Build Decision Tree Model 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and Links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small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en-US" sz="16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https://github.com/apache/bahir/blob/master/streaming-twitter/examples/src/main/scala/org/apache/spark/examples/streaming/twitter/TwitterHashTagJoinSentiments.scala</a:t>
            </a:r>
            <a:endParaRPr sz="160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https://www.tutorialspoint.com/cassandra/cassandra_create_keyspace.htm</a:t>
            </a:r>
            <a:endParaRPr sz="1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3)https://nlp.stanford.edu/sentiment/</a:t>
            </a:r>
            <a:endParaRPr sz="1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https://scikit-learn.org/stable/modules/generated/sklearn.cluster.KMeans.html</a:t>
            </a:r>
            <a:endParaRPr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data processing.Analyze Sprint customer feed back from tweets. Perform sentiment analysis to label the data.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ML models and predict feed back.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Architecture Building Model</a:t>
            </a:r>
            <a:endParaRPr/>
          </a:p>
        </p:txBody>
      </p:sp>
      <p:pic>
        <p:nvPicPr>
          <p:cNvPr descr="https://lh6.googleusercontent.com/R-kT-MUJJHi1edXM2TzfcM4qvtMd-9bR4NtmmVnpyAw_ozSl3NXAOJorcnWfKX98iJY51kI-5W1Azy7X4DLhyUM_Sk40-UHGpXcimJzT3QAIn7wa5tnu2hRGwOuYeR8mYKI5Z-bO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5" y="2255043"/>
            <a:ext cx="5495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Extracting Data  and feature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Node.js  - used to gather the intial data set of tweets and store to a 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Spark Data Frames  - Load json extract the tweet text, id ,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Spark Streaming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TwitterUtils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CluLab implementation of StanforeCoreNLP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Label Data – CoreNLP Sentiment 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767200"/>
            <a:ext cx="76887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Sentiment Analysis is the process of computationally identifying and categorizing opinions expressed in a piece of text, especially in order to determine whether the writer's attitude towards a particular topic, product, etc., is positive, negative, or neutral. </a:t>
            </a:r>
            <a:r>
              <a:rPr lang="en-US" sz="1200"/>
              <a:t>Label tweet</a:t>
            </a:r>
            <a:r>
              <a:rPr lang="en-US" sz="1200"/>
              <a:t> as negative – 0 , neutral – 1 , positive -2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18"/>
          <p:cNvSpPr/>
          <p:nvPr/>
        </p:nvSpPr>
        <p:spPr>
          <a:xfrm>
            <a:off x="228600" y="3002472"/>
            <a:ext cx="3571875" cy="200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@sprint This is ridiculous I hope your going to reimburse 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213" y="2771775"/>
            <a:ext cx="4743450" cy="211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Twitter Streaming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filters = args.take(args.length)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stream = TwitterUtils.</a:t>
            </a:r>
            <a:r>
              <a:rPr i="1"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createStream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(ssc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7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filters)</a:t>
            </a:r>
            <a:endParaRPr sz="7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TwitterUtils accepts using a properties file to set the credentials to access the Twitter API, which if used requires the 2nd input to be None.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Filters are passed as arguments to the program and are used to filter the tweets by the text content: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In our case the arguments were set to @sprint @sprintcare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Naïve Bayes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1767200"/>
            <a:ext cx="76887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Map Sequence of terms to their term frequencies using the hashing trick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-US" sz="1200"/>
              <a:t>Split data 70%, 30% testing and training</a:t>
            </a:r>
            <a:endParaRPr sz="12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551" y="3227597"/>
            <a:ext cx="42481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K-means clustering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62300" y="22400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 the classification algorithms on the output of the sentiment analysis.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clusters = 3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 tweets are of three types, they are </a:t>
            </a:r>
            <a:r>
              <a:rPr b="1"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positive, negative, neutral</a:t>
            </a: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euclidean distance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