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FB3"/>
    <a:srgbClr val="FFFFE6"/>
    <a:srgbClr val="389E54"/>
    <a:srgbClr val="004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8"/>
  </p:normalViewPr>
  <p:slideViewPr>
    <p:cSldViewPr snapToGrid="0" snapToObjects="1">
      <p:cViewPr>
        <p:scale>
          <a:sx n="100" d="100"/>
          <a:sy n="100" d="100"/>
        </p:scale>
        <p:origin x="10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9CF4-5A61-F84B-941B-2F375D5C8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267C0-8736-CF4E-AAA7-02E2C6E5F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095C7-27A3-614E-83E7-66CC60D9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8813-FABD-EF49-BBA1-7321B87E27E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C84C2-F85B-934E-BEFD-C761041F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62CD9-3851-0D4D-90C0-91C8CBDD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EFFC-4B72-F94E-9BFF-8E179C9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2F35-6AC6-B343-AD08-0635C5EF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36264-A75C-A349-9519-F15159A63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F86C-F1FC-8C41-87B9-6280D386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8813-FABD-EF49-BBA1-7321B87E27E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81A0-43A3-3A44-B21C-903C0391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C5F1-AF2E-8C48-BDA6-0D906DF1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EFFC-4B72-F94E-9BFF-8E179C9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B6E68-08ED-BF4E-BD9A-9DD8A4E4D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61CC5-0F0C-EB40-A1EA-F8A69FB02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F539-F155-074E-9BBE-CCF70962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8813-FABD-EF49-BBA1-7321B87E27E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C9DE-2A7B-C244-905F-926BFD70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D643-6D55-584C-8859-9C5FD708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EFFC-4B72-F94E-9BFF-8E179C9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21A2-5F15-2040-8D6D-BFBAFC74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3447-7958-5E4D-9F0B-EB9D0666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65302-D747-A343-B1BD-03B54455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8813-FABD-EF49-BBA1-7321B87E27E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5414-EC10-604D-AFEB-8EB62C4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C356A-4975-3A47-83F1-8B42CA05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EFFC-4B72-F94E-9BFF-8E179C9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0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57E5-B798-F448-B5B3-3723C3F3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2A6D5-3FF1-984E-8B92-34579A9E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C6AA-C813-274A-995E-0AFD7B2A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8813-FABD-EF49-BBA1-7321B87E27E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14C1-22F0-0E47-B240-649F2675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6EB4-04DC-8043-93C1-C4BA7DEA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EFFC-4B72-F94E-9BFF-8E179C9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FFA2-EAD6-7B41-ADA9-8878D167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A16B-4F91-7343-ACAB-EB51C9AA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127CA-6209-2F4A-B47C-B67AC60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8E9A-8FAD-244B-BEB4-5065D795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8813-FABD-EF49-BBA1-7321B87E27E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53A76-A0D9-194F-9B84-1596137F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D13F7-6D20-C242-AD1E-9251A6AE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EFFC-4B72-F94E-9BFF-8E179C9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4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9373-1C3F-F749-B9C1-CC2BBE1A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1B3A8-617D-EC4A-BD70-5BDC6CF3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F49B2-525B-E840-B311-4EE219DCC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A27F0-79E8-6948-9F08-FD667BE00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86D2-174E-5346-8E3D-6A4FA8B06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A2927-C09A-1C4D-9180-418E0975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8813-FABD-EF49-BBA1-7321B87E27E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A2B62-AA0C-8B4F-BD13-71FA95FA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6E4BB-E297-C84B-AE8E-3649F094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EFFC-4B72-F94E-9BFF-8E179C9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E884-9BA9-1C4C-BFB7-6F84FC0F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DFDAC-494A-F640-8A81-00B77E8B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8813-FABD-EF49-BBA1-7321B87E27E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22A04-7CF8-8143-91E1-CED548EE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C9D72-843E-0A40-88F3-D39CFDC4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EFFC-4B72-F94E-9BFF-8E179C9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8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7EF11-A904-5A4C-907C-CB01F076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8813-FABD-EF49-BBA1-7321B87E27E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6D579-1A58-B241-9DBF-21174F00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DFCD2-B38B-614D-92B8-ABC13B6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EFFC-4B72-F94E-9BFF-8E179C9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8123-71F8-EB46-AA71-8EDE3AC9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B615-24E6-D24D-B548-25C91715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26569-8430-314A-9878-FAAB714F0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649ED-9E77-2A40-A8FB-350685D2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8813-FABD-EF49-BBA1-7321B87E27E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828EB-669C-7140-89A4-90628486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C4EC-7185-BF49-B8BD-529A3201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EFFC-4B72-F94E-9BFF-8E179C9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0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95B1-EC3A-AB46-B64E-258459DC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6A6C1-4766-F049-B222-2E96FFDC4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41D65-DF6A-6F4F-85D4-0F8644E0F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A7ABC-9308-2A45-83D5-2A1ACA26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8813-FABD-EF49-BBA1-7321B87E27E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B01FC-E6EA-3E4B-B99D-2B742DF3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EA544-14A5-B14A-8A82-FDE2FCF9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EFFC-4B72-F94E-9BFF-8E179C9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536FD-B1E4-A64F-BE45-6C794728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50D57-F128-BE4F-92FF-4A689356F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207EC-971E-0B40-9846-D12F5AC6C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8813-FABD-EF49-BBA1-7321B87E27EE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98FB-B92F-6B4C-8F4D-C773CA899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8835-C951-4144-896A-0FB804190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EFFC-4B72-F94E-9BFF-8E179C9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4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5A101B-57C5-7A42-9C74-955450980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9896" r="9814" b="5382"/>
          <a:stretch/>
        </p:blipFill>
        <p:spPr>
          <a:xfrm>
            <a:off x="77604" y="4447822"/>
            <a:ext cx="10524080" cy="2223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FE5BCC-B18F-1D49-8757-804F8DEA1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3" t="9723" r="10298" b="5555"/>
          <a:stretch/>
        </p:blipFill>
        <p:spPr>
          <a:xfrm>
            <a:off x="86079" y="0"/>
            <a:ext cx="10399902" cy="22239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A88232-660F-F742-BE93-2B102E511E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08" t="8449" r="9906" b="6829"/>
          <a:stretch/>
        </p:blipFill>
        <p:spPr>
          <a:xfrm>
            <a:off x="1" y="2223911"/>
            <a:ext cx="10524080" cy="22239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BA4C68-6CAC-3E48-8A35-82380C09E768}"/>
              </a:ext>
            </a:extLst>
          </p:cNvPr>
          <p:cNvSpPr/>
          <p:nvPr/>
        </p:nvSpPr>
        <p:spPr>
          <a:xfrm>
            <a:off x="10759721" y="1513348"/>
            <a:ext cx="560076" cy="491613"/>
          </a:xfrm>
          <a:prstGeom prst="rect">
            <a:avLst/>
          </a:prstGeom>
          <a:solidFill>
            <a:srgbClr val="004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183D28-3445-724F-BEF0-99885E6FB8EE}"/>
              </a:ext>
            </a:extLst>
          </p:cNvPr>
          <p:cNvSpPr/>
          <p:nvPr/>
        </p:nvSpPr>
        <p:spPr>
          <a:xfrm>
            <a:off x="10759721" y="2964198"/>
            <a:ext cx="560076" cy="491613"/>
          </a:xfrm>
          <a:prstGeom prst="rect">
            <a:avLst/>
          </a:prstGeom>
          <a:solidFill>
            <a:srgbClr val="389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C1A2B1-E5C6-E248-B6C1-F00AB5924B95}"/>
              </a:ext>
            </a:extLst>
          </p:cNvPr>
          <p:cNvSpPr/>
          <p:nvPr/>
        </p:nvSpPr>
        <p:spPr>
          <a:xfrm>
            <a:off x="10759721" y="4629627"/>
            <a:ext cx="560076" cy="491613"/>
          </a:xfrm>
          <a:prstGeom prst="rect">
            <a:avLst/>
          </a:prstGeom>
          <a:solidFill>
            <a:srgbClr val="FFF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64D98-A8AF-8A4F-8402-CC8CAE9FF78C}"/>
              </a:ext>
            </a:extLst>
          </p:cNvPr>
          <p:cNvSpPr txBox="1"/>
          <p:nvPr/>
        </p:nvSpPr>
        <p:spPr>
          <a:xfrm>
            <a:off x="10759721" y="863600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65DDF0-9FA2-3340-BDAB-4AC04B6E6788}"/>
              </a:ext>
            </a:extLst>
          </p:cNvPr>
          <p:cNvCxnSpPr/>
          <p:nvPr/>
        </p:nvCxnSpPr>
        <p:spPr>
          <a:xfrm>
            <a:off x="11442700" y="1759154"/>
            <a:ext cx="48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272769-D341-4E40-A194-F7A59543EC70}"/>
              </a:ext>
            </a:extLst>
          </p:cNvPr>
          <p:cNvCxnSpPr>
            <a:cxnSpLocks/>
          </p:cNvCxnSpPr>
          <p:nvPr/>
        </p:nvCxnSpPr>
        <p:spPr>
          <a:xfrm flipH="1">
            <a:off x="11422635" y="3210004"/>
            <a:ext cx="502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0A18BE-7C04-5145-B04F-500BBCCAAF30}"/>
              </a:ext>
            </a:extLst>
          </p:cNvPr>
          <p:cNvCxnSpPr>
            <a:cxnSpLocks/>
          </p:cNvCxnSpPr>
          <p:nvPr/>
        </p:nvCxnSpPr>
        <p:spPr>
          <a:xfrm flipH="1">
            <a:off x="11438002" y="4875433"/>
            <a:ext cx="50266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2019-06-22T11:28:41Z</dcterms:created>
  <dcterms:modified xsi:type="dcterms:W3CDTF">2019-06-23T09:19:13Z</dcterms:modified>
</cp:coreProperties>
</file>