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88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casa/Desktop/rankCities/rankclocks/canad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casa/Desktop/rankCities/rankclocks/france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casa/Desktop/rankCities/rankclocks/italy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casa/Desktop/rankCities/rankclocks/mexico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casa/Desktop/rankCities/rankclocks/spain.csv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casa/Desktop/rankCities/rankclocks/uk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casa/Desktop/rankCities/rankclocks/us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Users/casa/Desktop/rankCities/data/tokyo.csvr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'canada.csvr'!$N$2:$N$183</cx:f>
        <cx:lvl ptCount="182" formatCode="General">
          <cx:pt idx="0">1</cx:pt>
          <cx:pt idx="1">-1</cx:pt>
          <cx:pt idx="2">9</cx:pt>
          <cx:pt idx="3">0</cx:pt>
          <cx:pt idx="4">52</cx:pt>
          <cx:pt idx="5">5</cx:pt>
          <cx:pt idx="6">-4</cx:pt>
          <cx:pt idx="7">-2</cx:pt>
          <cx:pt idx="8">-4</cx:pt>
          <cx:pt idx="9">15</cx:pt>
          <cx:pt idx="10">-2</cx:pt>
          <cx:pt idx="11">42</cx:pt>
          <cx:pt idx="12">-6</cx:pt>
          <cx:pt idx="13">48</cx:pt>
          <cx:pt idx="14">-2</cx:pt>
          <cx:pt idx="15">0</cx:pt>
          <cx:pt idx="16">13</cx:pt>
          <cx:pt idx="17">3</cx:pt>
          <cx:pt idx="18">27</cx:pt>
          <cx:pt idx="19">57</cx:pt>
          <cx:pt idx="20">50</cx:pt>
          <cx:pt idx="21">61</cx:pt>
          <cx:pt idx="22">15</cx:pt>
          <cx:pt idx="23">-11</cx:pt>
          <cx:pt idx="24">56</cx:pt>
          <cx:pt idx="25">-5</cx:pt>
          <cx:pt idx="26">-9</cx:pt>
          <cx:pt idx="27">-2</cx:pt>
          <cx:pt idx="28">-15</cx:pt>
          <cx:pt idx="29">-23</cx:pt>
          <cx:pt idx="30">-16</cx:pt>
          <cx:pt idx="31">-8</cx:pt>
          <cx:pt idx="32">-5</cx:pt>
          <cx:pt idx="33">-12</cx:pt>
          <cx:pt idx="34">61</cx:pt>
          <cx:pt idx="35">2</cx:pt>
          <cx:pt idx="36">-10</cx:pt>
          <cx:pt idx="37">56</cx:pt>
          <cx:pt idx="38">47</cx:pt>
          <cx:pt idx="39">4</cx:pt>
          <cx:pt idx="40">32</cx:pt>
          <cx:pt idx="41">13</cx:pt>
          <cx:pt idx="42">-20</cx:pt>
          <cx:pt idx="43">39</cx:pt>
          <cx:pt idx="44">-24</cx:pt>
          <cx:pt idx="45">-1</cx:pt>
          <cx:pt idx="46">20</cx:pt>
          <cx:pt idx="47">-36</cx:pt>
          <cx:pt idx="48">38</cx:pt>
          <cx:pt idx="49">-17</cx:pt>
          <cx:pt idx="50">31</cx:pt>
          <cx:pt idx="51">-19</cx:pt>
          <cx:pt idx="52">-10</cx:pt>
          <cx:pt idx="53">19</cx:pt>
          <cx:pt idx="54">32</cx:pt>
          <cx:pt idx="55">-16</cx:pt>
          <cx:pt idx="56">-10</cx:pt>
          <cx:pt idx="57">-27</cx:pt>
          <cx:pt idx="58">-24</cx:pt>
          <cx:pt idx="59">-38</cx:pt>
          <cx:pt idx="60">3</cx:pt>
          <cx:pt idx="61">-29</cx:pt>
          <cx:pt idx="62">-50</cx:pt>
          <cx:pt idx="63">-55</cx:pt>
          <cx:pt idx="64">-18</cx:pt>
          <cx:pt idx="65">-59</cx:pt>
          <cx:pt idx="66">13</cx:pt>
          <cx:pt idx="67">20</cx:pt>
          <cx:pt idx="68">2</cx:pt>
          <cx:pt idx="69">76</cx:pt>
          <cx:pt idx="70">64</cx:pt>
          <cx:pt idx="71">7</cx:pt>
          <cx:pt idx="72">29</cx:pt>
          <cx:pt idx="73">4</cx:pt>
          <cx:pt idx="74">57</cx:pt>
          <cx:pt idx="75">37</cx:pt>
          <cx:pt idx="76">37</cx:pt>
          <cx:pt idx="77">-15</cx:pt>
          <cx:pt idx="78">-13</cx:pt>
          <cx:pt idx="79">48</cx:pt>
          <cx:pt idx="80">4</cx:pt>
          <cx:pt idx="81">20</cx:pt>
          <cx:pt idx="82">42</cx:pt>
          <cx:pt idx="83">-24</cx:pt>
          <cx:pt idx="84">28</cx:pt>
          <cx:pt idx="85">32</cx:pt>
          <cx:pt idx="86">17</cx:pt>
          <cx:pt idx="87">2</cx:pt>
          <cx:pt idx="88">-11</cx:pt>
          <cx:pt idx="89">20</cx:pt>
          <cx:pt idx="90">-15</cx:pt>
          <cx:pt idx="91">-60</cx:pt>
          <cx:pt idx="92">-3</cx:pt>
          <cx:pt idx="93">-69</cx:pt>
          <cx:pt idx="94">7</cx:pt>
          <cx:pt idx="95">-51</cx:pt>
          <cx:pt idx="96">-1</cx:pt>
          <cx:pt idx="97">0</cx:pt>
          <cx:pt idx="98">13</cx:pt>
          <cx:pt idx="99">-5</cx:pt>
          <cx:pt idx="100">-18</cx:pt>
          <cx:pt idx="101">-19</cx:pt>
          <cx:pt idx="102">-19</cx:pt>
          <cx:pt idx="103">16</cx:pt>
          <cx:pt idx="104">-35</cx:pt>
          <cx:pt idx="105">-59</cx:pt>
          <cx:pt idx="106">-48</cx:pt>
          <cx:pt idx="107">-29</cx:pt>
          <cx:pt idx="108">-3</cx:pt>
          <cx:pt idx="109">5</cx:pt>
          <cx:pt idx="110">-40</cx:pt>
          <cx:pt idx="111">8</cx:pt>
          <cx:pt idx="112">-44</cx:pt>
          <cx:pt idx="113">-51</cx:pt>
          <cx:pt idx="114">-9</cx:pt>
          <cx:pt idx="115">-5</cx:pt>
          <cx:pt idx="116">0</cx:pt>
          <cx:pt idx="117">33</cx:pt>
          <cx:pt idx="118">18</cx:pt>
          <cx:pt idx="119">3</cx:pt>
          <cx:pt idx="120">-5</cx:pt>
          <cx:pt idx="121">-4</cx:pt>
          <cx:pt idx="122">-47</cx:pt>
          <cx:pt idx="123">22</cx:pt>
          <cx:pt idx="124">18</cx:pt>
          <cx:pt idx="125">-46</cx:pt>
          <cx:pt idx="126">-26</cx:pt>
          <cx:pt idx="127">10</cx:pt>
          <cx:pt idx="128">0</cx:pt>
          <cx:pt idx="129">-16</cx:pt>
          <cx:pt idx="130">0</cx:pt>
          <cx:pt idx="131">1</cx:pt>
          <cx:pt idx="132">-43</cx:pt>
          <cx:pt idx="133">15</cx:pt>
          <cx:pt idx="134">-8</cx:pt>
          <cx:pt idx="135">0</cx:pt>
          <cx:pt idx="136">-7</cx:pt>
          <cx:pt idx="137">-43</cx:pt>
          <cx:pt idx="138">0</cx:pt>
          <cx:pt idx="139">0</cx:pt>
          <cx:pt idx="140">0</cx:pt>
          <cx:pt idx="141">-32</cx:pt>
          <cx:pt idx="142">0</cx:pt>
          <cx:pt idx="143">-20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-22</cx:pt>
          <cx:pt idx="153">-1</cx:pt>
          <cx:pt idx="154">-1</cx:pt>
          <cx:pt idx="155">0</cx:pt>
          <cx:pt idx="156">-2</cx:pt>
          <cx:pt idx="157">-4</cx:pt>
          <cx:pt idx="158">-2</cx:pt>
          <cx:pt idx="159">-5</cx:pt>
          <cx:pt idx="160">-28</cx:pt>
          <cx:pt idx="161">-21</cx:pt>
          <cx:pt idx="162">-1</cx:pt>
          <cx:pt idx="163">-29</cx:pt>
          <cx:pt idx="164">0</cx:pt>
          <cx:pt idx="165">0</cx:pt>
          <cx:pt idx="166">-34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</cx:lvl>
      </cx:numDim>
    </cx:data>
  </cx:chartData>
  <cx:chart>
    <cx:plotArea>
      <cx:plotAreaRegion>
        <cx:series layoutId="clusteredColumn" uniqueId="{7578B048-EB93-CE4B-A9F2-458D3B419139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GB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france.csvr!$N$2:$N$111</cx:f>
        <cx:lvl ptCount="110" formatCode="General">
          <cx:pt idx="0">0</cx:pt>
          <cx:pt idx="1">-2</cx:pt>
          <cx:pt idx="2">1</cx:pt>
          <cx:pt idx="3">1</cx:pt>
          <cx:pt idx="4">0</cx:pt>
          <cx:pt idx="5">-10</cx:pt>
          <cx:pt idx="6">1</cx:pt>
          <cx:pt idx="7">-4</cx:pt>
          <cx:pt idx="8">2</cx:pt>
          <cx:pt idx="9">-9</cx:pt>
          <cx:pt idx="10">-11</cx:pt>
          <cx:pt idx="11">2</cx:pt>
          <cx:pt idx="12">2</cx:pt>
          <cx:pt idx="13">-7</cx:pt>
          <cx:pt idx="14">2</cx:pt>
          <cx:pt idx="15">-2</cx:pt>
          <cx:pt idx="16">-8</cx:pt>
          <cx:pt idx="17">4</cx:pt>
          <cx:pt idx="18">11</cx:pt>
          <cx:pt idx="19">11</cx:pt>
          <cx:pt idx="20">-9</cx:pt>
          <cx:pt idx="21">-1</cx:pt>
          <cx:pt idx="22">6</cx:pt>
          <cx:pt idx="23">-8</cx:pt>
          <cx:pt idx="24">-1</cx:pt>
          <cx:pt idx="25">-14</cx:pt>
          <cx:pt idx="26">-9</cx:pt>
          <cx:pt idx="27">0</cx:pt>
          <cx:pt idx="28">-9</cx:pt>
          <cx:pt idx="29">15</cx:pt>
          <cx:pt idx="30">11</cx:pt>
          <cx:pt idx="31">5</cx:pt>
          <cx:pt idx="32">2</cx:pt>
          <cx:pt idx="33">-21</cx:pt>
          <cx:pt idx="34">11</cx:pt>
          <cx:pt idx="35">-8</cx:pt>
          <cx:pt idx="36">-24</cx:pt>
          <cx:pt idx="37">1</cx:pt>
          <cx:pt idx="38">-11</cx:pt>
          <cx:pt idx="39">-5</cx:pt>
          <cx:pt idx="40">-27</cx:pt>
          <cx:pt idx="41">13</cx:pt>
          <cx:pt idx="42">-47</cx:pt>
          <cx:pt idx="43">-2</cx:pt>
          <cx:pt idx="44">-21</cx:pt>
          <cx:pt idx="45">12</cx:pt>
          <cx:pt idx="46">-16</cx:pt>
          <cx:pt idx="47">-6</cx:pt>
          <cx:pt idx="48">2</cx:pt>
          <cx:pt idx="49">-15</cx:pt>
          <cx:pt idx="50">-2</cx:pt>
          <cx:pt idx="51">-7</cx:pt>
          <cx:pt idx="52">18</cx:pt>
          <cx:pt idx="53">12</cx:pt>
          <cx:pt idx="54">-16</cx:pt>
          <cx:pt idx="55">23</cx:pt>
          <cx:pt idx="56">5</cx:pt>
          <cx:pt idx="57">-11</cx:pt>
          <cx:pt idx="58">-22</cx:pt>
          <cx:pt idx="59">12</cx:pt>
          <cx:pt idx="60">-21</cx:pt>
          <cx:pt idx="61">-27</cx:pt>
          <cx:pt idx="62">-14</cx:pt>
          <cx:pt idx="63">-15</cx:pt>
          <cx:pt idx="64">-31</cx:pt>
          <cx:pt idx="65">-31</cx:pt>
          <cx:pt idx="66">18</cx:pt>
          <cx:pt idx="67">-30</cx:pt>
          <cx:pt idx="68">-29</cx:pt>
          <cx:pt idx="69">-4</cx:pt>
          <cx:pt idx="70">4</cx:pt>
          <cx:pt idx="71">-22</cx:pt>
          <cx:pt idx="72">-18</cx:pt>
          <cx:pt idx="73">14</cx:pt>
          <cx:pt idx="74">17</cx:pt>
          <cx:pt idx="75">12</cx:pt>
          <cx:pt idx="76">-7</cx:pt>
          <cx:pt idx="77">-8</cx:pt>
          <cx:pt idx="78">3</cx:pt>
          <cx:pt idx="79">0</cx:pt>
          <cx:pt idx="80">8</cx:pt>
          <cx:pt idx="81">25</cx:pt>
          <cx:pt idx="82">44</cx:pt>
          <cx:pt idx="83">-9</cx:pt>
          <cx:pt idx="84">-7</cx:pt>
          <cx:pt idx="85">-13</cx:pt>
          <cx:pt idx="86">-13</cx:pt>
          <cx:pt idx="87">13</cx:pt>
          <cx:pt idx="88">17</cx:pt>
          <cx:pt idx="89">-3</cx:pt>
          <cx:pt idx="90">-8</cx:pt>
          <cx:pt idx="91">-8</cx:pt>
          <cx:pt idx="92">20</cx:pt>
          <cx:pt idx="93">-1</cx:pt>
          <cx:pt idx="94">12</cx:pt>
          <cx:pt idx="95">1</cx:pt>
          <cx:pt idx="96">56</cx:pt>
          <cx:pt idx="97">20</cx:pt>
          <cx:pt idx="98">14</cx:pt>
          <cx:pt idx="99">13</cx:pt>
          <cx:pt idx="100">-9</cx:pt>
          <cx:pt idx="101">43</cx:pt>
          <cx:pt idx="102">-36</cx:pt>
          <cx:pt idx="103">1</cx:pt>
          <cx:pt idx="104">-38</cx:pt>
          <cx:pt idx="105">4</cx:pt>
          <cx:pt idx="106">17</cx:pt>
          <cx:pt idx="107">12</cx:pt>
          <cx:pt idx="108">11</cx:pt>
          <cx:pt idx="109">20</cx:pt>
        </cx:lvl>
      </cx:numDim>
    </cx:data>
  </cx:chartData>
  <cx:chart>
    <cx:plotArea>
      <cx:plotAreaRegion>
        <cx:series layoutId="clusteredColumn" uniqueId="{995F3885-4861-A148-B873-F12766DCBD8A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italy.csvr!$N$2:$N$162</cx:f>
        <cx:lvl ptCount="161" formatCode="General">
          <cx:pt idx="0">2</cx:pt>
          <cx:pt idx="1">0</cx:pt>
          <cx:pt idx="2">-2</cx:pt>
          <cx:pt idx="3">0</cx:pt>
          <cx:pt idx="4">0</cx:pt>
          <cx:pt idx="5">0</cx:pt>
          <cx:pt idx="6">1</cx:pt>
          <cx:pt idx="7">-1</cx:pt>
          <cx:pt idx="8">7</cx:pt>
          <cx:pt idx="9">1</cx:pt>
          <cx:pt idx="10">-2</cx:pt>
          <cx:pt idx="11">6</cx:pt>
          <cx:pt idx="12">-3</cx:pt>
          <cx:pt idx="13">1</cx:pt>
          <cx:pt idx="14">-3</cx:pt>
          <cx:pt idx="15">11</cx:pt>
          <cx:pt idx="16">3</cx:pt>
          <cx:pt idx="17">17</cx:pt>
          <cx:pt idx="18">25</cx:pt>
          <cx:pt idx="19">2</cx:pt>
          <cx:pt idx="20">16</cx:pt>
          <cx:pt idx="21">3</cx:pt>
          <cx:pt idx="22">6</cx:pt>
          <cx:pt idx="23">-11</cx:pt>
          <cx:pt idx="24">-2</cx:pt>
          <cx:pt idx="25">7</cx:pt>
          <cx:pt idx="26">5</cx:pt>
          <cx:pt idx="27">20</cx:pt>
          <cx:pt idx="28">20</cx:pt>
          <cx:pt idx="29">-16</cx:pt>
          <cx:pt idx="30">28</cx:pt>
          <cx:pt idx="31">43</cx:pt>
          <cx:pt idx="32">-33</cx:pt>
          <cx:pt idx="33">16</cx:pt>
          <cx:pt idx="34">50</cx:pt>
          <cx:pt idx="35">4</cx:pt>
          <cx:pt idx="36">9</cx:pt>
          <cx:pt idx="37">52</cx:pt>
          <cx:pt idx="38">61</cx:pt>
          <cx:pt idx="39">3</cx:pt>
          <cx:pt idx="40">41</cx:pt>
          <cx:pt idx="41">-1</cx:pt>
          <cx:pt idx="42">24</cx:pt>
          <cx:pt idx="43">19</cx:pt>
          <cx:pt idx="44">-14</cx:pt>
          <cx:pt idx="45">-1</cx:pt>
          <cx:pt idx="46">-11</cx:pt>
          <cx:pt idx="47">13</cx:pt>
          <cx:pt idx="48">2</cx:pt>
          <cx:pt idx="49">22</cx:pt>
          <cx:pt idx="50">-30</cx:pt>
          <cx:pt idx="51">45</cx:pt>
          <cx:pt idx="52">-34</cx:pt>
          <cx:pt idx="53">-1</cx:pt>
          <cx:pt idx="54">22</cx:pt>
          <cx:pt idx="55">-32</cx:pt>
          <cx:pt idx="56">-57</cx:pt>
          <cx:pt idx="57">-32</cx:pt>
          <cx:pt idx="58">10</cx:pt>
          <cx:pt idx="59">-3</cx:pt>
          <cx:pt idx="60">-44</cx:pt>
          <cx:pt idx="61">34</cx:pt>
          <cx:pt idx="62">37</cx:pt>
          <cx:pt idx="63">4</cx:pt>
          <cx:pt idx="64">-35</cx:pt>
          <cx:pt idx="65">32</cx:pt>
          <cx:pt idx="66">7</cx:pt>
          <cx:pt idx="67">9</cx:pt>
          <cx:pt idx="68">23</cx:pt>
          <cx:pt idx="69">3</cx:pt>
          <cx:pt idx="70">2</cx:pt>
          <cx:pt idx="71">23</cx:pt>
          <cx:pt idx="72">-13</cx:pt>
          <cx:pt idx="73">-11</cx:pt>
          <cx:pt idx="74">1</cx:pt>
          <cx:pt idx="75">-7</cx:pt>
          <cx:pt idx="76">-15</cx:pt>
          <cx:pt idx="77">7</cx:pt>
          <cx:pt idx="78">-2</cx:pt>
          <cx:pt idx="79">-16</cx:pt>
          <cx:pt idx="80">9</cx:pt>
          <cx:pt idx="81">-55</cx:pt>
          <cx:pt idx="82">-27</cx:pt>
          <cx:pt idx="83">3</cx:pt>
          <cx:pt idx="84">-17</cx:pt>
          <cx:pt idx="85">4</cx:pt>
          <cx:pt idx="86">-18</cx:pt>
          <cx:pt idx="87">-38</cx:pt>
          <cx:pt idx="88">-20</cx:pt>
          <cx:pt idx="89">0</cx:pt>
          <cx:pt idx="90">-2</cx:pt>
          <cx:pt idx="91">0</cx:pt>
          <cx:pt idx="92">-7</cx:pt>
          <cx:pt idx="93">-22</cx:pt>
          <cx:pt idx="94">-39</cx:pt>
          <cx:pt idx="95">-2</cx:pt>
          <cx:pt idx="96">0</cx:pt>
          <cx:pt idx="97">-53</cx:pt>
          <cx:pt idx="98">0</cx:pt>
          <cx:pt idx="99">-33</cx:pt>
          <cx:pt idx="100">-29</cx:pt>
          <cx:pt idx="101">-30</cx:pt>
          <cx:pt idx="102">0</cx:pt>
          <cx:pt idx="103">-7</cx:pt>
          <cx:pt idx="104">0</cx:pt>
          <cx:pt idx="105">-1</cx:pt>
          <cx:pt idx="106">4</cx:pt>
          <cx:pt idx="107">7</cx:pt>
          <cx:pt idx="108">-4</cx:pt>
          <cx:pt idx="109">-6</cx:pt>
          <cx:pt idx="110">-5</cx:pt>
          <cx:pt idx="111">13</cx:pt>
          <cx:pt idx="112">3</cx:pt>
          <cx:pt idx="113">0</cx:pt>
          <cx:pt idx="114">-12</cx:pt>
          <cx:pt idx="115">0</cx:pt>
          <cx:pt idx="116">-12</cx:pt>
          <cx:pt idx="117">0</cx:pt>
          <cx:pt idx="118">1</cx:pt>
          <cx:pt idx="119">10</cx:pt>
          <cx:pt idx="120">16</cx:pt>
          <cx:pt idx="121">19</cx:pt>
          <cx:pt idx="122">-19</cx:pt>
          <cx:pt idx="123">-52</cx:pt>
          <cx:pt idx="124">-8</cx:pt>
          <cx:pt idx="125">-12</cx:pt>
          <cx:pt idx="126">-39</cx:pt>
          <cx:pt idx="127">0</cx:pt>
          <cx:pt idx="128">-44</cx:pt>
          <cx:pt idx="129">0</cx:pt>
          <cx:pt idx="130">0</cx:pt>
          <cx:pt idx="131">3</cx:pt>
          <cx:pt idx="132">-11</cx:pt>
          <cx:pt idx="133">0</cx:pt>
          <cx:pt idx="134">-1</cx:pt>
          <cx:pt idx="135">8</cx:pt>
          <cx:pt idx="136">-54</cx:pt>
          <cx:pt idx="137">24</cx:pt>
          <cx:pt idx="138">-52</cx:pt>
          <cx:pt idx="139">-26</cx:pt>
          <cx:pt idx="140">1</cx:pt>
          <cx:pt idx="141">-31</cx:pt>
          <cx:pt idx="142">-4</cx:pt>
          <cx:pt idx="143">0</cx:pt>
          <cx:pt idx="144">-30</cx:pt>
          <cx:pt idx="145">0</cx:pt>
          <cx:pt idx="146">0</cx:pt>
          <cx:pt idx="147">0</cx:pt>
          <cx:pt idx="148">0</cx:pt>
          <cx:pt idx="149">0</cx:pt>
          <cx:pt idx="150">-6</cx:pt>
          <cx:pt idx="151">9</cx:pt>
          <cx:pt idx="152">2</cx:pt>
          <cx:pt idx="153">0</cx:pt>
          <cx:pt idx="154">-11</cx:pt>
          <cx:pt idx="155">0</cx:pt>
          <cx:pt idx="156">-1</cx:pt>
          <cx:pt idx="157">-10</cx:pt>
          <cx:pt idx="158">0</cx:pt>
          <cx:pt idx="159">-5</cx:pt>
          <cx:pt idx="160">0</cx:pt>
        </cx:lvl>
      </cx:numDim>
    </cx:data>
  </cx:chartData>
  <cx:chart>
    <cx:plotArea>
      <cx:plotAreaRegion>
        <cx:series layoutId="clusteredColumn" uniqueId="{2D9EE5F5-1FE0-9A42-90A2-49977481077E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mexico.csvr!$N$2:$N$245</cx:f>
        <cx:lvl ptCount="244" formatCode="General">
          <cx:pt idx="0">0</cx:pt>
          <cx:pt idx="1">0</cx:pt>
          <cx:pt idx="2">-1</cx:pt>
          <cx:pt idx="3">-3</cx:pt>
          <cx:pt idx="4">2</cx:pt>
          <cx:pt idx="5">-6</cx:pt>
          <cx:pt idx="6">-71</cx:pt>
          <cx:pt idx="7">-3</cx:pt>
          <cx:pt idx="8">-58</cx:pt>
          <cx:pt idx="9">-10</cx:pt>
          <cx:pt idx="10">-3</cx:pt>
          <cx:pt idx="11">-17</cx:pt>
          <cx:pt idx="12">4</cx:pt>
          <cx:pt idx="13">-32</cx:pt>
          <cx:pt idx="14">-24</cx:pt>
          <cx:pt idx="15">-14</cx:pt>
          <cx:pt idx="16">-1</cx:pt>
          <cx:pt idx="17">10</cx:pt>
          <cx:pt idx="18">0</cx:pt>
          <cx:pt idx="19">-51</cx:pt>
          <cx:pt idx="20">18</cx:pt>
          <cx:pt idx="21">-4</cx:pt>
          <cx:pt idx="22">3</cx:pt>
          <cx:pt idx="23">1</cx:pt>
          <cx:pt idx="24">27</cx:pt>
          <cx:pt idx="25">-20</cx:pt>
          <cx:pt idx="26">2</cx:pt>
          <cx:pt idx="27">-4</cx:pt>
          <cx:pt idx="28">-68</cx:pt>
          <cx:pt idx="29">-5</cx:pt>
          <cx:pt idx="30">-51</cx:pt>
          <cx:pt idx="31">-35</cx:pt>
          <cx:pt idx="32">-18</cx:pt>
          <cx:pt idx="33">20</cx:pt>
          <cx:pt idx="34">38</cx:pt>
          <cx:pt idx="35">0</cx:pt>
          <cx:pt idx="36">-44</cx:pt>
          <cx:pt idx="37">0</cx:pt>
          <cx:pt idx="38">-57</cx:pt>
          <cx:pt idx="39">-43</cx:pt>
          <cx:pt idx="40">-33</cx:pt>
          <cx:pt idx="41">0</cx:pt>
          <cx:pt idx="42">-33</cx:pt>
          <cx:pt idx="43">-44</cx:pt>
          <cx:pt idx="44">-40</cx:pt>
          <cx:pt idx="45">-28</cx:pt>
          <cx:pt idx="46">-3</cx:pt>
          <cx:pt idx="47">0</cx:pt>
          <cx:pt idx="48">-4</cx:pt>
          <cx:pt idx="49">-40</cx:pt>
          <cx:pt idx="50">-45</cx:pt>
          <cx:pt idx="51">-7</cx:pt>
          <cx:pt idx="52">0</cx:pt>
          <cx:pt idx="53">-18</cx:pt>
          <cx:pt idx="54">-32</cx:pt>
          <cx:pt idx="55">0</cx:pt>
          <cx:pt idx="56">-4</cx:pt>
          <cx:pt idx="57">-35</cx:pt>
          <cx:pt idx="58">39</cx:pt>
          <cx:pt idx="59">-22</cx:pt>
          <cx:pt idx="60">26</cx:pt>
          <cx:pt idx="61">41</cx:pt>
          <cx:pt idx="62">0</cx:pt>
          <cx:pt idx="63">-14</cx:pt>
          <cx:pt idx="64">-1</cx:pt>
          <cx:pt idx="65">0</cx:pt>
          <cx:pt idx="66">21</cx:pt>
          <cx:pt idx="67">-25</cx:pt>
          <cx:pt idx="68">9</cx:pt>
          <cx:pt idx="69">0</cx:pt>
          <cx:pt idx="70">0</cx:pt>
          <cx:pt idx="71">0</cx:pt>
          <cx:pt idx="72">63</cx:pt>
          <cx:pt idx="73">11</cx:pt>
          <cx:pt idx="74">-20</cx:pt>
          <cx:pt idx="75">-7</cx:pt>
          <cx:pt idx="76">-6</cx:pt>
          <cx:pt idx="77">23</cx:pt>
          <cx:pt idx="78">-6</cx:pt>
          <cx:pt idx="79">11</cx:pt>
          <cx:pt idx="80">34</cx:pt>
          <cx:pt idx="81">8</cx:pt>
          <cx:pt idx="82">0</cx:pt>
          <cx:pt idx="83">52</cx:pt>
          <cx:pt idx="84">80</cx:pt>
          <cx:pt idx="85">38</cx:pt>
          <cx:pt idx="86">-4</cx:pt>
          <cx:pt idx="87">-1</cx:pt>
          <cx:pt idx="88">35</cx:pt>
          <cx:pt idx="89">27</cx:pt>
          <cx:pt idx="90">0</cx:pt>
          <cx:pt idx="91">0</cx:pt>
          <cx:pt idx="92">0</cx:pt>
          <cx:pt idx="93">4</cx:pt>
          <cx:pt idx="94">21</cx:pt>
          <cx:pt idx="95">52</cx:pt>
          <cx:pt idx="96">0</cx:pt>
          <cx:pt idx="97">-23</cx:pt>
          <cx:pt idx="98">-20</cx:pt>
          <cx:pt idx="99">-27</cx:pt>
          <cx:pt idx="100">28</cx:pt>
          <cx:pt idx="101">-7</cx:pt>
          <cx:pt idx="102">-35</cx:pt>
          <cx:pt idx="103">-36</cx:pt>
          <cx:pt idx="104">0</cx:pt>
          <cx:pt idx="105">15</cx:pt>
          <cx:pt idx="106">25</cx:pt>
          <cx:pt idx="107">9</cx:pt>
          <cx:pt idx="108">-5</cx:pt>
          <cx:pt idx="109">21</cx:pt>
          <cx:pt idx="110">-4</cx:pt>
          <cx:pt idx="111">32</cx:pt>
          <cx:pt idx="112">11</cx:pt>
          <cx:pt idx="113">66</cx:pt>
          <cx:pt idx="114">21</cx:pt>
          <cx:pt idx="115">40</cx:pt>
          <cx:pt idx="116">69</cx:pt>
          <cx:pt idx="117">31</cx:pt>
          <cx:pt idx="118">0</cx:pt>
          <cx:pt idx="119">22</cx:pt>
          <cx:pt idx="120">-2</cx:pt>
          <cx:pt idx="121">0</cx:pt>
          <cx:pt idx="122">3</cx:pt>
          <cx:pt idx="123">10</cx:pt>
          <cx:pt idx="124">38</cx:pt>
          <cx:pt idx="125">33</cx:pt>
          <cx:pt idx="126">61</cx:pt>
          <cx:pt idx="127">59</cx:pt>
          <cx:pt idx="128">31</cx:pt>
          <cx:pt idx="129">-22</cx:pt>
          <cx:pt idx="130">-10</cx:pt>
          <cx:pt idx="131">-59</cx:pt>
          <cx:pt idx="132">-3</cx:pt>
          <cx:pt idx="133">0</cx:pt>
          <cx:pt idx="134">-28</cx:pt>
          <cx:pt idx="135">45</cx:pt>
          <cx:pt idx="136">13</cx:pt>
          <cx:pt idx="137">11</cx:pt>
          <cx:pt idx="138">14</cx:pt>
          <cx:pt idx="139">29</cx:pt>
          <cx:pt idx="140">16</cx:pt>
          <cx:pt idx="141">0</cx:pt>
          <cx:pt idx="142">52</cx:pt>
          <cx:pt idx="143">25</cx:pt>
          <cx:pt idx="144">13</cx:pt>
          <cx:pt idx="145">3</cx:pt>
          <cx:pt idx="146">-3</cx:pt>
          <cx:pt idx="147">40</cx:pt>
          <cx:pt idx="148">-11</cx:pt>
          <cx:pt idx="149">2</cx:pt>
          <cx:pt idx="150">0</cx:pt>
          <cx:pt idx="151">-1</cx:pt>
          <cx:pt idx="152">0</cx:pt>
          <cx:pt idx="153">0</cx:pt>
          <cx:pt idx="154">7</cx:pt>
          <cx:pt idx="155">27</cx:pt>
          <cx:pt idx="156">-27</cx:pt>
          <cx:pt idx="157">-17</cx:pt>
          <cx:pt idx="158">-31</cx:pt>
          <cx:pt idx="159">0</cx:pt>
          <cx:pt idx="160">-34</cx:pt>
          <cx:pt idx="161">0</cx:pt>
          <cx:pt idx="162">-26</cx:pt>
          <cx:pt idx="163">0</cx:pt>
          <cx:pt idx="164">0</cx:pt>
          <cx:pt idx="165">0</cx:pt>
          <cx:pt idx="166">0</cx:pt>
          <cx:pt idx="167">-11</cx:pt>
          <cx:pt idx="168">-12</cx:pt>
          <cx:pt idx="169">0</cx:pt>
          <cx:pt idx="170">50</cx:pt>
          <cx:pt idx="171">0</cx:pt>
          <cx:pt idx="172">0</cx:pt>
          <cx:pt idx="173">0</cx:pt>
          <cx:pt idx="174">0</cx:pt>
          <cx:pt idx="175">18</cx:pt>
          <cx:pt idx="176">0</cx:pt>
          <cx:pt idx="177">0</cx:pt>
          <cx:pt idx="178">0</cx:pt>
          <cx:pt idx="179">0</cx:pt>
          <cx:pt idx="180">0</cx:pt>
          <cx:pt idx="181">-10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9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-2</cx:pt>
          <cx:pt idx="211">0</cx:pt>
          <cx:pt idx="212">10</cx:pt>
          <cx:pt idx="213">1</cx:pt>
          <cx:pt idx="214">2</cx:pt>
          <cx:pt idx="215">0</cx:pt>
          <cx:pt idx="216">4</cx:pt>
          <cx:pt idx="217">7</cx:pt>
          <cx:pt idx="218">12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</cx:lvl>
      </cx:numDim>
    </cx:data>
  </cx:chartData>
  <cx:chart>
    <cx:plotArea>
      <cx:plotAreaRegion>
        <cx:series layoutId="clusteredColumn" uniqueId="{D27206FC-9F67-BC42-B958-996A018B2228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spain!$N$2:$N$203</cx:f>
        <cx:lvl ptCount="202" formatCode="General">
          <cx:pt idx="0">0</cx:pt>
          <cx:pt idx="1">0</cx:pt>
          <cx:pt idx="2">0</cx:pt>
          <cx:pt idx="3">0</cx:pt>
          <cx:pt idx="4">3</cx:pt>
          <cx:pt idx="5">-1</cx:pt>
          <cx:pt idx="6">-1</cx:pt>
          <cx:pt idx="7">6</cx:pt>
          <cx:pt idx="8">-9</cx:pt>
          <cx:pt idx="9">-1</cx:pt>
          <cx:pt idx="10">-11</cx:pt>
          <cx:pt idx="11">4</cx:pt>
          <cx:pt idx="12">-2</cx:pt>
          <cx:pt idx="13">43</cx:pt>
          <cx:pt idx="14">6</cx:pt>
          <cx:pt idx="15">-16</cx:pt>
          <cx:pt idx="16">6</cx:pt>
          <cx:pt idx="17">-8</cx:pt>
          <cx:pt idx="18">8</cx:pt>
          <cx:pt idx="19">-20</cx:pt>
          <cx:pt idx="20">-2</cx:pt>
          <cx:pt idx="21">51</cx:pt>
          <cx:pt idx="22">-16</cx:pt>
          <cx:pt idx="23">71</cx:pt>
          <cx:pt idx="24">-10</cx:pt>
          <cx:pt idx="25">26</cx:pt>
          <cx:pt idx="26">-1</cx:pt>
          <cx:pt idx="27">70</cx:pt>
          <cx:pt idx="28">-29</cx:pt>
          <cx:pt idx="29">69</cx:pt>
          <cx:pt idx="30">-6</cx:pt>
          <cx:pt idx="31">-12</cx:pt>
          <cx:pt idx="32">-33</cx:pt>
          <cx:pt idx="33">-10</cx:pt>
          <cx:pt idx="34">-5</cx:pt>
          <cx:pt idx="35">-19</cx:pt>
          <cx:pt idx="36">-4</cx:pt>
          <cx:pt idx="37">23</cx:pt>
          <cx:pt idx="38">14</cx:pt>
          <cx:pt idx="39">-4</cx:pt>
          <cx:pt idx="40">5</cx:pt>
          <cx:pt idx="41">34</cx:pt>
          <cx:pt idx="42">3</cx:pt>
          <cx:pt idx="43">-13</cx:pt>
          <cx:pt idx="44">20</cx:pt>
          <cx:pt idx="45">16</cx:pt>
          <cx:pt idx="46">31</cx:pt>
          <cx:pt idx="47">-6</cx:pt>
          <cx:pt idx="48">37</cx:pt>
          <cx:pt idx="49">34</cx:pt>
          <cx:pt idx="50">-38</cx:pt>
          <cx:pt idx="51">18</cx:pt>
          <cx:pt idx="52">8</cx:pt>
          <cx:pt idx="53">29</cx:pt>
          <cx:pt idx="54">-19</cx:pt>
          <cx:pt idx="55">36</cx:pt>
          <cx:pt idx="56">-12</cx:pt>
          <cx:pt idx="57">15</cx:pt>
          <cx:pt idx="58">26</cx:pt>
          <cx:pt idx="59">-16</cx:pt>
          <cx:pt idx="60">14</cx:pt>
          <cx:pt idx="61">0</cx:pt>
          <cx:pt idx="62">-26</cx:pt>
          <cx:pt idx="63">-30</cx:pt>
          <cx:pt idx="64">29</cx:pt>
          <cx:pt idx="65">18</cx:pt>
          <cx:pt idx="66">-19</cx:pt>
          <cx:pt idx="67">-56</cx:pt>
          <cx:pt idx="68">17</cx:pt>
          <cx:pt idx="69">18</cx:pt>
          <cx:pt idx="70">12</cx:pt>
          <cx:pt idx="71">0</cx:pt>
          <cx:pt idx="72">-25</cx:pt>
          <cx:pt idx="73">18</cx:pt>
          <cx:pt idx="74">23</cx:pt>
          <cx:pt idx="75">-25</cx:pt>
          <cx:pt idx="76">-18</cx:pt>
          <cx:pt idx="77">2</cx:pt>
          <cx:pt idx="78">-37</cx:pt>
          <cx:pt idx="79">-20</cx:pt>
          <cx:pt idx="80">-24</cx:pt>
          <cx:pt idx="81">12</cx:pt>
          <cx:pt idx="82">-17</cx:pt>
          <cx:pt idx="83">13</cx:pt>
          <cx:pt idx="84">-11</cx:pt>
          <cx:pt idx="85">5</cx:pt>
          <cx:pt idx="86">9</cx:pt>
          <cx:pt idx="87">-24</cx:pt>
          <cx:pt idx="88">-55</cx:pt>
          <cx:pt idx="89">1</cx:pt>
          <cx:pt idx="90">-42</cx:pt>
          <cx:pt idx="91">-40</cx:pt>
          <cx:pt idx="92">-5</cx:pt>
          <cx:pt idx="93">-5</cx:pt>
          <cx:pt idx="94">0</cx:pt>
          <cx:pt idx="95">43</cx:pt>
          <cx:pt idx="96">6</cx:pt>
          <cx:pt idx="97">-19</cx:pt>
          <cx:pt idx="98">-14</cx:pt>
          <cx:pt idx="99">-46</cx:pt>
          <cx:pt idx="100">-16</cx:pt>
          <cx:pt idx="101">-30</cx:pt>
          <cx:pt idx="102">-75</cx:pt>
          <cx:pt idx="103">-3</cx:pt>
          <cx:pt idx="104">0</cx:pt>
          <cx:pt idx="105">2</cx:pt>
          <cx:pt idx="106">-8</cx:pt>
          <cx:pt idx="107">-28</cx:pt>
          <cx:pt idx="108">-22</cx:pt>
          <cx:pt idx="109">-5</cx:pt>
          <cx:pt idx="110">14</cx:pt>
          <cx:pt idx="111">0</cx:pt>
          <cx:pt idx="112">7</cx:pt>
          <cx:pt idx="113">8</cx:pt>
          <cx:pt idx="114">33</cx:pt>
          <cx:pt idx="115">28</cx:pt>
          <cx:pt idx="116">-29</cx:pt>
          <cx:pt idx="117">15</cx:pt>
          <cx:pt idx="118">21</cx:pt>
          <cx:pt idx="119">-32</cx:pt>
          <cx:pt idx="120">0</cx:pt>
          <cx:pt idx="121">14</cx:pt>
          <cx:pt idx="122">9</cx:pt>
          <cx:pt idx="123">4</cx:pt>
          <cx:pt idx="124">-16</cx:pt>
          <cx:pt idx="125">-28</cx:pt>
          <cx:pt idx="126">7</cx:pt>
          <cx:pt idx="127">-8</cx:pt>
          <cx:pt idx="128">-7</cx:pt>
          <cx:pt idx="129">-25</cx:pt>
          <cx:pt idx="130">-13</cx:pt>
          <cx:pt idx="131">-8</cx:pt>
          <cx:pt idx="132">-6</cx:pt>
          <cx:pt idx="133">-17</cx:pt>
          <cx:pt idx="134">21</cx:pt>
          <cx:pt idx="135">-26</cx:pt>
          <cx:pt idx="136">0</cx:pt>
          <cx:pt idx="137">-14</cx:pt>
          <cx:pt idx="138">-60</cx:pt>
          <cx:pt idx="139">-7</cx:pt>
          <cx:pt idx="140">-5</cx:pt>
          <cx:pt idx="141">-1</cx:pt>
          <cx:pt idx="142">-4</cx:pt>
          <cx:pt idx="143">-8</cx:pt>
          <cx:pt idx="144">-32</cx:pt>
          <cx:pt idx="145">-8</cx:pt>
          <cx:pt idx="146">-8</cx:pt>
          <cx:pt idx="147">-13</cx:pt>
          <cx:pt idx="148">7</cx:pt>
          <cx:pt idx="149">-8</cx:pt>
          <cx:pt idx="150">-16</cx:pt>
          <cx:pt idx="151">0</cx:pt>
          <cx:pt idx="152">7</cx:pt>
          <cx:pt idx="153">-53</cx:pt>
          <cx:pt idx="154">0</cx:pt>
          <cx:pt idx="155">-7</cx:pt>
          <cx:pt idx="156">-14</cx:pt>
          <cx:pt idx="157">54</cx:pt>
          <cx:pt idx="158">27</cx:pt>
          <cx:pt idx="159">21</cx:pt>
          <cx:pt idx="160">14</cx:pt>
          <cx:pt idx="161">-38</cx:pt>
          <cx:pt idx="162">0</cx:pt>
          <cx:pt idx="163">-11</cx:pt>
          <cx:pt idx="164">-36</cx:pt>
          <cx:pt idx="165">15</cx:pt>
          <cx:pt idx="166">-24</cx:pt>
          <cx:pt idx="167">2</cx:pt>
          <cx:pt idx="168">0</cx:pt>
          <cx:pt idx="169">0</cx:pt>
          <cx:pt idx="170">9</cx:pt>
          <cx:pt idx="171">0</cx:pt>
          <cx:pt idx="172">0</cx:pt>
          <cx:pt idx="173">0</cx:pt>
          <cx:pt idx="174">0</cx:pt>
          <cx:pt idx="175">-57</cx:pt>
          <cx:pt idx="176">0</cx:pt>
          <cx:pt idx="177">0</cx:pt>
          <cx:pt idx="178">0</cx:pt>
          <cx:pt idx="179">0</cx:pt>
          <cx:pt idx="180">0</cx:pt>
          <cx:pt idx="181">0</cx:pt>
          <cx:pt idx="182">-8</cx:pt>
          <cx:pt idx="183">2</cx:pt>
          <cx:pt idx="184">-20</cx:pt>
          <cx:pt idx="185">8</cx:pt>
          <cx:pt idx="186">-20</cx:pt>
          <cx:pt idx="187">-13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</cx:lvl>
      </cx:numDim>
    </cx:data>
  </cx:chartData>
  <cx:chart>
    <cx:plotArea>
      <cx:plotAreaRegion>
        <cx:series layoutId="clusteredColumn" uniqueId="{D18ACC36-4CB7-694A-9ABB-54630A0AAAFB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uk.csvr!$N$2:$N$165</cx:f>
        <cx:lvl ptCount="164" formatCode="General">
          <cx:pt idx="0">0</cx:pt>
          <cx:pt idx="1">2</cx:pt>
          <cx:pt idx="2">-1</cx:pt>
          <cx:pt idx="3">1</cx:pt>
          <cx:pt idx="4">1</cx:pt>
          <cx:pt idx="5">1</cx:pt>
          <cx:pt idx="6">4</cx:pt>
          <cx:pt idx="7">-5</cx:pt>
          <cx:pt idx="8">1</cx:pt>
          <cx:pt idx="9">-1</cx:pt>
          <cx:pt idx="10">1</cx:pt>
          <cx:pt idx="11">83</cx:pt>
          <cx:pt idx="12">5</cx:pt>
          <cx:pt idx="13">64</cx:pt>
          <cx:pt idx="14">36</cx:pt>
          <cx:pt idx="15">-8</cx:pt>
          <cx:pt idx="16">-1</cx:pt>
          <cx:pt idx="17">2</cx:pt>
          <cx:pt idx="18">-6</cx:pt>
          <cx:pt idx="19">-3</cx:pt>
          <cx:pt idx="20">-8</cx:pt>
          <cx:pt idx="21">-8</cx:pt>
          <cx:pt idx="22">-11</cx:pt>
          <cx:pt idx="23">16</cx:pt>
          <cx:pt idx="24">5</cx:pt>
          <cx:pt idx="25">39</cx:pt>
          <cx:pt idx="26">-12</cx:pt>
          <cx:pt idx="27">9</cx:pt>
          <cx:pt idx="28">-5</cx:pt>
          <cx:pt idx="29">6</cx:pt>
          <cx:pt idx="30">66</cx:pt>
          <cx:pt idx="31">-9</cx:pt>
          <cx:pt idx="32">-1</cx:pt>
          <cx:pt idx="33">48</cx:pt>
          <cx:pt idx="34">-6</cx:pt>
          <cx:pt idx="35">-2</cx:pt>
          <cx:pt idx="36">-14</cx:pt>
          <cx:pt idx="37">-12</cx:pt>
          <cx:pt idx="38">0</cx:pt>
          <cx:pt idx="39">-23</cx:pt>
          <cx:pt idx="40">17</cx:pt>
          <cx:pt idx="41">-15</cx:pt>
          <cx:pt idx="42">42</cx:pt>
          <cx:pt idx="43">44</cx:pt>
          <cx:pt idx="44">-3</cx:pt>
          <cx:pt idx="45">23</cx:pt>
          <cx:pt idx="46">-2</cx:pt>
          <cx:pt idx="47">19</cx:pt>
          <cx:pt idx="48">4</cx:pt>
          <cx:pt idx="49">24</cx:pt>
          <cx:pt idx="50">-1</cx:pt>
          <cx:pt idx="51">-4</cx:pt>
          <cx:pt idx="52">-18</cx:pt>
          <cx:pt idx="53">7</cx:pt>
          <cx:pt idx="54">21</cx:pt>
          <cx:pt idx="55">3</cx:pt>
          <cx:pt idx="56">16</cx:pt>
          <cx:pt idx="57">-36</cx:pt>
          <cx:pt idx="58">-30</cx:pt>
          <cx:pt idx="59">40</cx:pt>
          <cx:pt idx="60">39</cx:pt>
          <cx:pt idx="61">-25</cx:pt>
          <cx:pt idx="62">-4</cx:pt>
          <cx:pt idx="63">17</cx:pt>
          <cx:pt idx="64">-46</cx:pt>
          <cx:pt idx="65">-28</cx:pt>
          <cx:pt idx="66">9</cx:pt>
          <cx:pt idx="67">-13</cx:pt>
          <cx:pt idx="68">-41</cx:pt>
          <cx:pt idx="69">-21</cx:pt>
          <cx:pt idx="70">-14</cx:pt>
          <cx:pt idx="71">8</cx:pt>
          <cx:pt idx="72">-19</cx:pt>
          <cx:pt idx="73">-48</cx:pt>
          <cx:pt idx="74">-20</cx:pt>
          <cx:pt idx="75">-55</cx:pt>
          <cx:pt idx="76">6</cx:pt>
          <cx:pt idx="77">-3</cx:pt>
          <cx:pt idx="78">5</cx:pt>
          <cx:pt idx="79">2</cx:pt>
          <cx:pt idx="80">10</cx:pt>
          <cx:pt idx="81">18</cx:pt>
          <cx:pt idx="82">17</cx:pt>
          <cx:pt idx="83">2</cx:pt>
          <cx:pt idx="84">10</cx:pt>
          <cx:pt idx="85">3</cx:pt>
          <cx:pt idx="86">-16</cx:pt>
          <cx:pt idx="87">-5</cx:pt>
          <cx:pt idx="88">-12</cx:pt>
          <cx:pt idx="89">-49</cx:pt>
          <cx:pt idx="90">-32</cx:pt>
          <cx:pt idx="91">-61</cx:pt>
          <cx:pt idx="92">3</cx:pt>
          <cx:pt idx="93">2</cx:pt>
          <cx:pt idx="94">3</cx:pt>
          <cx:pt idx="95">0</cx:pt>
          <cx:pt idx="96">-13</cx:pt>
          <cx:pt idx="97">0</cx:pt>
          <cx:pt idx="98">-3</cx:pt>
          <cx:pt idx="99">-5</cx:pt>
          <cx:pt idx="100">2</cx:pt>
          <cx:pt idx="101">-36</cx:pt>
          <cx:pt idx="102">-60</cx:pt>
          <cx:pt idx="103">0</cx:pt>
          <cx:pt idx="104">13</cx:pt>
          <cx:pt idx="105">-2</cx:pt>
          <cx:pt idx="106">-2</cx:pt>
          <cx:pt idx="107">18</cx:pt>
          <cx:pt idx="108">23</cx:pt>
          <cx:pt idx="109">22</cx:pt>
          <cx:pt idx="110">4</cx:pt>
          <cx:pt idx="111">8</cx:pt>
          <cx:pt idx="112">-50</cx:pt>
          <cx:pt idx="113">-42</cx:pt>
          <cx:pt idx="114">0</cx:pt>
          <cx:pt idx="115">-16</cx:pt>
          <cx:pt idx="116">0</cx:pt>
          <cx:pt idx="117">0</cx:pt>
          <cx:pt idx="118">4</cx:pt>
          <cx:pt idx="119">-48</cx:pt>
          <cx:pt idx="120">0</cx:pt>
          <cx:pt idx="121">12</cx:pt>
          <cx:pt idx="122">-5</cx:pt>
          <cx:pt idx="123">-30</cx:pt>
          <cx:pt idx="124">-31</cx:pt>
          <cx:pt idx="125">-9</cx:pt>
          <cx:pt idx="126">-7</cx:pt>
          <cx:pt idx="127">-16</cx:pt>
          <cx:pt idx="128">-29</cx:pt>
          <cx:pt idx="129">-19</cx:pt>
          <cx:pt idx="130">-31</cx:pt>
          <cx:pt idx="131">-47</cx:pt>
          <cx:pt idx="132">0</cx:pt>
          <cx:pt idx="133">0</cx:pt>
          <cx:pt idx="134">-7</cx:pt>
          <cx:pt idx="135">0</cx:pt>
          <cx:pt idx="136">-7</cx:pt>
          <cx:pt idx="137">-5</cx:pt>
          <cx:pt idx="138">-2</cx:pt>
          <cx:pt idx="139">-18</cx:pt>
          <cx:pt idx="140">1</cx:pt>
          <cx:pt idx="141">0</cx:pt>
          <cx:pt idx="142">0</cx:pt>
          <cx:pt idx="143">-23</cx:pt>
          <cx:pt idx="144">-2</cx:pt>
          <cx:pt idx="145">-18</cx:pt>
          <cx:pt idx="146">-5</cx:pt>
          <cx:pt idx="147">-1</cx:pt>
          <cx:pt idx="148">0</cx:pt>
          <cx:pt idx="149">0</cx:pt>
          <cx:pt idx="150">-6</cx:pt>
          <cx:pt idx="151">0</cx:pt>
          <cx:pt idx="152">5</cx:pt>
          <cx:pt idx="153">0</cx:pt>
          <cx:pt idx="154">0</cx:pt>
          <cx:pt idx="155">5</cx:pt>
          <cx:pt idx="156">3</cx:pt>
          <cx:pt idx="157">16</cx:pt>
          <cx:pt idx="158">-8</cx:pt>
          <cx:pt idx="159">-7</cx:pt>
          <cx:pt idx="160">-6</cx:pt>
          <cx:pt idx="161">0</cx:pt>
          <cx:pt idx="162">0</cx:pt>
          <cx:pt idx="163">0</cx:pt>
        </cx:lvl>
      </cx:numDim>
    </cx:data>
  </cx:chartData>
  <cx:chart>
    <cx:plotArea>
      <cx:plotAreaRegion>
        <cx:series layoutId="clusteredColumn" uniqueId="{950119E3-BC1A-B645-838C-8A9C77C8DDF9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usa.csvr!$N$2:$N$149</cx:f>
        <cx:lvl ptCount="148" formatCode="General">
          <cx:pt idx="0">0</cx:pt>
          <cx:pt idx="1">31</cx:pt>
          <cx:pt idx="2">-1</cx:pt>
          <cx:pt idx="3">60</cx:pt>
          <cx:pt idx="4">-2</cx:pt>
          <cx:pt idx="5">88</cx:pt>
          <cx:pt idx="6">49</cx:pt>
          <cx:pt idx="7">83</cx:pt>
          <cx:pt idx="8">57</cx:pt>
          <cx:pt idx="9">88</cx:pt>
          <cx:pt idx="10">85</cx:pt>
          <cx:pt idx="11">75</cx:pt>
          <cx:pt idx="12">-4</cx:pt>
          <cx:pt idx="13">7</cx:pt>
          <cx:pt idx="14">12</cx:pt>
          <cx:pt idx="15">73</cx:pt>
          <cx:pt idx="16">-17</cx:pt>
          <cx:pt idx="17">26</cx:pt>
          <cx:pt idx="18">6</cx:pt>
          <cx:pt idx="19">72</cx:pt>
          <cx:pt idx="20">-9</cx:pt>
          <cx:pt idx="21">-8</cx:pt>
          <cx:pt idx="22">-18</cx:pt>
          <cx:pt idx="23">10</cx:pt>
          <cx:pt idx="24">12</cx:pt>
          <cx:pt idx="25">43</cx:pt>
          <cx:pt idx="26">61</cx:pt>
          <cx:pt idx="27">-23</cx:pt>
          <cx:pt idx="28">-12</cx:pt>
          <cx:pt idx="29">-18</cx:pt>
          <cx:pt idx="30">27</cx:pt>
          <cx:pt idx="31">21</cx:pt>
          <cx:pt idx="32">57</cx:pt>
          <cx:pt idx="33">50</cx:pt>
          <cx:pt idx="34">-14</cx:pt>
          <cx:pt idx="35">26</cx:pt>
          <cx:pt idx="36">15</cx:pt>
          <cx:pt idx="37">0</cx:pt>
          <cx:pt idx="38">59</cx:pt>
          <cx:pt idx="39">38</cx:pt>
          <cx:pt idx="40">33</cx:pt>
          <cx:pt idx="41">-11</cx:pt>
          <cx:pt idx="42">-44</cx:pt>
          <cx:pt idx="43">3</cx:pt>
          <cx:pt idx="44">-27</cx:pt>
          <cx:pt idx="45">34</cx:pt>
          <cx:pt idx="46">44</cx:pt>
          <cx:pt idx="47">-38</cx:pt>
          <cx:pt idx="48">11</cx:pt>
          <cx:pt idx="49">-44</cx:pt>
          <cx:pt idx="50">45</cx:pt>
          <cx:pt idx="51">42</cx:pt>
          <cx:pt idx="52">39</cx:pt>
          <cx:pt idx="53">0</cx:pt>
          <cx:pt idx="54">26</cx:pt>
          <cx:pt idx="55">30</cx:pt>
          <cx:pt idx="56">34</cx:pt>
          <cx:pt idx="57">38</cx:pt>
          <cx:pt idx="58">12</cx:pt>
          <cx:pt idx="59">-47</cx:pt>
          <cx:pt idx="60">-41</cx:pt>
          <cx:pt idx="61">13</cx:pt>
          <cx:pt idx="62">-56</cx:pt>
          <cx:pt idx="63">32</cx:pt>
          <cx:pt idx="64">9</cx:pt>
          <cx:pt idx="65">-55</cx:pt>
          <cx:pt idx="66">-45</cx:pt>
          <cx:pt idx="67">-5</cx:pt>
          <cx:pt idx="68">-58</cx:pt>
          <cx:pt idx="69">-15</cx:pt>
          <cx:pt idx="70">-70</cx:pt>
          <cx:pt idx="71">12</cx:pt>
          <cx:pt idx="72">13</cx:pt>
          <cx:pt idx="73">-25</cx:pt>
          <cx:pt idx="74">3</cx:pt>
          <cx:pt idx="75">-5</cx:pt>
          <cx:pt idx="76">0</cx:pt>
          <cx:pt idx="77">-6</cx:pt>
          <cx:pt idx="78">7</cx:pt>
          <cx:pt idx="79">-3</cx:pt>
          <cx:pt idx="80">2</cx:pt>
          <cx:pt idx="81">-15</cx:pt>
          <cx:pt idx="82">-56</cx:pt>
          <cx:pt idx="83">21</cx:pt>
          <cx:pt idx="84">23</cx:pt>
          <cx:pt idx="85">-45</cx:pt>
          <cx:pt idx="86">26</cx:pt>
          <cx:pt idx="87">1</cx:pt>
          <cx:pt idx="88">0</cx:pt>
          <cx:pt idx="89">-55</cx:pt>
          <cx:pt idx="90">-16</cx:pt>
          <cx:pt idx="91">-5</cx:pt>
          <cx:pt idx="92">5</cx:pt>
          <cx:pt idx="93">-21</cx:pt>
          <cx:pt idx="94">-22</cx:pt>
          <cx:pt idx="95">-44</cx:pt>
          <cx:pt idx="96">-54</cx:pt>
          <cx:pt idx="97">-36</cx:pt>
          <cx:pt idx="98">-23</cx:pt>
          <cx:pt idx="99">-26</cx:pt>
          <cx:pt idx="100">-78</cx:pt>
          <cx:pt idx="101">-48</cx:pt>
          <cx:pt idx="102">-5</cx:pt>
          <cx:pt idx="103">-24</cx:pt>
          <cx:pt idx="104">2</cx:pt>
          <cx:pt idx="105">-58</cx:pt>
          <cx:pt idx="106">-5</cx:pt>
          <cx:pt idx="107">-35</cx:pt>
          <cx:pt idx="108">-63</cx:pt>
          <cx:pt idx="109">-23</cx:pt>
          <cx:pt idx="110">-2</cx:pt>
          <cx:pt idx="111">-79</cx:pt>
          <cx:pt idx="112">17</cx:pt>
          <cx:pt idx="113">-35</cx:pt>
          <cx:pt idx="114">-41</cx:pt>
          <cx:pt idx="115">-41</cx:pt>
          <cx:pt idx="116">-13</cx:pt>
          <cx:pt idx="117">-64</cx:pt>
          <cx:pt idx="118">-35</cx:pt>
          <cx:pt idx="119">0</cx:pt>
          <cx:pt idx="120">-49</cx:pt>
          <cx:pt idx="121">-52</cx:pt>
          <cx:pt idx="122">-29</cx:pt>
          <cx:pt idx="123">-31</cx:pt>
          <cx:pt idx="124">0</cx:pt>
          <cx:pt idx="125">-17</cx:pt>
          <cx:pt idx="126">-58</cx:pt>
          <cx:pt idx="127">-48</cx:pt>
          <cx:pt idx="128">2</cx:pt>
          <cx:pt idx="129">-31</cx:pt>
          <cx:pt idx="130">-37</cx:pt>
          <cx:pt idx="131">-45</cx:pt>
          <cx:pt idx="132">-17</cx:pt>
          <cx:pt idx="133">-2</cx:pt>
          <cx:pt idx="134">-12</cx:pt>
          <cx:pt idx="135">-46</cx:pt>
          <cx:pt idx="136">3</cx:pt>
          <cx:pt idx="137">-9</cx:pt>
          <cx:pt idx="138">-40</cx:pt>
          <cx:pt idx="139">-1</cx:pt>
          <cx:pt idx="140">-10</cx:pt>
          <cx:pt idx="141">0</cx:pt>
          <cx:pt idx="142">-1</cx:pt>
          <cx:pt idx="143">-21</cx:pt>
          <cx:pt idx="144">1</cx:pt>
          <cx:pt idx="145">-16</cx:pt>
          <cx:pt idx="146">0</cx:pt>
          <cx:pt idx="147">0</cx:pt>
        </cx:lvl>
      </cx:numDim>
    </cx:data>
  </cx:chartData>
  <cx:chart>
    <cx:plotArea>
      <cx:plotAreaRegion>
        <cx:series layoutId="clusteredColumn" uniqueId="{5818C3F5-422E-F343-B35B-66455B286DA5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tokyo.csvr!$N$2:$N$151</cx:f>
        <cx:lvl ptCount="150" formatCode="General">
          <cx:pt idx="0">0</cx:pt>
          <cx:pt idx="1">2</cx:pt>
          <cx:pt idx="2">-1</cx:pt>
          <cx:pt idx="3">1</cx:pt>
          <cx:pt idx="4">4</cx:pt>
          <cx:pt idx="5">0</cx:pt>
          <cx:pt idx="6">-4</cx:pt>
          <cx:pt idx="7">7</cx:pt>
          <cx:pt idx="8">-9</cx:pt>
          <cx:pt idx="9">-10</cx:pt>
          <cx:pt idx="10">-4</cx:pt>
          <cx:pt idx="11">-1</cx:pt>
          <cx:pt idx="12">-3</cx:pt>
          <cx:pt idx="13">-14</cx:pt>
          <cx:pt idx="14">4</cx:pt>
          <cx:pt idx="15">21</cx:pt>
          <cx:pt idx="16">1</cx:pt>
          <cx:pt idx="17">71</cx:pt>
          <cx:pt idx="18">4</cx:pt>
          <cx:pt idx="19">-7</cx:pt>
          <cx:pt idx="20">62</cx:pt>
          <cx:pt idx="21">-2</cx:pt>
          <cx:pt idx="22">14</cx:pt>
          <cx:pt idx="23">7</cx:pt>
          <cx:pt idx="24">3</cx:pt>
          <cx:pt idx="25">9</cx:pt>
          <cx:pt idx="26">13</cx:pt>
          <cx:pt idx="27">-5</cx:pt>
          <cx:pt idx="28">39</cx:pt>
          <cx:pt idx="29">-23</cx:pt>
          <cx:pt idx="30">39</cx:pt>
          <cx:pt idx="31">-30</cx:pt>
          <cx:pt idx="32">23</cx:pt>
          <cx:pt idx="33">-18</cx:pt>
          <cx:pt idx="34">23</cx:pt>
          <cx:pt idx="35">-11</cx:pt>
          <cx:pt idx="36">-16</cx:pt>
          <cx:pt idx="37">32</cx:pt>
          <cx:pt idx="38">39</cx:pt>
          <cx:pt idx="39">0</cx:pt>
          <cx:pt idx="40">-18</cx:pt>
          <cx:pt idx="41">-26</cx:pt>
          <cx:pt idx="42">-1</cx:pt>
          <cx:pt idx="43">-15</cx:pt>
          <cx:pt idx="44">-39</cx:pt>
          <cx:pt idx="45">-29</cx:pt>
          <cx:pt idx="46">39</cx:pt>
          <cx:pt idx="47">-34</cx:pt>
          <cx:pt idx="48">28</cx:pt>
          <cx:pt idx="49">-37</cx:pt>
          <cx:pt idx="50">21</cx:pt>
          <cx:pt idx="51">-25</cx:pt>
          <cx:pt idx="52">-43</cx:pt>
          <cx:pt idx="53">-14</cx:pt>
          <cx:pt idx="54">-28</cx:pt>
          <cx:pt idx="55">-31</cx:pt>
          <cx:pt idx="56">-38</cx:pt>
          <cx:pt idx="57">-20</cx:pt>
          <cx:pt idx="58">-41</cx:pt>
          <cx:pt idx="59">-34</cx:pt>
          <cx:pt idx="60">3</cx:pt>
          <cx:pt idx="61">-68</cx:pt>
          <cx:pt idx="62">-49</cx:pt>
          <cx:pt idx="63">-63</cx:pt>
          <cx:pt idx="64">-69</cx:pt>
          <cx:pt idx="65">-71</cx:pt>
          <cx:pt idx="66">-7</cx:pt>
          <cx:pt idx="67">-62</cx:pt>
          <cx:pt idx="68">-6</cx:pt>
          <cx:pt idx="69">-51</cx:pt>
          <cx:pt idx="70">-43</cx:pt>
          <cx:pt idx="71">-57</cx:pt>
          <cx:pt idx="72">-3</cx:pt>
          <cx:pt idx="73">-5</cx:pt>
          <cx:pt idx="74">-11</cx:pt>
          <cx:pt idx="75">30</cx:pt>
          <cx:pt idx="76">17</cx:pt>
          <cx:pt idx="77">29</cx:pt>
          <cx:pt idx="78">-10</cx:pt>
          <cx:pt idx="79">-6</cx:pt>
          <cx:pt idx="80">2</cx:pt>
          <cx:pt idx="81">26</cx:pt>
          <cx:pt idx="82">25</cx:pt>
          <cx:pt idx="83">14</cx:pt>
          <cx:pt idx="84">0</cx:pt>
          <cx:pt idx="85">-37</cx:pt>
          <cx:pt idx="86">-2</cx:pt>
          <cx:pt idx="87">-59</cx:pt>
          <cx:pt idx="88">-60</cx:pt>
          <cx:pt idx="89">-37</cx:pt>
          <cx:pt idx="90">-38</cx:pt>
          <cx:pt idx="91">2</cx:pt>
          <cx:pt idx="92">0</cx:pt>
          <cx:pt idx="93">-57</cx:pt>
          <cx:pt idx="94">-47</cx:pt>
          <cx:pt idx="95">9</cx:pt>
          <cx:pt idx="96">-43</cx:pt>
          <cx:pt idx="97">4</cx:pt>
          <cx:pt idx="98">5</cx:pt>
          <cx:pt idx="99">0</cx:pt>
          <cx:pt idx="100">0</cx:pt>
          <cx:pt idx="101">0</cx:pt>
          <cx:pt idx="102">-1</cx:pt>
          <cx:pt idx="103">-26</cx:pt>
          <cx:pt idx="104">-60</cx:pt>
          <cx:pt idx="105">-3</cx:pt>
          <cx:pt idx="106">0</cx:pt>
          <cx:pt idx="107">-29</cx:pt>
          <cx:pt idx="108">-46</cx:pt>
          <cx:pt idx="109">-45</cx:pt>
          <cx:pt idx="110">-2</cx:pt>
          <cx:pt idx="111">-33</cx:pt>
          <cx:pt idx="112">-14</cx:pt>
          <cx:pt idx="113">-9</cx:pt>
          <cx:pt idx="114">5</cx:pt>
          <cx:pt idx="115">-18</cx:pt>
          <cx:pt idx="116">-46</cx:pt>
          <cx:pt idx="117">-35</cx:pt>
          <cx:pt idx="118">8</cx:pt>
          <cx:pt idx="119">-10</cx:pt>
          <cx:pt idx="120">-17</cx:pt>
          <cx:pt idx="121">-9</cx:pt>
          <cx:pt idx="122">-3</cx:pt>
          <cx:pt idx="123">-56</cx:pt>
          <cx:pt idx="124">0</cx:pt>
          <cx:pt idx="125">0</cx:pt>
          <cx:pt idx="126">-16</cx:pt>
          <cx:pt idx="127">16</cx:pt>
          <cx:pt idx="128">-8</cx:pt>
          <cx:pt idx="129">-13</cx:pt>
          <cx:pt idx="130">0</cx:pt>
          <cx:pt idx="131">0</cx:pt>
          <cx:pt idx="132">12</cx:pt>
          <cx:pt idx="133">-3</cx:pt>
          <cx:pt idx="134">-22</cx:pt>
          <cx:pt idx="135">0</cx:pt>
          <cx:pt idx="136">0</cx:pt>
          <cx:pt idx="137">0</cx:pt>
          <cx:pt idx="138">0</cx:pt>
          <cx:pt idx="139">-39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</cx:lvl>
      </cx:numDim>
    </cx:data>
  </cx:chartData>
  <cx:chart>
    <cx:plotArea>
      <cx:plotAreaRegion>
        <cx:series layoutId="clusteredColumn" uniqueId="{C87471B0-90F8-B343-8941-C7673103C7C4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F8D-8C17-CF4C-A053-A38B5E1D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0F77B-323C-6F46-A9BE-0F36EEB9C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63E2-82F3-C248-8DE3-1BFF948F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6072-D1C9-F74F-AF72-FA55BC7F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8168-B0A6-D045-94FB-B82D09CF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47AE-A7C2-A047-9D76-7FB83068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3A2C0-BB2C-2D49-BF02-AFE0340A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920D-B845-294F-9C55-F7FACBE1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EABC-DE6B-A540-BCFC-5C44C83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0596-C5D2-C04E-A827-E9A48EA0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1BD02-9E37-B141-B5E4-8A15314F0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0A825-97C3-DC4A-899C-EE91AAA0F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AE13-778F-8741-BCD3-66CA861F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8153-C602-6747-956B-73B13BA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3DF3-50E8-A245-8A40-EDADF7F1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53B9-BA13-574F-A692-FC29A04D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DEE6-89AC-294F-B6D0-60216ED7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4681-04EB-054A-9E47-F5A24BB1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01D1-AB67-4648-AA64-E3B4749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86F3-282A-EB49-A4E2-5E4F5A6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4C43-5816-594C-AEA2-E08421E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475C-3414-EC49-A9F1-2F785994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D32F-2474-6D4C-9DB1-05E83AE1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30FF-54F2-5547-8DBF-537A584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756E-DCBE-F543-A7EE-7DDF1EC5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B9A7-42BE-6E48-89AD-F360E684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58E-F3B7-D243-A10F-21349817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88AE-256B-504C-AE7D-E20A64909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550E-9E5F-4A47-91B8-C29F8F33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50513-7B68-274F-9FE3-72673A1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A47B-1C24-C646-B335-D68E7C04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62A1-BFFB-394E-9DC4-629FF3F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46E-53E4-4745-A215-24D5C80A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8E38C-4C80-024D-A78C-1B0299A59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13A1F-2C41-4D42-A59D-F121AF1A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613-104D-BC41-83E2-3E79E4B8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EAA4-20CF-B743-8A05-8EA4A86E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2BA2-4276-5641-8E3C-D1EF3B9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98DA6-CBC2-E64D-B130-550A37BD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685E-40A5-F743-9066-9F3138E8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4CE50-7CBB-5045-ADB3-D146666A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CBEFA-B738-8A41-8020-F7769993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A6F3-D69D-E84B-A3E7-77DE685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376B8-86F2-7142-874D-A085824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52780-FE32-2847-BA41-E01F5CBD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9F82-EB08-D547-81D7-50DE3EBF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5F6-FB0A-D14B-BEB4-3EE8126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73C-F94F-E049-8742-74758E9A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CA62-94EC-8E47-B2A1-5CB5921A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15C6-D4A1-504B-B71F-855F6D2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5A36-1E77-1340-9FB7-B677329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8DEB-928E-C04B-AB3C-BF1D86E0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4E52-8DF5-4A48-B357-32C828ED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3DA5-2E94-CB49-9A5E-470D8812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1644-4BB3-9045-8E0C-897CE421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02B0-E22B-D946-84BE-CBD63EBD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757B-4D1A-0544-8310-62E96DE8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2764-8863-2646-9E76-2C48B6E5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50E6A-81F4-5047-AB70-764E3F88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ED9E-5D91-5E41-A0BE-57B783A4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57DD-2A37-744F-AD45-799F09A7E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8AF7-08F0-5D42-A465-8A0AAAB8513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74A7-F3B0-B549-8679-4A9B77EA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1E99-2988-0644-AC64-D681A3074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D0D5-91BC-584D-81AE-641A33F1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D4C6A23-1FD8-BB43-8842-4537B529FD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15542615"/>
                  </p:ext>
                </p:extLst>
              </p:nvPr>
            </p:nvGraphicFramePr>
            <p:xfrm>
              <a:off x="674370" y="1273175"/>
              <a:ext cx="10835640" cy="43116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D4C6A23-1FD8-BB43-8842-4537B529FD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370" y="1273175"/>
                <a:ext cx="10835640" cy="43116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E9DEA9-5D9D-314C-94C1-95A78E36704B}"/>
              </a:ext>
            </a:extLst>
          </p:cNvPr>
          <p:cNvSpPr txBox="1"/>
          <p:nvPr/>
        </p:nvSpPr>
        <p:spPr>
          <a:xfrm>
            <a:off x="4743450" y="502920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0303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C4FE5-06BF-584E-BFC7-BCB2BFD28DE9}"/>
              </a:ext>
            </a:extLst>
          </p:cNvPr>
          <p:cNvSpPr txBox="1"/>
          <p:nvPr/>
        </p:nvSpPr>
        <p:spPr>
          <a:xfrm>
            <a:off x="4743450" y="50292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F45EC15-F1DA-5348-AB35-297376494C9F}"/>
                  </a:ext>
                </a:extLst>
              </p:cNvPr>
              <p:cNvGraphicFramePr/>
              <p:nvPr/>
            </p:nvGraphicFramePr>
            <p:xfrm>
              <a:off x="323850" y="1447800"/>
              <a:ext cx="11544300" cy="3962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F45EC15-F1DA-5348-AB35-297376494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50" y="1447800"/>
                <a:ext cx="11544300" cy="39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1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24D0F5-9CED-8842-9D5F-AD352734BFAE}"/>
              </a:ext>
            </a:extLst>
          </p:cNvPr>
          <p:cNvSpPr txBox="1"/>
          <p:nvPr/>
        </p:nvSpPr>
        <p:spPr>
          <a:xfrm>
            <a:off x="4743450" y="5029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ITALY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52577D9-A487-7E46-8C08-4B6F7B5D7DFF}"/>
                  </a:ext>
                </a:extLst>
              </p:cNvPr>
              <p:cNvGraphicFramePr/>
              <p:nvPr/>
            </p:nvGraphicFramePr>
            <p:xfrm>
              <a:off x="266700" y="2047875"/>
              <a:ext cx="11658600" cy="27622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52577D9-A487-7E46-8C08-4B6F7B5D7D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00" y="2047875"/>
                <a:ext cx="11658600" cy="2762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3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3DF6B-0AC6-9842-9B16-1C360A800DD8}"/>
              </a:ext>
            </a:extLst>
          </p:cNvPr>
          <p:cNvSpPr txBox="1"/>
          <p:nvPr/>
        </p:nvSpPr>
        <p:spPr>
          <a:xfrm>
            <a:off x="4743450" y="50292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MEXICO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A64822D-6448-8E47-8765-E7E9F97999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7027873"/>
                  </p:ext>
                </p:extLst>
              </p:nvPr>
            </p:nvGraphicFramePr>
            <p:xfrm>
              <a:off x="711200" y="1174750"/>
              <a:ext cx="10769600" cy="4508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A64822D-6448-8E47-8765-E7E9F9799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00" y="1174750"/>
                <a:ext cx="10769600" cy="4508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0DCAF-C919-A142-B834-1FF70E8A9986}"/>
              </a:ext>
            </a:extLst>
          </p:cNvPr>
          <p:cNvSpPr txBox="1"/>
          <p:nvPr/>
        </p:nvSpPr>
        <p:spPr>
          <a:xfrm>
            <a:off x="4743450" y="502920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SPAIN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2A9F161C-CE25-8542-83DC-507544C827A6}"/>
                  </a:ext>
                </a:extLst>
              </p:cNvPr>
              <p:cNvGraphicFramePr/>
              <p:nvPr/>
            </p:nvGraphicFramePr>
            <p:xfrm>
              <a:off x="285750" y="1746250"/>
              <a:ext cx="11620500" cy="3365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2A9F161C-CE25-8542-83DC-507544C827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" y="1746250"/>
                <a:ext cx="11620500" cy="3365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00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A6B38-F11F-F742-BD83-4A07DB334B2B}"/>
              </a:ext>
            </a:extLst>
          </p:cNvPr>
          <p:cNvSpPr txBox="1"/>
          <p:nvPr/>
        </p:nvSpPr>
        <p:spPr>
          <a:xfrm>
            <a:off x="4743450" y="5029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F621B73-72B4-7742-A8FD-411DB9AEF615}"/>
                  </a:ext>
                </a:extLst>
              </p:cNvPr>
              <p:cNvGraphicFramePr/>
              <p:nvPr/>
            </p:nvGraphicFramePr>
            <p:xfrm>
              <a:off x="854075" y="2057400"/>
              <a:ext cx="1048385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F621B73-72B4-7742-A8FD-411DB9AEF6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075" y="2057400"/>
                <a:ext cx="1048385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CAD4C-CD50-E345-BDBC-2D7FF0222C08}"/>
              </a:ext>
            </a:extLst>
          </p:cNvPr>
          <p:cNvSpPr txBox="1"/>
          <p:nvPr/>
        </p:nvSpPr>
        <p:spPr>
          <a:xfrm>
            <a:off x="4743450" y="502920"/>
            <a:ext cx="56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82D42F5-0B66-A048-BEF7-BF7A1CC633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3493847"/>
                  </p:ext>
                </p:extLst>
              </p:nvPr>
            </p:nvGraphicFramePr>
            <p:xfrm>
              <a:off x="605790" y="1565910"/>
              <a:ext cx="10927080" cy="35547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82D42F5-0B66-A048-BEF7-BF7A1CC633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790" y="1565910"/>
                <a:ext cx="10927080" cy="3554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81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CCA27-DEBE-EB4C-B2D2-C2C613DB54E0}"/>
              </a:ext>
            </a:extLst>
          </p:cNvPr>
          <p:cNvSpPr txBox="1"/>
          <p:nvPr/>
        </p:nvSpPr>
        <p:spPr>
          <a:xfrm>
            <a:off x="4743450" y="502920"/>
            <a:ext cx="7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JAPAN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48179DE-C354-9E49-A15B-08F28BE8133E}"/>
                  </a:ext>
                </a:extLst>
              </p:cNvPr>
              <p:cNvGraphicFramePr/>
              <p:nvPr/>
            </p:nvGraphicFramePr>
            <p:xfrm>
              <a:off x="603250" y="1587500"/>
              <a:ext cx="10985500" cy="3683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48179DE-C354-9E49-A15B-08F28BE813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250" y="1587500"/>
                <a:ext cx="10985500" cy="36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8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7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2019-08-27T07:18:14Z</dcterms:created>
  <dcterms:modified xsi:type="dcterms:W3CDTF">2019-08-27T19:04:16Z</dcterms:modified>
</cp:coreProperties>
</file>