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3" r:id="rId3"/>
    <p:sldId id="270" r:id="rId4"/>
    <p:sldId id="265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CS-6301  -  Cloud Systems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Windows VM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EWD.js/REST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 +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7597892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2705100" y="3322321"/>
            <a:ext cx="7589082" cy="3642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AWS Cloud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UML: A Package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1" y="2045110"/>
            <a:ext cx="5068930" cy="159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9" y="3643299"/>
            <a:ext cx="4099875" cy="162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06" y="5269633"/>
            <a:ext cx="5442938" cy="148466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192544" y="3219983"/>
            <a:ext cx="1287780" cy="342900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274820" y="480060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195065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5183922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7699" y="2670113"/>
            <a:ext cx="846121" cy="290835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7699" y="2960948"/>
            <a:ext cx="846121" cy="210944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5100" y="3196652"/>
            <a:ext cx="2689860" cy="1390630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42660" y="4743512"/>
            <a:ext cx="1973580" cy="1337248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893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VistA system (or systems)</a:t>
            </a:r>
          </a:p>
          <a:p>
            <a:pPr lvl="1"/>
            <a:r>
              <a:rPr lang="en-US" dirty="0" smtClean="0"/>
              <a:t>We’ve set up a dev-sandboxed instance running </a:t>
            </a:r>
            <a:r>
              <a:rPr lang="en-US" smtClean="0"/>
              <a:t>on Linux </a:t>
            </a:r>
            <a:r>
              <a:rPr lang="en-US" dirty="0" smtClean="0"/>
              <a:t>in an AWS cloud VM</a:t>
            </a:r>
          </a:p>
          <a:p>
            <a:r>
              <a:rPr lang="en-US" dirty="0" smtClean="0"/>
              <a:t>A middle tier web-service application </a:t>
            </a:r>
          </a:p>
          <a:p>
            <a:pPr lvl="1"/>
            <a:r>
              <a:rPr lang="en-US" dirty="0" smtClean="0"/>
              <a:t>An ASP.NET </a:t>
            </a:r>
            <a:r>
              <a:rPr lang="en-US" dirty="0" err="1" smtClean="0"/>
              <a:t>WebAPI</a:t>
            </a:r>
            <a:r>
              <a:rPr lang="en-US" dirty="0" smtClean="0"/>
              <a:t> Application running on Windows in an AWS VM</a:t>
            </a:r>
          </a:p>
          <a:p>
            <a:pPr lvl="1"/>
            <a:r>
              <a:rPr lang="en-US" dirty="0" smtClean="0"/>
              <a:t>A second AWS VM is running a SQL Server database for the application</a:t>
            </a:r>
            <a:endParaRPr lang="en-US" dirty="0"/>
          </a:p>
          <a:p>
            <a:r>
              <a:rPr lang="en-US" dirty="0" smtClean="0"/>
              <a:t>A phone application that includes logic and UI but no data</a:t>
            </a:r>
          </a:p>
          <a:p>
            <a:pPr lvl="1"/>
            <a:r>
              <a:rPr lang="en-US" dirty="0" smtClean="0"/>
              <a:t>We are using a “write once – target all” development environment</a:t>
            </a:r>
          </a:p>
          <a:p>
            <a:pPr lvl="1"/>
            <a:r>
              <a:rPr lang="en-US" dirty="0" smtClean="0"/>
              <a:t>The phone app will use the phone’s location services and calendar</a:t>
            </a:r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from the Cloud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96413" y="2035277"/>
            <a:ext cx="7305368" cy="36870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AWS Cloud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917" y="5060663"/>
            <a:ext cx="935935" cy="1554596"/>
            <a:chOff x="5063613" y="4847303"/>
            <a:chExt cx="840562" cy="1396181"/>
          </a:xfrm>
        </p:grpSpPr>
        <p:sp>
          <p:nvSpPr>
            <p:cNvPr id="11" name="Rounded Rectangle 10"/>
            <p:cNvSpPr/>
            <p:nvPr/>
          </p:nvSpPr>
          <p:spPr>
            <a:xfrm>
              <a:off x="5063613" y="4847303"/>
              <a:ext cx="840562" cy="13961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6852" y="4925961"/>
              <a:ext cx="634085" cy="1140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Smart Phone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24204" y="6098540"/>
              <a:ext cx="119380" cy="11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18360" y="2583180"/>
            <a:ext cx="1714500" cy="8949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VistA</a:t>
            </a:r>
            <a:br>
              <a:rPr lang="en-US" dirty="0" smtClean="0"/>
            </a:br>
            <a:r>
              <a:rPr lang="en-US" sz="1200" dirty="0" smtClean="0"/>
              <a:t>Linux</a:t>
            </a:r>
            <a:endParaRPr lang="en-US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2225040" y="2804159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Mumps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068043" y="3131820"/>
            <a:ext cx="703857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EWD.js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068043" y="4270640"/>
            <a:ext cx="2019300" cy="613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Veni Middle Tier</a:t>
            </a:r>
            <a:br>
              <a:rPr lang="en-US" dirty="0" smtClean="0"/>
            </a:br>
            <a:r>
              <a:rPr lang="en-US" sz="1200" dirty="0" smtClean="0"/>
              <a:t>Windows/ASP.NET/</a:t>
            </a:r>
            <a:r>
              <a:rPr lang="en-US" sz="1200" dirty="0" err="1" smtClean="0"/>
              <a:t>WebAPI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7820" y="3099250"/>
            <a:ext cx="1859526" cy="642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AWS RDB</a:t>
            </a:r>
            <a:br>
              <a:rPr lang="en-US" dirty="0" smtClean="0"/>
            </a:br>
            <a:r>
              <a:rPr lang="en-US" sz="1200" dirty="0" smtClean="0"/>
              <a:t>Windows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487251" y="3162755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SQL Server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1" idx="0"/>
            <a:endCxn id="21" idx="1"/>
          </p:cNvCxnSpPr>
          <p:nvPr/>
        </p:nvCxnSpPr>
        <p:spPr>
          <a:xfrm flipV="1">
            <a:off x="938885" y="4577407"/>
            <a:ext cx="2129158" cy="483256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87343" y="3709464"/>
            <a:ext cx="716138" cy="928904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  <a:endCxn id="20" idx="2"/>
          </p:cNvCxnSpPr>
          <p:nvPr/>
        </p:nvCxnSpPr>
        <p:spPr>
          <a:xfrm flipH="1" flipV="1">
            <a:off x="3419972" y="3398520"/>
            <a:ext cx="657721" cy="872120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13560" y="2339340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97346" y="2743312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15643" y="3878457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832860" y="3058506"/>
            <a:ext cx="5181108" cy="3624045"/>
            <a:chOff x="3832860" y="3058506"/>
            <a:chExt cx="5181108" cy="3624045"/>
          </a:xfrm>
        </p:grpSpPr>
        <p:sp>
          <p:nvSpPr>
            <p:cNvPr id="14" name="Rectangle 13"/>
            <p:cNvSpPr/>
            <p:nvPr/>
          </p:nvSpPr>
          <p:spPr>
            <a:xfrm>
              <a:off x="7384026" y="5288526"/>
              <a:ext cx="1317522" cy="81607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85906" y="6162134"/>
              <a:ext cx="1828062" cy="520417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98080" y="5410200"/>
              <a:ext cx="1089660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Admin</a:t>
              </a:r>
            </a:p>
            <a:p>
              <a:pPr algn="ctr"/>
              <a:r>
                <a:rPr lang="en-US" sz="1400" dirty="0" smtClean="0"/>
                <a:t>Terminal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800" dirty="0" smtClean="0"/>
                <a:t>Specific IP Address</a:t>
              </a:r>
              <a:endParaRPr lang="en-US" sz="14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7277346" y="6246055"/>
              <a:ext cx="1599954" cy="340740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1" idx="2"/>
              <a:endCxn id="14" idx="0"/>
            </p:cNvCxnSpPr>
            <p:nvPr/>
          </p:nvCxnSpPr>
          <p:spPr>
            <a:xfrm>
              <a:off x="4077693" y="4884173"/>
              <a:ext cx="3965094" cy="40435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4" idx="0"/>
            </p:cNvCxnSpPr>
            <p:nvPr/>
          </p:nvCxnSpPr>
          <p:spPr>
            <a:xfrm>
              <a:off x="3832860" y="3058506"/>
              <a:ext cx="4209927" cy="2230020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4" idx="0"/>
            </p:cNvCxnSpPr>
            <p:nvPr/>
          </p:nvCxnSpPr>
          <p:spPr>
            <a:xfrm>
              <a:off x="6296701" y="3751953"/>
              <a:ext cx="1746086" cy="153657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67812" y="46567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407059" y="356690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20833" y="41519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61854" y="4860030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MS-RDP</a:t>
            </a:r>
          </a:p>
          <a:p>
            <a:r>
              <a:rPr lang="en-US" sz="1200" dirty="0" smtClean="0"/>
              <a:t>/ 3389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4627" y="3003371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69558" y="3985913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9511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Nirvana?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All services use plain-old JSON to represent the state being transferred</a:t>
            </a:r>
          </a:p>
          <a:p>
            <a:r>
              <a:rPr lang="en-US" dirty="0" smtClean="0"/>
              <a:t>Everything is fully stateless</a:t>
            </a:r>
          </a:p>
          <a:p>
            <a:pPr lvl="1"/>
            <a:r>
              <a:rPr lang="en-US" dirty="0" smtClean="0"/>
              <a:t>Only server-side state is authentication session – described by an opaque token</a:t>
            </a:r>
          </a:p>
          <a:p>
            <a:r>
              <a:rPr lang="en-US" dirty="0" smtClean="0"/>
              <a:t>State described as resources and collections of resources</a:t>
            </a:r>
          </a:p>
          <a:p>
            <a:pPr lvl="1"/>
            <a:r>
              <a:rPr lang="en-US" dirty="0" smtClean="0"/>
              <a:t>Out of band information in HTTP headers</a:t>
            </a:r>
          </a:p>
          <a:p>
            <a:pPr lvl="1"/>
            <a:r>
              <a:rPr lang="en-US" dirty="0" smtClean="0"/>
              <a:t>Queries to narrow state selection passed in query-strings</a:t>
            </a:r>
          </a:p>
          <a:p>
            <a:r>
              <a:rPr lang="en-US" dirty="0" smtClean="0"/>
              <a:t>Access by standard HTTP verbs: GET, POST, PUT, DELETE</a:t>
            </a:r>
          </a:p>
          <a:p>
            <a:r>
              <a:rPr lang="en-US" dirty="0" smtClean="0"/>
              <a:t>Use of hypermedia links where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153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6431</TotalTime>
  <Words>246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Veni - A Check-In Mobile App for Veterans</vt:lpstr>
      <vt:lpstr>The Physical Architecture</vt:lpstr>
      <vt:lpstr>A Little UML: A Package Diagram</vt:lpstr>
      <vt:lpstr>High Level Architecture</vt:lpstr>
      <vt:lpstr>The View from the Cloud</vt:lpstr>
      <vt:lpstr>RESTful Nirvana?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Brian MacKay</cp:lastModifiedBy>
  <cp:revision>49</cp:revision>
  <dcterms:created xsi:type="dcterms:W3CDTF">2014-09-23T02:04:15Z</dcterms:created>
  <dcterms:modified xsi:type="dcterms:W3CDTF">2015-04-10T04:13:21Z</dcterms:modified>
</cp:coreProperties>
</file>