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82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6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71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5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47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46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034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05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011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94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34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263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36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74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4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22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0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is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</a:t>
            </a:r>
            <a:r>
              <a:rPr lang="en-US" sz="3800" dirty="0" smtClean="0"/>
              <a:t>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the Veteran’s Medical Care Experience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606" y="3244645"/>
            <a:ext cx="902601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en-US" dirty="0" smtClean="0"/>
              <a:t>: Discuss </a:t>
            </a:r>
            <a:r>
              <a:rPr lang="en-US" dirty="0"/>
              <a:t>the idea/concept</a:t>
            </a:r>
          </a:p>
          <a:p>
            <a:r>
              <a:rPr lang="en-US" dirty="0"/>
              <a:t>Slide 2: Why is the problem </a:t>
            </a:r>
            <a:r>
              <a:rPr lang="en-US" dirty="0" smtClean="0"/>
              <a:t>important?</a:t>
            </a:r>
            <a:endParaRPr lang="en-US" dirty="0"/>
          </a:p>
          <a:p>
            <a:r>
              <a:rPr lang="en-US" dirty="0" smtClean="0"/>
              <a:t>Slide 3: What will the system look like?</a:t>
            </a:r>
          </a:p>
          <a:p>
            <a:r>
              <a:rPr lang="en-US" dirty="0" smtClean="0"/>
              <a:t>Slide 4: Key user stories</a:t>
            </a:r>
            <a:endParaRPr lang="en-US" dirty="0" smtClean="0"/>
          </a:p>
          <a:p>
            <a:r>
              <a:rPr lang="en-US" dirty="0" smtClean="0"/>
              <a:t>Slide 4: </a:t>
            </a:r>
            <a:r>
              <a:rPr lang="en-US" dirty="0" smtClean="0"/>
              <a:t>Why </a:t>
            </a:r>
            <a:r>
              <a:rPr lang="en-US" dirty="0"/>
              <a:t>is the concept unique (who is the competition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dirty="0"/>
              <a:t>Slide </a:t>
            </a:r>
            <a:r>
              <a:rPr lang="en-US" dirty="0" smtClean="0"/>
              <a:t>5: </a:t>
            </a:r>
            <a:r>
              <a:rPr lang="en-US" dirty="0"/>
              <a:t>What are the technical challenges?</a:t>
            </a:r>
          </a:p>
          <a:p>
            <a:r>
              <a:rPr lang="en-US" dirty="0"/>
              <a:t>Slide </a:t>
            </a:r>
            <a:r>
              <a:rPr lang="en-US" dirty="0" smtClean="0"/>
              <a:t>6:  </a:t>
            </a:r>
            <a:r>
              <a:rPr lang="en-US" dirty="0"/>
              <a:t>What is your rough estimate of the effort and time needed to complete the project?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6499123" y="2248381"/>
            <a:ext cx="747252" cy="8094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66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36608" cy="4201579"/>
          </a:xfrm>
        </p:spPr>
        <p:txBody>
          <a:bodyPr>
            <a:normAutofit/>
          </a:bodyPr>
          <a:lstStyle/>
          <a:p>
            <a:r>
              <a:rPr lang="en-US" dirty="0" smtClean="0"/>
              <a:t>Recent news articles have documented the problems Veterans have had utilizing the medical benefits they have earned in combat </a:t>
            </a:r>
          </a:p>
          <a:p>
            <a:r>
              <a:rPr lang="en-US" dirty="0" smtClean="0"/>
              <a:t>One obstacle to veterans in VA medical facilities is the check-in process</a:t>
            </a:r>
          </a:p>
          <a:p>
            <a:pPr lvl="1"/>
            <a:r>
              <a:rPr lang="en-US" sz="2400" dirty="0" smtClean="0"/>
              <a:t>It’s characterized by long line-ups to check in and receive directions to their appointment</a:t>
            </a:r>
          </a:p>
          <a:p>
            <a:r>
              <a:rPr lang="en-US" dirty="0" smtClean="0"/>
              <a:t>This application aims to streamline that process</a:t>
            </a:r>
          </a:p>
          <a:p>
            <a:pPr lvl="1"/>
            <a:r>
              <a:rPr lang="en-US" sz="2400" dirty="0" smtClean="0"/>
              <a:t>Moving the </a:t>
            </a:r>
            <a:r>
              <a:rPr lang="en-US" sz="2400" dirty="0" err="1" smtClean="0"/>
              <a:t>checkin</a:t>
            </a:r>
            <a:r>
              <a:rPr lang="en-US" sz="2400" dirty="0" smtClean="0"/>
              <a:t> process away from the facility and to the patient using a mobile application on his or her smartphone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750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94156" cy="3916443"/>
          </a:xfrm>
        </p:spPr>
        <p:txBody>
          <a:bodyPr>
            <a:normAutofit/>
          </a:bodyPr>
          <a:lstStyle/>
          <a:p>
            <a:r>
              <a:rPr lang="en-US" dirty="0" smtClean="0"/>
              <a:t>The Veterans </a:t>
            </a:r>
            <a:r>
              <a:rPr lang="en-US" dirty="0" err="1" smtClean="0"/>
              <a:t>Adminstration</a:t>
            </a:r>
            <a:r>
              <a:rPr lang="en-US" dirty="0" smtClean="0"/>
              <a:t> uses the </a:t>
            </a:r>
            <a:r>
              <a:rPr lang="en-US" dirty="0" err="1" smtClean="0"/>
              <a:t>VistA</a:t>
            </a:r>
            <a:r>
              <a:rPr lang="en-US" dirty="0" smtClean="0"/>
              <a:t> system as their Electronic Health Record (HER) system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en.wikipedia.org/wiki/VistA</a:t>
            </a:r>
            <a:endParaRPr lang="en-US" dirty="0" smtClean="0"/>
          </a:p>
          <a:p>
            <a:r>
              <a:rPr lang="en-US" dirty="0" err="1" smtClean="0"/>
              <a:t>VistA</a:t>
            </a:r>
            <a:r>
              <a:rPr lang="en-US" dirty="0" smtClean="0"/>
              <a:t> has the ability to interoperate with other systems via a Java </a:t>
            </a:r>
            <a:r>
              <a:rPr lang="en-US" dirty="0" err="1" smtClean="0"/>
              <a:t>remoting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 plan is to build a Gateway in a cloud VM that will talk to </a:t>
            </a:r>
            <a:r>
              <a:rPr lang="en-US" dirty="0" err="1" smtClean="0"/>
              <a:t>VistA</a:t>
            </a:r>
            <a:r>
              <a:rPr lang="en-US" dirty="0" smtClean="0"/>
              <a:t> and act as a host for the mobile applications</a:t>
            </a:r>
          </a:p>
          <a:p>
            <a:r>
              <a:rPr lang="en-US" dirty="0" smtClean="0"/>
              <a:t>The Smartphone apps will allow the user to get directions to his/her appointment, and, once in the facility, </a:t>
            </a:r>
            <a:r>
              <a:rPr lang="en-US" dirty="0" err="1" smtClean="0"/>
              <a:t>checkin</a:t>
            </a:r>
            <a:r>
              <a:rPr lang="en-US" dirty="0" smtClean="0"/>
              <a:t> and receive further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0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54451" y="2220598"/>
            <a:ext cx="2281084" cy="1248697"/>
            <a:chOff x="7054451" y="2220598"/>
            <a:chExt cx="2281084" cy="1248697"/>
          </a:xfrm>
        </p:grpSpPr>
        <p:sp>
          <p:nvSpPr>
            <p:cNvPr id="17" name="Rectangle 16"/>
            <p:cNvSpPr/>
            <p:nvPr/>
          </p:nvSpPr>
          <p:spPr>
            <a:xfrm>
              <a:off x="7359251" y="25253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06851" y="23729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4451" y="22205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7891" y="2071402"/>
            <a:ext cx="1976284" cy="943897"/>
            <a:chOff x="3927891" y="2071402"/>
            <a:chExt cx="1976284" cy="943897"/>
          </a:xfrm>
        </p:grpSpPr>
        <p:sp>
          <p:nvSpPr>
            <p:cNvPr id="8" name="Rectangle 7"/>
            <p:cNvSpPr/>
            <p:nvPr/>
          </p:nvSpPr>
          <p:spPr>
            <a:xfrm>
              <a:off x="3927891" y="2071402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207" y="2209054"/>
              <a:ext cx="1710813" cy="514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Sandboxed Dev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2051" y="2068198"/>
            <a:ext cx="1976284" cy="943897"/>
            <a:chOff x="6902051" y="2068198"/>
            <a:chExt cx="1976284" cy="943897"/>
          </a:xfrm>
        </p:grpSpPr>
        <p:sp>
          <p:nvSpPr>
            <p:cNvPr id="10" name="Rectangle 9"/>
            <p:cNvSpPr/>
            <p:nvPr/>
          </p:nvSpPr>
          <p:spPr>
            <a:xfrm>
              <a:off x="6902051" y="20681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9367" y="2205850"/>
              <a:ext cx="1710813" cy="5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Production 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Gateway</a:t>
              </a:r>
              <a:br>
                <a:rPr lang="en-US" sz="1600" dirty="0" smtClean="0"/>
              </a:br>
              <a:r>
                <a:rPr lang="en-US" sz="1600" dirty="0" smtClean="0"/>
                <a:t>Java – J2EE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13" idx="0"/>
          </p:cNvCxnSpPr>
          <p:nvPr/>
        </p:nvCxnSpPr>
        <p:spPr>
          <a:xfrm flipH="1">
            <a:off x="3601019" y="3015299"/>
            <a:ext cx="1315014" cy="799616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 flipH="1">
            <a:off x="3601019" y="3012095"/>
            <a:ext cx="4289174" cy="80282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122 7.40741E-7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4262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Initialization</a:t>
            </a:r>
          </a:p>
          <a:p>
            <a:pPr lvl="1"/>
            <a:r>
              <a:rPr lang="en-US" sz="2400" dirty="0" smtClean="0"/>
              <a:t>User downloads app, identifies himself/herself, selects which facilities to include in processing</a:t>
            </a:r>
          </a:p>
          <a:p>
            <a:r>
              <a:rPr lang="en-US" dirty="0" smtClean="0"/>
              <a:t>Fetch Appointments</a:t>
            </a:r>
          </a:p>
          <a:p>
            <a:pPr lvl="1"/>
            <a:r>
              <a:rPr lang="en-US" sz="2400" dirty="0" smtClean="0"/>
              <a:t>User fetches appointments from the “cloud”.  System can provide driving or public transit directions to facility</a:t>
            </a:r>
          </a:p>
          <a:p>
            <a:r>
              <a:rPr lang="en-US" dirty="0" smtClean="0"/>
              <a:t>Check in at facility </a:t>
            </a:r>
          </a:p>
          <a:p>
            <a:pPr lvl="1"/>
            <a:r>
              <a:rPr lang="en-US" sz="2400" dirty="0" smtClean="0"/>
              <a:t>Application checks location services to make sure user is at the facility, provides information about where user should go to appointment (room number…)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103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 – Et Cetera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722208" cy="391644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current alternatives to the proposed system</a:t>
            </a:r>
          </a:p>
          <a:p>
            <a:pPr lvl="1"/>
            <a:r>
              <a:rPr lang="en-US" sz="2400" dirty="0" smtClean="0"/>
              <a:t>The status quo – a manual process marked by long line ups</a:t>
            </a:r>
          </a:p>
          <a:p>
            <a:pPr lvl="1"/>
            <a:r>
              <a:rPr lang="en-US" sz="2400" dirty="0" smtClean="0"/>
              <a:t>A turn-key, vendor-provided, kiosk-based system</a:t>
            </a:r>
          </a:p>
          <a:p>
            <a:r>
              <a:rPr lang="en-US" dirty="0" smtClean="0"/>
              <a:t>Our Alternative</a:t>
            </a:r>
          </a:p>
          <a:p>
            <a:pPr lvl="1"/>
            <a:r>
              <a:rPr lang="en-US" sz="2400" dirty="0" smtClean="0"/>
              <a:t>Veteran focused – it’s on his/her smartphone</a:t>
            </a:r>
          </a:p>
          <a:p>
            <a:pPr lvl="1"/>
            <a:r>
              <a:rPr lang="en-US" sz="2400" dirty="0" smtClean="0"/>
              <a:t>Simple and lightweight – requires only a simple Gateway in a VM</a:t>
            </a:r>
          </a:p>
          <a:p>
            <a:pPr lvl="2"/>
            <a:r>
              <a:rPr lang="en-US" sz="2000" dirty="0" smtClean="0"/>
              <a:t>Gateway system will be designed for scale out</a:t>
            </a:r>
          </a:p>
          <a:p>
            <a:pPr lvl="1"/>
            <a:r>
              <a:rPr lang="en-US" sz="2400" dirty="0" smtClean="0"/>
              <a:t>Inexpensive – vendor system is hundreds of thousands per facility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9682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5437"/>
          </a:xfrm>
        </p:spPr>
        <p:txBody>
          <a:bodyPr/>
          <a:lstStyle/>
          <a:p>
            <a:r>
              <a:rPr lang="en-US" dirty="0" smtClean="0"/>
              <a:t>This interfaces with </a:t>
            </a:r>
            <a:r>
              <a:rPr lang="en-US" dirty="0" err="1" smtClean="0"/>
              <a:t>VistA</a:t>
            </a:r>
            <a:r>
              <a:rPr lang="en-US" dirty="0" smtClean="0"/>
              <a:t>: a large, complex government system</a:t>
            </a:r>
          </a:p>
          <a:p>
            <a:pPr lvl="1"/>
            <a:r>
              <a:rPr lang="en-US" sz="2400" dirty="0" smtClean="0"/>
              <a:t>Project relies on getting a private test version of </a:t>
            </a:r>
            <a:r>
              <a:rPr lang="en-US" sz="2400" dirty="0" err="1" smtClean="0"/>
              <a:t>VistA</a:t>
            </a:r>
            <a:r>
              <a:rPr lang="en-US" sz="2400" dirty="0" smtClean="0"/>
              <a:t> running in a cloud VM</a:t>
            </a:r>
          </a:p>
          <a:p>
            <a:pPr lvl="1"/>
            <a:r>
              <a:rPr lang="en-US" sz="2400" dirty="0" smtClean="0"/>
              <a:t>Will eventually rely on getting VA acceptance of the system</a:t>
            </a:r>
          </a:p>
          <a:p>
            <a:r>
              <a:rPr lang="en-US" dirty="0" smtClean="0"/>
              <a:t>Requires standing up two very distinct cloud VMs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is an </a:t>
            </a:r>
            <a:r>
              <a:rPr lang="en-US" i="1" dirty="0" smtClean="0"/>
              <a:t>interesting</a:t>
            </a:r>
            <a:r>
              <a:rPr lang="en-US" dirty="0" smtClean="0"/>
              <a:t> system – it uses MUMPS for programming and data storage</a:t>
            </a:r>
          </a:p>
          <a:p>
            <a:r>
              <a:rPr lang="en-US" dirty="0" smtClean="0"/>
              <a:t>Finding an appropriate smartphone development system</a:t>
            </a:r>
          </a:p>
          <a:p>
            <a:pPr lvl="1"/>
            <a:r>
              <a:rPr lang="en-US" sz="2400" dirty="0" smtClean="0"/>
              <a:t>Required to support iOS and Android – perhaps Windows Phone as 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4769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86946"/>
          </a:xfrm>
        </p:spPr>
        <p:txBody>
          <a:bodyPr>
            <a:normAutofit/>
          </a:bodyPr>
          <a:lstStyle/>
          <a:p>
            <a:r>
              <a:rPr lang="en-US" dirty="0" smtClean="0"/>
              <a:t>This will be a time-bound, rather than feature-bound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The first steps will be getting the required infrastructure in place</a:t>
            </a:r>
          </a:p>
          <a:p>
            <a:pPr lvl="1"/>
            <a:r>
              <a:rPr lang="en-US" sz="2400" dirty="0" smtClean="0"/>
              <a:t>VMs – Standalone </a:t>
            </a:r>
            <a:r>
              <a:rPr lang="en-US" sz="2400" dirty="0" err="1" smtClean="0"/>
              <a:t>VistA</a:t>
            </a:r>
            <a:r>
              <a:rPr lang="en-US" sz="2400" dirty="0" smtClean="0"/>
              <a:t> – Smartphone development environment</a:t>
            </a:r>
            <a:endParaRPr lang="en-US" sz="2400" dirty="0" smtClean="0"/>
          </a:p>
          <a:p>
            <a:r>
              <a:rPr lang="en-US" dirty="0" smtClean="0"/>
              <a:t>We should approach it in true Agile fashion</a:t>
            </a:r>
          </a:p>
          <a:p>
            <a:pPr lvl="1"/>
            <a:r>
              <a:rPr lang="en-US" sz="2400" dirty="0" smtClean="0"/>
              <a:t>Figure out what “stories” we want to attack first, then figure out how long that will take</a:t>
            </a:r>
          </a:p>
          <a:p>
            <a:pPr lvl="1"/>
            <a:r>
              <a:rPr lang="en-US" sz="2400" dirty="0" smtClean="0"/>
              <a:t>Lather – Rinse – Repeat</a:t>
            </a:r>
          </a:p>
          <a:p>
            <a:r>
              <a:rPr lang="en-US" dirty="0" smtClean="0"/>
              <a:t>The greatest schedule risk lies </a:t>
            </a:r>
            <a:r>
              <a:rPr lang="en-US" dirty="0" smtClean="0"/>
              <a:t>in the government system interconnection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07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203</TotalTime>
  <Words>579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Veni - A Check-In Mobile App for Veterans</vt:lpstr>
      <vt:lpstr>Overview</vt:lpstr>
      <vt:lpstr>Background</vt:lpstr>
      <vt:lpstr>The Plan</vt:lpstr>
      <vt:lpstr>The Physical Architecture</vt:lpstr>
      <vt:lpstr>Key User Stories</vt:lpstr>
      <vt:lpstr>The Competition – Et Cetera</vt:lpstr>
      <vt:lpstr>Challenges</vt:lpstr>
      <vt:lpstr>The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Brian MacKay</cp:lastModifiedBy>
  <cp:revision>26</cp:revision>
  <dcterms:created xsi:type="dcterms:W3CDTF">2014-09-23T02:04:15Z</dcterms:created>
  <dcterms:modified xsi:type="dcterms:W3CDTF">2014-11-23T23:25:23Z</dcterms:modified>
</cp:coreProperties>
</file>