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3" r:id="rId3"/>
    <p:sldId id="265" r:id="rId4"/>
    <p:sldId id="270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hra.org/content/how-setup-osehra-vista-development-virtual-machine-vm-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</a:t>
            </a:r>
            <a:r>
              <a:rPr lang="en-US" dirty="0" smtClean="0"/>
              <a:t> </a:t>
            </a:r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Class Meeting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Web Service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Intel, </a:t>
            </a:r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7597892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high-level architecture remains</a:t>
            </a:r>
          </a:p>
          <a:p>
            <a:pPr lvl="1"/>
            <a:r>
              <a:rPr lang="en-US" dirty="0" smtClean="0"/>
              <a:t>A VistA system (or systems)</a:t>
            </a:r>
          </a:p>
          <a:p>
            <a:pPr lvl="2"/>
            <a:r>
              <a:rPr lang="en-US" dirty="0" smtClean="0"/>
              <a:t>We’ll set up a </a:t>
            </a:r>
            <a:r>
              <a:rPr lang="en-US" dirty="0" err="1" smtClean="0"/>
              <a:t>dev</a:t>
            </a:r>
            <a:r>
              <a:rPr lang="en-US" dirty="0" smtClean="0"/>
              <a:t>-sandboxed one in a cloud VM for this project</a:t>
            </a:r>
          </a:p>
          <a:p>
            <a:pPr lvl="1"/>
            <a:r>
              <a:rPr lang="en-US" dirty="0" smtClean="0"/>
              <a:t>A middle tier web-service application running in a cloud VM</a:t>
            </a:r>
          </a:p>
          <a:p>
            <a:pPr lvl="1"/>
            <a:r>
              <a:rPr lang="en-US" dirty="0" smtClean="0"/>
              <a:t>A phone application that includes logic and UI but no data</a:t>
            </a:r>
          </a:p>
          <a:p>
            <a:pPr lvl="2"/>
            <a:r>
              <a:rPr lang="en-US" dirty="0" smtClean="0"/>
              <a:t>We are using a “write once – target all” development environment</a:t>
            </a:r>
          </a:p>
          <a:p>
            <a:pPr lvl="2"/>
            <a:r>
              <a:rPr lang="en-US" dirty="0" smtClean="0"/>
              <a:t>The phone app will use the phone’s location services and calendar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See </a:t>
            </a:r>
            <a:r>
              <a:rPr lang="en-US" dirty="0" smtClean="0"/>
              <a:t>System Architecture Document</a:t>
            </a:r>
            <a:endParaRPr lang="en-US" dirty="0" smtClean="0"/>
          </a:p>
          <a:p>
            <a:pPr lvl="2"/>
            <a:r>
              <a:rPr lang="en-US" dirty="0" smtClean="0"/>
              <a:t>Package </a:t>
            </a:r>
            <a:r>
              <a:rPr lang="en-US" dirty="0"/>
              <a:t>l</a:t>
            </a:r>
            <a:r>
              <a:rPr lang="en-US" dirty="0" smtClean="0"/>
              <a:t>ayer diagram</a:t>
            </a:r>
            <a:r>
              <a:rPr lang="en-US" dirty="0" smtClean="0"/>
              <a:t>, component diagram, top level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30245" y="3011532"/>
            <a:ext cx="3629961" cy="2626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8116" y="3362632"/>
            <a:ext cx="2831690" cy="13368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49961" y="3138843"/>
            <a:ext cx="2782529" cy="18909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2645" y="3163932"/>
            <a:ext cx="2229614" cy="11899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00568" y="4707948"/>
            <a:ext cx="2231922" cy="5538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Use </a:t>
            </a:r>
            <a:r>
              <a:rPr lang="en-US" dirty="0" smtClean="0"/>
              <a:t>Case: Check-in at VA Facility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1" y="2533235"/>
            <a:ext cx="703086" cy="1382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62" y="3011532"/>
            <a:ext cx="1549984" cy="63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06" y="4845492"/>
            <a:ext cx="1549986" cy="832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67" y="4066682"/>
            <a:ext cx="1549984" cy="632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539" y="4291494"/>
            <a:ext cx="1070608" cy="815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165" y="2533235"/>
            <a:ext cx="1070608" cy="111572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5133464" y="3570322"/>
            <a:ext cx="1051460" cy="526890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2974" y="3709821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9" name="Straight Connector 28"/>
          <p:cNvCxnSpPr>
            <a:endCxn id="6" idx="0"/>
          </p:cNvCxnSpPr>
          <p:nvPr/>
        </p:nvCxnSpPr>
        <p:spPr>
          <a:xfrm>
            <a:off x="6558116" y="3592003"/>
            <a:ext cx="177083" cy="1253489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4197" y="4045816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770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</a:t>
            </a:r>
            <a:r>
              <a:rPr lang="en-US" dirty="0" smtClean="0"/>
              <a:t>UI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321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Splash Screen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5202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Logon Screen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8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Register User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0496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Main Menu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1" y="2494247"/>
            <a:ext cx="2101293" cy="39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08" y="2491970"/>
            <a:ext cx="2064000" cy="3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72" y="2491970"/>
            <a:ext cx="2070857" cy="390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93" y="2484077"/>
            <a:ext cx="2070857" cy="391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6445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Dev-Sandboxed VistA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3" y="2174748"/>
            <a:ext cx="6900862" cy="3822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09" y="6108192"/>
            <a:ext cx="983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directions from: 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://www.osehra.org/content/how-setup-osehra-vista-development-virtual-machine-vm-0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81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6331</TotalTime>
  <Words>161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Veni - A Check-In Mobile App for Veterans</vt:lpstr>
      <vt:lpstr>The Physical Architecture</vt:lpstr>
      <vt:lpstr>High Level Architecture</vt:lpstr>
      <vt:lpstr>Primary Use Case: Check-in at VA Facility</vt:lpstr>
      <vt:lpstr>Phone UI Prototype</vt:lpstr>
      <vt:lpstr>Setting Up Dev-Sandboxed VistA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Kathryn</cp:lastModifiedBy>
  <cp:revision>38</cp:revision>
  <dcterms:created xsi:type="dcterms:W3CDTF">2014-09-23T02:04:15Z</dcterms:created>
  <dcterms:modified xsi:type="dcterms:W3CDTF">2015-04-19T20:46:46Z</dcterms:modified>
</cp:coreProperties>
</file>