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5</a:t>
            </a:r>
            <a:r>
              <a:rPr lang="en-US" baseline="30000" dirty="0" smtClean="0"/>
              <a:t>th</a:t>
            </a:r>
            <a:r>
              <a:rPr lang="en-US" dirty="0" smtClean="0"/>
              <a:t> Class Meeting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054451" y="2220598"/>
            <a:ext cx="2281084" cy="1248697"/>
            <a:chOff x="7054451" y="2220598"/>
            <a:chExt cx="2281084" cy="1248697"/>
          </a:xfrm>
        </p:grpSpPr>
        <p:sp>
          <p:nvSpPr>
            <p:cNvPr id="17" name="Rectangle 16"/>
            <p:cNvSpPr/>
            <p:nvPr/>
          </p:nvSpPr>
          <p:spPr>
            <a:xfrm>
              <a:off x="7359251" y="25253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06851" y="23729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4451" y="22205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7891" y="2071402"/>
            <a:ext cx="1976284" cy="943897"/>
            <a:chOff x="3927891" y="2071402"/>
            <a:chExt cx="1976284" cy="943897"/>
          </a:xfrm>
        </p:grpSpPr>
        <p:sp>
          <p:nvSpPr>
            <p:cNvPr id="8" name="Rectangle 7"/>
            <p:cNvSpPr/>
            <p:nvPr/>
          </p:nvSpPr>
          <p:spPr>
            <a:xfrm>
              <a:off x="3927891" y="2071402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5207" y="2209054"/>
              <a:ext cx="1710813" cy="514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Sandboxed Dev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02051" y="2068198"/>
            <a:ext cx="1976284" cy="943897"/>
            <a:chOff x="6902051" y="2068198"/>
            <a:chExt cx="1976284" cy="943897"/>
          </a:xfrm>
        </p:grpSpPr>
        <p:sp>
          <p:nvSpPr>
            <p:cNvPr id="10" name="Rectangle 9"/>
            <p:cNvSpPr/>
            <p:nvPr/>
          </p:nvSpPr>
          <p:spPr>
            <a:xfrm>
              <a:off x="6902051" y="20681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9367" y="2205850"/>
              <a:ext cx="1710813" cy="517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Production 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Gateway</a:t>
              </a:r>
              <a:br>
                <a:rPr lang="en-US" sz="1600" dirty="0" smtClean="0"/>
              </a:br>
              <a:r>
                <a:rPr lang="en-US" sz="1600" dirty="0" smtClean="0"/>
                <a:t>Java – J2EE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  <a:endCxn id="13" idx="0"/>
          </p:cNvCxnSpPr>
          <p:nvPr/>
        </p:nvCxnSpPr>
        <p:spPr>
          <a:xfrm flipH="1">
            <a:off x="3601019" y="3015299"/>
            <a:ext cx="1315014" cy="799616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2"/>
            <a:endCxn id="13" idx="0"/>
          </p:cNvCxnSpPr>
          <p:nvPr/>
        </p:nvCxnSpPr>
        <p:spPr>
          <a:xfrm flipH="1">
            <a:off x="3601019" y="3012095"/>
            <a:ext cx="4289174" cy="802820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7597892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7122 7.40741E-7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Use Case is the “Check-in at VA Facility” use case</a:t>
            </a:r>
          </a:p>
          <a:p>
            <a:pPr lvl="1"/>
            <a:r>
              <a:rPr lang="en-US" dirty="0" smtClean="0"/>
              <a:t>It’s the reason this system exists</a:t>
            </a:r>
          </a:p>
          <a:p>
            <a:r>
              <a:rPr lang="en-US" dirty="0" smtClean="0"/>
              <a:t>Everything else is there just to support that one Use Case</a:t>
            </a:r>
          </a:p>
          <a:p>
            <a:r>
              <a:rPr lang="en-US" dirty="0" smtClean="0"/>
              <a:t>The next few slides describe this use case and the other key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365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587613" y="3254477"/>
            <a:ext cx="391323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Maintain Admin Info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506" y="2615382"/>
            <a:ext cx="6418158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379407" y="3490451"/>
            <a:ext cx="391323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First Run Experience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35" y="3125175"/>
            <a:ext cx="1930283" cy="788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95" y="2870176"/>
            <a:ext cx="875592" cy="17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17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1799303" y="2841523"/>
            <a:ext cx="3696929" cy="4095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44565" y="3251043"/>
            <a:ext cx="4635863" cy="6096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44565" y="3298892"/>
            <a:ext cx="2909400" cy="10076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35261" y="3298892"/>
            <a:ext cx="3416844" cy="22106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02709" y="2838448"/>
            <a:ext cx="3758146" cy="3085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18555" y="3957164"/>
            <a:ext cx="2569368" cy="144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056421" y="5467326"/>
            <a:ext cx="3404434" cy="4150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Case: Download Appointment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1" y="2646307"/>
            <a:ext cx="796280" cy="1565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835" y="2534362"/>
            <a:ext cx="1755437" cy="716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664" y="2388117"/>
            <a:ext cx="1212518" cy="924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231" y="3662782"/>
            <a:ext cx="1755437" cy="716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852" y="3987845"/>
            <a:ext cx="1755437" cy="7166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4991" y="5184490"/>
            <a:ext cx="1755437" cy="716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1664" y="3596671"/>
            <a:ext cx="1212518" cy="126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1664" y="5075881"/>
            <a:ext cx="1212518" cy="1263620"/>
          </a:xfrm>
          <a:prstGeom prst="rect">
            <a:avLst/>
          </a:prstGeom>
        </p:spPr>
      </p:pic>
      <p:cxnSp>
        <p:nvCxnSpPr>
          <p:cNvPr id="35" name="Straight Connector 34"/>
          <p:cNvCxnSpPr>
            <a:endCxn id="9" idx="0"/>
          </p:cNvCxnSpPr>
          <p:nvPr/>
        </p:nvCxnSpPr>
        <p:spPr>
          <a:xfrm>
            <a:off x="5947908" y="3106025"/>
            <a:ext cx="1047042" cy="556757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1" idx="0"/>
          </p:cNvCxnSpPr>
          <p:nvPr/>
        </p:nvCxnSpPr>
        <p:spPr>
          <a:xfrm>
            <a:off x="5627289" y="3091027"/>
            <a:ext cx="75421" cy="2093463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0" idx="0"/>
          </p:cNvCxnSpPr>
          <p:nvPr/>
        </p:nvCxnSpPr>
        <p:spPr>
          <a:xfrm flipH="1">
            <a:off x="4749571" y="3149127"/>
            <a:ext cx="427825" cy="838718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42327" y="3289311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73386" y="4654474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19019" y="3208935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86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30245" y="3011532"/>
            <a:ext cx="3629961" cy="2626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8116" y="3362632"/>
            <a:ext cx="2831690" cy="13368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49961" y="3138843"/>
            <a:ext cx="2782529" cy="18909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2645" y="3163932"/>
            <a:ext cx="2229614" cy="11899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00568" y="4707948"/>
            <a:ext cx="2231922" cy="5538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Check-in at VA Facility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1" y="2533235"/>
            <a:ext cx="703086" cy="1382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62" y="3011532"/>
            <a:ext cx="1549984" cy="63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06" y="4845492"/>
            <a:ext cx="1549986" cy="832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67" y="4066682"/>
            <a:ext cx="1549984" cy="632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539" y="4291494"/>
            <a:ext cx="1070608" cy="815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165" y="2533235"/>
            <a:ext cx="1070608" cy="111572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133464" y="3570322"/>
            <a:ext cx="1051460" cy="526890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2974" y="3709821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>
            <a:endCxn id="6" idx="0"/>
          </p:cNvCxnSpPr>
          <p:nvPr/>
        </p:nvCxnSpPr>
        <p:spPr>
          <a:xfrm>
            <a:off x="6558116" y="3592003"/>
            <a:ext cx="177083" cy="1253489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4197" y="4045816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863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255</TotalTime>
  <Words>138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Veni - A Check-In Mobile App for Veterans</vt:lpstr>
      <vt:lpstr>The Physical Architecture</vt:lpstr>
      <vt:lpstr>Use Case</vt:lpstr>
      <vt:lpstr>Use Case: Maintain Admin Info</vt:lpstr>
      <vt:lpstr>Use Case: First Run Experience</vt:lpstr>
      <vt:lpstr>Use Case: Download Appointment</vt:lpstr>
      <vt:lpstr>Use Case: Check-in at VA Facility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Brian MacKay</cp:lastModifiedBy>
  <cp:revision>32</cp:revision>
  <dcterms:created xsi:type="dcterms:W3CDTF">2014-09-23T02:04:15Z</dcterms:created>
  <dcterms:modified xsi:type="dcterms:W3CDTF">2015-02-05T06:02:15Z</dcterms:modified>
</cp:coreProperties>
</file>